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7588B-FB8D-4295-8C61-566AC4700FFB}" v="2" dt="2020-04-20T22:21:26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solutions-and-projects-in-visual-studio?view=vs-20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visualstudio/ide/solutions-and-projects-in-visual-studio?view=vs-2019#solu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tour-of-csharp/program-structure" TargetMode="External"/><Relationship Id="rId2" Type="http://schemas.openxmlformats.org/officeDocument/2006/relationships/hyperlink" Target="https://docs.microsoft.com/en-us/visualstudio/ide/solutions-and-projects-in-visual-studio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solutions-and-projects-in-visual-studio?view=vs-20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hyperlink" Target="https://docs.microsoft.com/en-us/dotnet/csharp/tour-of-csharp/program-struc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standard/assembl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standard/assembl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.NET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Visual Studio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497" y="0"/>
            <a:ext cx="8220933" cy="4953000"/>
          </a:xfrm>
        </p:spPr>
        <p:txBody>
          <a:bodyPr anchor="ctr">
            <a:no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.NET </a:t>
            </a:r>
            <a:r>
              <a:rPr lang="en-US" sz="4400" b="1" i="1" dirty="0">
                <a:solidFill>
                  <a:schemeClr val="bg1"/>
                </a:solidFill>
              </a:rPr>
              <a:t>projects</a:t>
            </a:r>
            <a:r>
              <a:rPr lang="en-US" sz="4400" i="1" dirty="0">
                <a:solidFill>
                  <a:schemeClr val="bg1"/>
                </a:solidFill>
              </a:rPr>
              <a:t> are contained within a </a:t>
            </a:r>
            <a:r>
              <a:rPr lang="en-US" sz="4400" b="1" i="1" dirty="0">
                <a:solidFill>
                  <a:schemeClr val="bg1"/>
                </a:solidFill>
              </a:rPr>
              <a:t>solution</a:t>
            </a:r>
            <a:r>
              <a:rPr lang="en-US" sz="4400" i="1" dirty="0">
                <a:solidFill>
                  <a:schemeClr val="bg1"/>
                </a:solidFill>
              </a:rPr>
              <a:t>. A </a:t>
            </a:r>
            <a:r>
              <a:rPr lang="en-US" sz="4400" b="1" i="1" dirty="0">
                <a:solidFill>
                  <a:schemeClr val="bg1"/>
                </a:solidFill>
              </a:rPr>
              <a:t>solution</a:t>
            </a:r>
            <a:r>
              <a:rPr lang="en-US" sz="4400" i="1" dirty="0">
                <a:solidFill>
                  <a:schemeClr val="bg1"/>
                </a:solidFill>
              </a:rPr>
              <a:t> is a container for one or more related </a:t>
            </a:r>
            <a:r>
              <a:rPr lang="en-US" sz="4400" b="1" i="1" dirty="0">
                <a:solidFill>
                  <a:schemeClr val="bg1"/>
                </a:solidFill>
              </a:rPr>
              <a:t>projects</a:t>
            </a:r>
            <a:r>
              <a:rPr lang="en-US" sz="4400" i="1" dirty="0">
                <a:solidFill>
                  <a:schemeClr val="bg1"/>
                </a:solidFill>
              </a:rPr>
              <a:t>.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https://docs.microsoft.com/en-us/visualstudio/ide/solutions-and-projects-in-visual-studio?view=vs-2019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36DF-1F8B-4CB1-8430-C7335099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34009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.NET Solution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https://docs.microsoft.com/en-us/visualstudio/ide/solutions-and-projects-in-visual-studio?view=vs-2019#solutions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E952-9E7F-4572-B99A-587E83A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105" y="1893346"/>
            <a:ext cx="5460398" cy="45397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Solution</a:t>
            </a:r>
            <a:r>
              <a:rPr lang="en-US" sz="2000" dirty="0">
                <a:solidFill>
                  <a:schemeClr val="tx1"/>
                </a:solidFill>
              </a:rPr>
              <a:t> is a container for </a:t>
            </a:r>
            <a:r>
              <a:rPr lang="en-US" sz="2000" u="sng" dirty="0">
                <a:solidFill>
                  <a:schemeClr val="tx1"/>
                </a:solidFill>
              </a:rPr>
              <a:t>one or more </a:t>
            </a:r>
            <a:r>
              <a:rPr lang="en-US" sz="2000" dirty="0">
                <a:solidFill>
                  <a:schemeClr val="tx1"/>
                </a:solidFill>
              </a:rPr>
              <a:t>related projects along with their build information, Visual Studio window settings, and any miscellaneous files that aren't associated with one particular project.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solution</a:t>
            </a:r>
            <a:r>
              <a:rPr lang="en-US" sz="2000" dirty="0">
                <a:solidFill>
                  <a:schemeClr val="tx1"/>
                </a:solidFill>
              </a:rPr>
              <a:t> is described by a text file (extension .</a:t>
            </a:r>
            <a:r>
              <a:rPr lang="en-US" sz="2000" dirty="0" err="1">
                <a:solidFill>
                  <a:schemeClr val="tx1"/>
                </a:solidFill>
              </a:rPr>
              <a:t>sln</a:t>
            </a:r>
            <a:r>
              <a:rPr lang="en-US" sz="2000" dirty="0">
                <a:solidFill>
                  <a:schemeClr val="tx1"/>
                </a:solidFill>
              </a:rPr>
              <a:t>) in XML format. It is not intended to be edited by hand.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36DD8-24B0-42B8-93E1-A06A5A19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61" y="165235"/>
            <a:ext cx="3768939" cy="65275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086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02AB-7D40-4127-ACFD-1396574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919448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.NET Solution - Projects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https://docs.microsoft.com/en-us/visualstudio/ide/solutions-and-projects-in-visual-studio?view=vs-2019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https://docs.microsoft.com/en-us/dotnet/csharp/tour-of-csharp/program-structure</a:t>
            </a:r>
            <a:endParaRPr lang="en-US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06CA-CFC5-414B-8055-7FDCE094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912" y="1909483"/>
            <a:ext cx="6365759" cy="4491318"/>
          </a:xfrm>
        </p:spPr>
        <p:txBody>
          <a:bodyPr anchor="ctr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app in Visual Studio starts with a project. A project contains all files that, when compiled, are placed into an executable (</a:t>
            </a:r>
            <a:r>
              <a:rPr lang="en-US" sz="2000" dirty="0">
                <a:solidFill>
                  <a:srgbClr val="FF0000"/>
                </a:solidFill>
              </a:rPr>
              <a:t>.exe</a:t>
            </a:r>
            <a:r>
              <a:rPr lang="en-US" sz="2000" dirty="0">
                <a:solidFill>
                  <a:schemeClr val="tx1"/>
                </a:solidFill>
              </a:rPr>
              <a:t>) or a library (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dll</a:t>
            </a:r>
            <a:r>
              <a:rPr lang="en-US" sz="2000" dirty="0">
                <a:solidFill>
                  <a:schemeClr val="tx1"/>
                </a:solidFill>
              </a:rPr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Files can include source code, icons, images, data files,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project contains compiler settings and other configuration files that might be needed by various services or components.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Visual Studio uses </a:t>
            </a:r>
            <a:r>
              <a:rPr lang="en-US" sz="2000" b="1" i="1" dirty="0" err="1">
                <a:solidFill>
                  <a:schemeClr val="tx1"/>
                </a:solidFill>
              </a:rPr>
              <a:t>MSBuild</a:t>
            </a:r>
            <a:r>
              <a:rPr lang="en-US" sz="2000" dirty="0">
                <a:solidFill>
                  <a:schemeClr val="tx1"/>
                </a:solidFill>
              </a:rPr>
              <a:t> to build each project in a solution, and each project contains an </a:t>
            </a:r>
            <a:r>
              <a:rPr lang="en-US" sz="2000" b="1" i="1" dirty="0" err="1">
                <a:solidFill>
                  <a:schemeClr val="tx1"/>
                </a:solidFill>
              </a:rPr>
              <a:t>MSBuild</a:t>
            </a:r>
            <a:r>
              <a:rPr lang="en-US" sz="2000" dirty="0">
                <a:solidFill>
                  <a:schemeClr val="tx1"/>
                </a:solidFill>
              </a:rPr>
              <a:t> project file.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file extension for a C# project is 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csproj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project file is an </a:t>
            </a:r>
            <a:r>
              <a:rPr lang="en-US" sz="2000" b="1" i="1" dirty="0">
                <a:solidFill>
                  <a:schemeClr val="tx1"/>
                </a:solidFill>
              </a:rPr>
              <a:t>XML</a:t>
            </a:r>
            <a:r>
              <a:rPr lang="en-US" sz="2000" dirty="0">
                <a:solidFill>
                  <a:schemeClr val="tx1"/>
                </a:solidFill>
              </a:rPr>
              <a:t> document that contains all the information and instructions that </a:t>
            </a:r>
            <a:r>
              <a:rPr lang="en-US" sz="2000" b="1" i="1" dirty="0" err="1">
                <a:solidFill>
                  <a:schemeClr val="tx1"/>
                </a:solidFill>
              </a:rPr>
              <a:t>MSBuild</a:t>
            </a:r>
            <a:r>
              <a:rPr lang="en-US" sz="2000" dirty="0">
                <a:solidFill>
                  <a:schemeClr val="tx1"/>
                </a:solidFill>
              </a:rPr>
              <a:t> needs in order to build a project including the content, platform requirements, versioning information, web server or database server settings, and the tasks to perform.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F504E-7C0C-4198-AFEA-70B40F0AF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684" y="2057400"/>
            <a:ext cx="2912664" cy="4202348"/>
          </a:xfrm>
          <a:prstGeom prst="rect">
            <a:avLst/>
          </a:prstGeom>
          <a:ln w="22225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1750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38D2A-3A83-422B-8064-4B7A8820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41" y="2129160"/>
            <a:ext cx="6673540" cy="41605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F1C98C2-F08D-494D-BB6B-73A98A99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.NET Solution - Projects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https://docs.microsoft.com/en-us/visualstudio/ide/solutions-and-projects-in-visual-studio?view=vs-2019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https://docs.microsoft.com/en-us/dotnet/csharp/tour-of-csharp/program-structure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B7817-2F1E-40C5-85C8-F8E197C928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38"/>
          <a:stretch/>
        </p:blipFill>
        <p:spPr>
          <a:xfrm>
            <a:off x="1252533" y="2129160"/>
            <a:ext cx="2912237" cy="415557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300C0-3470-458F-9B04-F7D4129E4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509" y="287338"/>
            <a:ext cx="1715150" cy="297051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543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BF1-51E2-459F-AA2F-D42A229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228678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.NET Solution - Assembly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https://docs.microsoft.com/en-us/dotnet/standard/assembly/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EB5-8968-4513-AFB3-FB4516EF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904104"/>
            <a:ext cx="5993708" cy="451821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Assemblies: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form the fundamental units of deployment, version control, reuse, activation scoping, and security permissions for </a:t>
            </a:r>
            <a:r>
              <a:rPr lang="en-US" sz="2000" b="1" i="1" dirty="0">
                <a:solidFill>
                  <a:schemeClr val="tx1"/>
                </a:solidFill>
              </a:rPr>
              <a:t>.NET</a:t>
            </a:r>
            <a:r>
              <a:rPr lang="en-US" sz="2000" dirty="0">
                <a:solidFill>
                  <a:schemeClr val="tx1"/>
                </a:solidFill>
              </a:rPr>
              <a:t>-based applications.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are a collection of types and resources that work together and form a logical unit of functionality.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take the form of </a:t>
            </a:r>
            <a:r>
              <a:rPr lang="en-US" sz="2000" b="1" i="1" dirty="0">
                <a:solidFill>
                  <a:schemeClr val="tx1"/>
                </a:solidFill>
              </a:rPr>
              <a:t>executable (.exe) </a:t>
            </a:r>
            <a:r>
              <a:rPr lang="en-US" sz="2000" dirty="0">
                <a:solidFill>
                  <a:schemeClr val="tx1"/>
                </a:solidFill>
              </a:rPr>
              <a:t>or</a:t>
            </a:r>
            <a:r>
              <a:rPr lang="en-US" sz="2000" b="1" i="1" dirty="0">
                <a:solidFill>
                  <a:schemeClr val="tx1"/>
                </a:solidFill>
              </a:rPr>
              <a:t> dynamic link library (.</a:t>
            </a:r>
            <a:r>
              <a:rPr lang="en-US" sz="2000" b="1" i="1" dirty="0" err="1">
                <a:solidFill>
                  <a:schemeClr val="tx1"/>
                </a:solidFill>
              </a:rPr>
              <a:t>dll</a:t>
            </a:r>
            <a:r>
              <a:rPr lang="en-US" sz="2000" b="1" i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provide the </a:t>
            </a:r>
            <a:r>
              <a:rPr lang="en-US" sz="2000" b="1" i="1" dirty="0">
                <a:solidFill>
                  <a:schemeClr val="tx1"/>
                </a:solidFill>
              </a:rPr>
              <a:t>Common Language Runtime </a:t>
            </a:r>
            <a:r>
              <a:rPr lang="en-US" sz="2000" dirty="0">
                <a:solidFill>
                  <a:schemeClr val="tx1"/>
                </a:solidFill>
              </a:rPr>
              <a:t>with the information it needs to be aware of </a:t>
            </a: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 implementations.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i="1" dirty="0">
                <a:solidFill>
                  <a:schemeClr val="tx1"/>
                </a:solidFill>
              </a:rPr>
              <a:t>.NET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you can build an assembly from one or more source code files. Each projects’ files are compiled (combined) into one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dll</a:t>
            </a:r>
            <a:r>
              <a:rPr lang="en-US" sz="2400" dirty="0">
                <a:solidFill>
                  <a:schemeClr val="tx1"/>
                </a:solidFill>
              </a:rPr>
              <a:t> or</a:t>
            </a:r>
            <a:r>
              <a:rPr lang="en-US" sz="2400" dirty="0">
                <a:solidFill>
                  <a:srgbClr val="FF0000"/>
                </a:solidFill>
              </a:rPr>
              <a:t> .exe</a:t>
            </a:r>
            <a:r>
              <a:rPr lang="en-US" sz="2400" dirty="0">
                <a:solidFill>
                  <a:schemeClr val="tx1"/>
                </a:solidFill>
              </a:rPr>
              <a:t> file called an </a:t>
            </a:r>
            <a:r>
              <a:rPr lang="en-US" sz="2400" b="1" i="1" dirty="0">
                <a:solidFill>
                  <a:schemeClr val="tx1"/>
                </a:solidFill>
              </a:rPr>
              <a:t>Assembly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7E4A4-8315-4B3B-8B69-3CBAB76E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76" y="302988"/>
            <a:ext cx="4541924" cy="639658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2983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BF1-51E2-459F-AA2F-D42A229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228678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.NET Solution - Assembly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https://docs.microsoft.com/en-us/dotnet/standard/assembly/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EB5-8968-4513-AFB3-FB4516EF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8" y="1904104"/>
            <a:ext cx="5981508" cy="451821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An </a:t>
            </a:r>
            <a:r>
              <a:rPr lang="en-US" sz="2800" b="1" i="1" dirty="0">
                <a:solidFill>
                  <a:schemeClr val="tx1"/>
                </a:solidFill>
              </a:rPr>
              <a:t>assembly</a:t>
            </a:r>
            <a:r>
              <a:rPr lang="en-US" sz="2800" dirty="0">
                <a:solidFill>
                  <a:schemeClr val="tx1"/>
                </a:solidFill>
              </a:rPr>
              <a:t>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Code that the CLR executes</a:t>
            </a:r>
            <a:r>
              <a:rPr lang="en-US" sz="2400" dirty="0">
                <a:solidFill>
                  <a:schemeClr val="tx1"/>
                </a:solidFill>
              </a:rPr>
              <a:t>. Each </a:t>
            </a:r>
            <a:r>
              <a:rPr lang="en-US" sz="2400" b="1" i="1" dirty="0">
                <a:solidFill>
                  <a:schemeClr val="tx1"/>
                </a:solidFill>
              </a:rPr>
              <a:t>assembly</a:t>
            </a:r>
            <a:r>
              <a:rPr lang="en-US" sz="2400" dirty="0">
                <a:solidFill>
                  <a:schemeClr val="tx1"/>
                </a:solidFill>
              </a:rPr>
              <a:t> can have only one entry point (Main).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Security boundary</a:t>
            </a:r>
            <a:r>
              <a:rPr lang="en-US" sz="2400" dirty="0">
                <a:solidFill>
                  <a:schemeClr val="tx1"/>
                </a:solidFill>
              </a:rPr>
              <a:t>. An </a:t>
            </a:r>
            <a:r>
              <a:rPr lang="en-US" sz="2400" b="1" i="1" dirty="0">
                <a:solidFill>
                  <a:schemeClr val="tx1"/>
                </a:solidFill>
              </a:rPr>
              <a:t>assembly</a:t>
            </a:r>
            <a:r>
              <a:rPr lang="en-US" sz="2400" dirty="0">
                <a:solidFill>
                  <a:schemeClr val="tx1"/>
                </a:solidFill>
              </a:rPr>
              <a:t> is the unit at which permissions are requested and granted.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Version boundary</a:t>
            </a:r>
            <a:r>
              <a:rPr lang="en-US" sz="2400" dirty="0">
                <a:solidFill>
                  <a:schemeClr val="tx1"/>
                </a:solidFill>
              </a:rPr>
              <a:t>. The assembly is the smallest versionable unit in the CLR. All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and resources in the same </a:t>
            </a:r>
            <a:r>
              <a:rPr lang="en-US" sz="2400" b="1" i="1" dirty="0">
                <a:solidFill>
                  <a:schemeClr val="tx1"/>
                </a:solidFill>
              </a:rPr>
              <a:t>assembly</a:t>
            </a:r>
            <a:r>
              <a:rPr lang="en-US" sz="2400" dirty="0">
                <a:solidFill>
                  <a:schemeClr val="tx1"/>
                </a:solidFill>
              </a:rPr>
              <a:t> are versioned as a unit.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Deployment unit</a:t>
            </a:r>
            <a:r>
              <a:rPr lang="en-US" sz="2400" dirty="0">
                <a:solidFill>
                  <a:schemeClr val="tx1"/>
                </a:solidFill>
              </a:rPr>
              <a:t>. When an application starts, only the </a:t>
            </a:r>
            <a:r>
              <a:rPr lang="en-US" sz="2400" b="1" i="1" dirty="0">
                <a:solidFill>
                  <a:schemeClr val="tx1"/>
                </a:solidFill>
              </a:rPr>
              <a:t>assemblies</a:t>
            </a:r>
            <a:r>
              <a:rPr lang="en-US" sz="2400" dirty="0">
                <a:solidFill>
                  <a:schemeClr val="tx1"/>
                </a:solidFill>
              </a:rPr>
              <a:t> that the application initially calls must be present. Other </a:t>
            </a:r>
            <a:r>
              <a:rPr lang="en-US" sz="2400" b="1" i="1" dirty="0">
                <a:solidFill>
                  <a:schemeClr val="tx1"/>
                </a:solidFill>
              </a:rPr>
              <a:t>assemblies</a:t>
            </a:r>
            <a:r>
              <a:rPr lang="en-US" sz="2400" dirty="0">
                <a:solidFill>
                  <a:schemeClr val="tx1"/>
                </a:solidFill>
              </a:rPr>
              <a:t> are retrieved on demand. This is called </a:t>
            </a:r>
            <a:r>
              <a:rPr lang="en-US" sz="2400" b="1" i="1" dirty="0">
                <a:solidFill>
                  <a:schemeClr val="tx1"/>
                </a:solidFill>
              </a:rPr>
              <a:t>Just-In-Time (JIT) compiling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BC424-7726-47CA-86D2-FC789D39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76" y="302988"/>
            <a:ext cx="4541924" cy="639658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27287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627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.NET Visual Studio Solution</vt:lpstr>
      <vt:lpstr>.NET projects are contained within a solution. A solution is a container for one or more related projects.</vt:lpstr>
      <vt:lpstr>.NET Solution https://docs.microsoft.com/en-us/visualstudio/ide/solutions-and-projects-in-visual-studio?view=vs-2019#solutions</vt:lpstr>
      <vt:lpstr>.NET Solution - Projects https://docs.microsoft.com/en-us/visualstudio/ide/solutions-and-projects-in-visual-studio?view=vs-2019 https://docs.microsoft.com/en-us/dotnet/csharp/tour-of-csharp/program-structure</vt:lpstr>
      <vt:lpstr>.NET Solution - Projects https://docs.microsoft.com/en-us/visualstudio/ide/solutions-and-projects-in-visual-studio?view=vs-2019 https://docs.microsoft.com/en-us/dotnet/csharp/tour-of-csharp/program-structure</vt:lpstr>
      <vt:lpstr>.NET Solution - Assembly https://docs.microsoft.com/en-us/dotnet/standard/assembly/</vt:lpstr>
      <vt:lpstr>.NET Solution - Assembly https://docs.microsoft.com/en-us/dotnet/standard/assembly/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2020-02-22T23:57:26Z</dcterms:created>
  <dcterms:modified xsi:type="dcterms:W3CDTF">2022-04-18T16:40:32Z</dcterms:modified>
</cp:coreProperties>
</file>