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9" r:id="rId5"/>
    <p:sldId id="268" r:id="rId6"/>
    <p:sldId id="266" r:id="rId7"/>
    <p:sldId id="267" r:id="rId8"/>
    <p:sldId id="270" r:id="rId9"/>
    <p:sldId id="27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api/system.predicate-1?view=net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bd6c67/lambda-expressions-in-C-Shar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statements-expressions-operators/lambda-expre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statements-expressions-operators/lambda-expressions#stateme0nt-lambd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programming-guide/statements-expressions-operators/lambda-expressions#expression-lambda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atements-expressions-operators/lambda-express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statements-expressions-operators/lambda-expressi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programming-guide/statements-expressions-operators/lambda-expressions#async-lamb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api/system.predicate-1?view=net-5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Lambda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66F5-EE25-41FD-8DA1-1AFF2A9C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927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Predicate&lt;T&gt; Delegate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https://docs.microsoft.com/en-us/dotnet/api/system.predicate-1?view=net-5.0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A277-404E-4198-B578-A05310C9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476"/>
            <a:ext cx="4698683" cy="45199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It’s customary to use a </a:t>
            </a:r>
            <a:r>
              <a:rPr lang="en-US" sz="2000" b="1" i="1" dirty="0">
                <a:solidFill>
                  <a:schemeClr val="tx1"/>
                </a:solidFill>
              </a:rPr>
              <a:t>lambda expression </a:t>
            </a:r>
            <a:r>
              <a:rPr lang="en-US" sz="2000" dirty="0">
                <a:solidFill>
                  <a:schemeClr val="tx1"/>
                </a:solidFill>
              </a:rPr>
              <a:t>rather than to explicitly define a delegate of type </a:t>
            </a:r>
            <a:r>
              <a:rPr lang="en-US" sz="2000" dirty="0">
                <a:solidFill>
                  <a:srgbClr val="FF0000"/>
                </a:solidFill>
              </a:rPr>
              <a:t>Predicate&lt;T&gt;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Each element of the </a:t>
            </a:r>
            <a:r>
              <a:rPr lang="en-US" sz="2000" dirty="0">
                <a:solidFill>
                  <a:srgbClr val="FF0000"/>
                </a:solidFill>
              </a:rPr>
              <a:t>Points</a:t>
            </a:r>
            <a:r>
              <a:rPr lang="en-US" sz="2000" dirty="0">
                <a:solidFill>
                  <a:schemeClr val="tx1"/>
                </a:solidFill>
              </a:rPr>
              <a:t> array is passed to the lambda expression until the expression finds an element that meets the search criteria. The </a:t>
            </a:r>
            <a:r>
              <a:rPr lang="en-US" sz="2000" dirty="0">
                <a:solidFill>
                  <a:srgbClr val="FF0000"/>
                </a:solidFill>
              </a:rPr>
              <a:t>.Find() </a:t>
            </a:r>
            <a:r>
              <a:rPr lang="en-US" sz="2000" dirty="0">
                <a:solidFill>
                  <a:schemeClr val="tx1"/>
                </a:solidFill>
              </a:rPr>
              <a:t>method invokes the lambda expression which returns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if the product of the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chemeClr val="tx1"/>
                </a:solidFill>
              </a:rPr>
              <a:t> fields is greater than 100,000.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93B89-0C71-44FE-9022-8438FB17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4" y="2044455"/>
            <a:ext cx="5338762" cy="42220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E0B60-2F47-F353-DB78-B83B2F986250}"/>
              </a:ext>
            </a:extLst>
          </p:cNvPr>
          <p:cNvSpPr/>
          <p:nvPr/>
        </p:nvSpPr>
        <p:spPr>
          <a:xfrm>
            <a:off x="6355307" y="4644788"/>
            <a:ext cx="4644789" cy="26840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6182" y="0"/>
            <a:ext cx="8194931" cy="4934638"/>
          </a:xfrm>
        </p:spPr>
        <p:txBody>
          <a:bodyPr anchor="ctr">
            <a:noAutofit/>
          </a:bodyPr>
          <a:lstStyle/>
          <a:p>
            <a:pPr lvl="0"/>
            <a:r>
              <a:rPr lang="en-US" sz="3200" b="1" i="1" dirty="0">
                <a:solidFill>
                  <a:schemeClr val="bg1"/>
                </a:solidFill>
              </a:rPr>
              <a:t>Lambda expressions </a:t>
            </a:r>
            <a:r>
              <a:rPr lang="en-US" sz="3200" i="1" dirty="0">
                <a:solidFill>
                  <a:schemeClr val="bg1"/>
                </a:solidFill>
              </a:rPr>
              <a:t>are anonymous functions that contain expressions or a sequence of operators. It uses the lambda operator.</a:t>
            </a:r>
            <a:br>
              <a:rPr lang="en-US" sz="3200" i="1" dirty="0">
                <a:solidFill>
                  <a:schemeClr val="bg1"/>
                </a:solidFill>
              </a:rPr>
            </a:br>
            <a:r>
              <a:rPr lang="en-US" sz="3200" i="1" dirty="0">
                <a:solidFill>
                  <a:schemeClr val="bg1"/>
                </a:solidFill>
              </a:rPr>
              <a:t>The left side of the lambda operator specifies the input parameters, and the right side holds an expression or a code block that works with the input parameters.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https://www.c-sharpcorner.com/UploadFile/bd6c67/lambda-expressions-in-C-Sharp/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681B-05C9-4769-AA42-079C408F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Lambda Expression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https://docs.microsoft.com/en-us/dotnet/csharp/programming-guide/statements-expressions-operators/lambda-expressions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4EB3-412C-486B-B289-982E258D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6" y="1937385"/>
            <a:ext cx="10358289" cy="28149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There are two Lambda expression forms.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Expression Lambda -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Statement Lambda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48AD0-A728-48E7-8C4A-23C5FFE9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5" y="3009276"/>
            <a:ext cx="6082816" cy="62494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92528-7EA5-4924-8052-8188B271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04" y="4051181"/>
            <a:ext cx="6082817" cy="5697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FA323D-9529-4468-B7C8-6DDDFC4F042C}"/>
              </a:ext>
            </a:extLst>
          </p:cNvPr>
          <p:cNvSpPr/>
          <p:nvPr/>
        </p:nvSpPr>
        <p:spPr>
          <a:xfrm>
            <a:off x="951695" y="4981085"/>
            <a:ext cx="10049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Specify input parameters to the left of the =&gt; and an expression or statement block to the right.</a:t>
            </a:r>
          </a:p>
        </p:txBody>
      </p:sp>
    </p:spTree>
    <p:extLst>
      <p:ext uri="{BB962C8B-B14F-4D97-AF65-F5344CB8AC3E}">
        <p14:creationId xmlns:p14="http://schemas.microsoft.com/office/powerpoint/2010/main" val="356741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BBFE-914F-463F-9DA7-4FE33AE2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1" y="1887185"/>
            <a:ext cx="10058401" cy="173644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solidFill>
                  <a:schemeClr val="tx1"/>
                </a:solidFill>
              </a:rPr>
              <a:t>The body of a statement lambda can consist of any number of statements.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>
                <a:solidFill>
                  <a:schemeClr val="tx1"/>
                </a:solidFill>
              </a:rPr>
              <a:t>Statement lambdas </a:t>
            </a:r>
            <a:r>
              <a:rPr lang="en-US" sz="2800" u="sng" dirty="0">
                <a:solidFill>
                  <a:schemeClr val="tx1"/>
                </a:solidFill>
              </a:rPr>
              <a:t>cannot</a:t>
            </a:r>
            <a:r>
              <a:rPr lang="en-US" sz="2800" dirty="0">
                <a:solidFill>
                  <a:schemeClr val="tx1"/>
                </a:solidFill>
              </a:rPr>
              <a:t> be used to create expression trees.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735A3-69E0-49FE-BDB3-11B27095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Lambda Statement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https://docs.microsoft.com/en-us/dotnet/csharp/programming-guide/statements-expressions-operators/lambda-expressions#stateme0nt-lambdas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35122-BA0B-4528-826D-17EA3C86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03" y="3623629"/>
            <a:ext cx="5151120" cy="263020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1204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1BD5-1779-4CCF-A6A4-E7C5782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Lambda Expression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100" dirty="0">
                <a:hlinkClick r:id="rId2"/>
              </a:rPr>
              <a:t>https://docs.microsoft.com/en-us/dotnet/csharp/programming-guide/statements-expressions-operators/lambda-expressions#expression-lambdas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30DC-2FDF-4C73-8CF0-0EF27226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139"/>
            <a:ext cx="10058400" cy="451132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Expression lambdas are used extensively in the construction of expression trees. An expression lambda returns the result of the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Zero parameters have empty </a:t>
            </a:r>
            <a:r>
              <a:rPr lang="en-US" sz="2400" dirty="0">
                <a:solidFill>
                  <a:srgbClr val="FF0000"/>
                </a:solidFill>
              </a:rPr>
              <a:t>( 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01168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&gt;2 parameters are separated by commas enclosed in ( 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You can optionally specify the types explicitly.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Parameter types must be all explicit or all implicit.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ACF8E-524E-4122-8BB2-6863CB97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57" y="3111719"/>
            <a:ext cx="6156654" cy="49942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5B2C0-FE32-462D-9610-243AB7CC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657" y="4218775"/>
            <a:ext cx="7370076" cy="51902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5A490-43F0-4F50-88AD-904BFA289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657" y="5278575"/>
            <a:ext cx="8239877" cy="42884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142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320F-E981-455C-A13D-A3BA4928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7181"/>
            <a:ext cx="10058400" cy="4518781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Any </a:t>
            </a:r>
            <a:r>
              <a:rPr lang="en-US" sz="2400" b="1" i="1" dirty="0">
                <a:solidFill>
                  <a:schemeClr val="tx1"/>
                </a:solidFill>
              </a:rPr>
              <a:t>lambda expression </a:t>
            </a:r>
            <a:r>
              <a:rPr lang="en-US" sz="2400" dirty="0">
                <a:solidFill>
                  <a:schemeClr val="tx1"/>
                </a:solidFill>
              </a:rPr>
              <a:t>can be converted to a </a:t>
            </a:r>
            <a:r>
              <a:rPr lang="en-US" sz="2400" b="1" i="1" dirty="0">
                <a:solidFill>
                  <a:schemeClr val="tx1"/>
                </a:solidFill>
              </a:rPr>
              <a:t>delegate</a:t>
            </a:r>
            <a:r>
              <a:rPr lang="en-US" sz="2400" dirty="0">
                <a:solidFill>
                  <a:schemeClr val="tx1"/>
                </a:solidFill>
              </a:rPr>
              <a:t> type.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delegate</a:t>
            </a:r>
            <a:r>
              <a:rPr lang="en-US" sz="2400" dirty="0">
                <a:solidFill>
                  <a:schemeClr val="tx1"/>
                </a:solidFill>
              </a:rPr>
              <a:t> type to which a </a:t>
            </a:r>
            <a:r>
              <a:rPr lang="en-US" sz="2400" b="1" i="1" dirty="0">
                <a:solidFill>
                  <a:schemeClr val="tx1"/>
                </a:solidFill>
              </a:rPr>
              <a:t>lambda expression</a:t>
            </a:r>
            <a:r>
              <a:rPr lang="en-US" sz="2400" dirty="0">
                <a:solidFill>
                  <a:schemeClr val="tx1"/>
                </a:solidFill>
              </a:rPr>
              <a:t> can be converted is defined by the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of its parameters and return value.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a </a:t>
            </a:r>
            <a:r>
              <a:rPr lang="en-US" sz="2400" b="1" i="1" dirty="0">
                <a:solidFill>
                  <a:schemeClr val="tx1"/>
                </a:solidFill>
              </a:rPr>
              <a:t>lambda expression </a:t>
            </a:r>
            <a:r>
              <a:rPr lang="en-US" sz="2400" dirty="0">
                <a:solidFill>
                  <a:schemeClr val="tx1"/>
                </a:solidFill>
              </a:rPr>
              <a:t>doesn't return a value,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can be converted to one of the </a:t>
            </a:r>
            <a:r>
              <a:rPr lang="en-US" sz="1800" dirty="0">
                <a:solidFill>
                  <a:srgbClr val="FF0000"/>
                </a:solidFill>
              </a:rPr>
              <a:t>Action&lt;&gt; </a:t>
            </a:r>
            <a:r>
              <a:rPr lang="en-US" sz="1800" b="1" i="1" dirty="0">
                <a:solidFill>
                  <a:schemeClr val="tx1"/>
                </a:solidFill>
              </a:rPr>
              <a:t>delegate types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EX. A </a:t>
            </a:r>
            <a:r>
              <a:rPr lang="en-US" sz="1800" b="1" i="1" dirty="0">
                <a:solidFill>
                  <a:schemeClr val="tx1"/>
                </a:solidFill>
              </a:rPr>
              <a:t>lambda expression </a:t>
            </a:r>
            <a:r>
              <a:rPr lang="en-US" sz="1800" dirty="0">
                <a:solidFill>
                  <a:schemeClr val="tx1"/>
                </a:solidFill>
              </a:rPr>
              <a:t>that has two parameters and returns void can be converted to an </a:t>
            </a:r>
            <a:r>
              <a:rPr lang="en-US" sz="1800" b="1" i="1" dirty="0">
                <a:solidFill>
                  <a:srgbClr val="FF0000"/>
                </a:solidFill>
              </a:rPr>
              <a:t>Action&lt;T1,T2&gt; </a:t>
            </a:r>
            <a:r>
              <a:rPr lang="en-US" sz="1800" b="1" i="1" dirty="0">
                <a:solidFill>
                  <a:schemeClr val="tx1"/>
                </a:solidFill>
              </a:rPr>
              <a:t>delegate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a </a:t>
            </a:r>
            <a:r>
              <a:rPr lang="en-US" sz="2400" b="1" i="1" dirty="0">
                <a:solidFill>
                  <a:schemeClr val="tx1"/>
                </a:solidFill>
              </a:rPr>
              <a:t>lambda expression</a:t>
            </a:r>
            <a:r>
              <a:rPr lang="en-US" sz="2400" dirty="0">
                <a:solidFill>
                  <a:schemeClr val="tx1"/>
                </a:solidFill>
              </a:rPr>
              <a:t> returns a value,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can be converted to a </a:t>
            </a:r>
            <a:r>
              <a:rPr lang="en-US" sz="1800" b="1" i="1" dirty="0" err="1">
                <a:solidFill>
                  <a:schemeClr val="tx1"/>
                </a:solidFill>
              </a:rPr>
              <a:t>Func</a:t>
            </a:r>
            <a:r>
              <a:rPr lang="en-US" sz="1800" b="1" i="1" dirty="0">
                <a:solidFill>
                  <a:schemeClr val="tx1"/>
                </a:solidFill>
              </a:rPr>
              <a:t>&lt;&gt; delegate type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lambda expression </a:t>
            </a:r>
            <a:r>
              <a:rPr lang="en-US" sz="2000" dirty="0">
                <a:solidFill>
                  <a:schemeClr val="tx1"/>
                </a:solidFill>
              </a:rPr>
              <a:t>that has one parameter and returns a value can be converted to a </a:t>
            </a:r>
            <a:r>
              <a:rPr lang="en-US" sz="2000" dirty="0" err="1">
                <a:solidFill>
                  <a:srgbClr val="FF0000"/>
                </a:solidFill>
              </a:rPr>
              <a:t>Func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T,TResult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b="1" i="1" dirty="0">
                <a:solidFill>
                  <a:schemeClr val="tx1"/>
                </a:solidFill>
              </a:rPr>
              <a:t>delegate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62A01F-85A6-4624-8E30-5939CB4D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Lambda Conversion to Delegate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https://docs.microsoft.com/en-us/dotnet/csharp/programming-guide/statements-expressions-operators/lambda-expressions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76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CC8D1E-5364-412F-9150-DFC267F4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673" y="4424619"/>
            <a:ext cx="4274925" cy="128787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164D7C-0360-4A25-8D8F-07A8B151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Lambda Conversions - Examples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https://docs.microsoft.com/en-us/dotnet/csharp/programming-guide/statements-expressions-operators/lambda-expressions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22376-0A5C-4F11-9CC7-10717BE4F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930" y="4424619"/>
            <a:ext cx="5177709" cy="128882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45B5F4-8A9F-485E-AB82-7278F0D9CA34}"/>
              </a:ext>
            </a:extLst>
          </p:cNvPr>
          <p:cNvSpPr/>
          <p:nvPr/>
        </p:nvSpPr>
        <p:spPr>
          <a:xfrm>
            <a:off x="1296312" y="2433380"/>
            <a:ext cx="4411622" cy="1991239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r>
              <a:rPr lang="en-US" sz="2400" dirty="0"/>
              <a:t>The lambda expression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x =&gt; x * x</a:t>
            </a:r>
            <a:r>
              <a:rPr lang="en-US" sz="2400" dirty="0"/>
              <a:t> specifies a parameter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and returns </a:t>
            </a:r>
            <a:r>
              <a:rPr lang="en-US" sz="2400" dirty="0">
                <a:solidFill>
                  <a:srgbClr val="FF0000"/>
                </a:solidFill>
              </a:rPr>
              <a:t>x*x</a:t>
            </a:r>
            <a:r>
              <a:rPr lang="en-US" sz="2400" dirty="0"/>
              <a:t>. It is assigned to a variable of a delegate type.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1F853-C75D-4166-8105-2CF11899B560}"/>
              </a:ext>
            </a:extLst>
          </p:cNvPr>
          <p:cNvSpPr/>
          <p:nvPr/>
        </p:nvSpPr>
        <p:spPr>
          <a:xfrm>
            <a:off x="5933930" y="2169782"/>
            <a:ext cx="5177709" cy="2254837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r>
              <a:rPr lang="en-US" sz="2800" dirty="0"/>
              <a:t>You can use lambda expressions with the </a:t>
            </a:r>
            <a:r>
              <a:rPr lang="en-US" sz="2800" b="1" i="1" dirty="0"/>
              <a:t>LINQ </a:t>
            </a:r>
            <a:r>
              <a:rPr lang="en-US" sz="2800" dirty="0"/>
              <a:t>library.</a:t>
            </a:r>
          </a:p>
        </p:txBody>
      </p:sp>
    </p:spTree>
    <p:extLst>
      <p:ext uri="{BB962C8B-B14F-4D97-AF65-F5344CB8AC3E}">
        <p14:creationId xmlns:p14="http://schemas.microsoft.com/office/powerpoint/2010/main" val="43316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BB82-1751-410F-A77A-C9781107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934034"/>
            <a:ext cx="10624184" cy="10994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Create lambda expressions and statements that incorporate </a:t>
            </a:r>
            <a:r>
              <a:rPr lang="en-US" sz="2800" b="1" i="1" dirty="0">
                <a:solidFill>
                  <a:schemeClr val="tx1"/>
                </a:solidFill>
              </a:rPr>
              <a:t>asynchronous</a:t>
            </a:r>
            <a:r>
              <a:rPr lang="en-US" sz="2800" dirty="0">
                <a:solidFill>
                  <a:schemeClr val="tx1"/>
                </a:solidFill>
              </a:rPr>
              <a:t> processing by using the </a:t>
            </a:r>
            <a:r>
              <a:rPr lang="en-US" sz="2800" dirty="0">
                <a:solidFill>
                  <a:srgbClr val="FF0000"/>
                </a:solidFill>
              </a:rPr>
              <a:t>async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await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keywords.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EFEDE6-F108-4C7D-9876-3156C7B0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287338"/>
            <a:ext cx="10662551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Lambda Async/Await</a:t>
            </a:r>
            <a:br>
              <a:rPr lang="en-US" sz="4800" dirty="0"/>
            </a:br>
            <a:r>
              <a:rPr lang="en-US" sz="1200" dirty="0">
                <a:hlinkClick r:id="rId2"/>
              </a:rPr>
              <a:t>https://docs.microsoft.com/en-us/dotnet/csharp/programming-guide/statements-expressions-operators/lambda-expressions#async-lambdas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3EEAA-0590-4884-A936-89716DE8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62" y="3178234"/>
            <a:ext cx="4944325" cy="30665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743DF-3DD3-414C-8B77-5E6EB428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16" y="3178234"/>
            <a:ext cx="5479071" cy="30695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1277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66F5-EE25-41FD-8DA1-1AFF2A9C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8" y="286603"/>
            <a:ext cx="7932217" cy="15174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Predicate&lt;T&gt; Delegate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https://docs.microsoft.com/en-us/dotnet/api/system.predicate-1?view=net-5.0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A277-404E-4198-B578-A05310C9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8" y="1904999"/>
            <a:ext cx="5293241" cy="45199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Predicate &lt;T&gt;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variable type represents a method that defines a set of criteria and iterates over a set to determine whether a specified object in that set meets those criteria.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Predicate</a:t>
            </a:r>
            <a:r>
              <a:rPr lang="en-US" sz="2000" dirty="0">
                <a:solidFill>
                  <a:schemeClr val="tx1"/>
                </a:solidFill>
              </a:rPr>
              <a:t> returns Boolean </a:t>
            </a:r>
            <a:r>
              <a:rPr lang="en-US" sz="2000" b="1" i="1" dirty="0">
                <a:solidFill>
                  <a:schemeClr val="tx1"/>
                </a:solidFill>
              </a:rPr>
              <a:t>true </a:t>
            </a:r>
            <a:r>
              <a:rPr lang="en-US" sz="2000" dirty="0">
                <a:solidFill>
                  <a:schemeClr val="tx1"/>
                </a:solidFill>
              </a:rPr>
              <a:t>if the obj meets the criteria defined within the method represented by this delegate; otherwise returns, </a:t>
            </a:r>
            <a:r>
              <a:rPr lang="en-US" sz="2000" b="1" i="1" dirty="0">
                <a:solidFill>
                  <a:schemeClr val="tx1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D6B2E-BC9A-4205-BAF7-B9A3C3B8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4" y="1989502"/>
            <a:ext cx="4125934" cy="43509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471253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691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Lambda Expressions</vt:lpstr>
      <vt:lpstr>Lambda expressions are anonymous functions that contain expressions or a sequence of operators. It uses the lambda operator. The left side of the lambda operator specifies the input parameters, and the right side holds an expression or a code block that works with the input parameters.</vt:lpstr>
      <vt:lpstr>Lambda Expression https://docs.microsoft.com/en-us/dotnet/csharp/programming-guide/statements-expressions-operators/lambda-expressions</vt:lpstr>
      <vt:lpstr>Lambda Statement Form https://docs.microsoft.com/en-us/dotnet/csharp/programming-guide/statements-expressions-operators/lambda-expressions#stateme0nt-lambdas</vt:lpstr>
      <vt:lpstr>Lambda Expression Form https://docs.microsoft.com/en-us/dotnet/csharp/programming-guide/statements-expressions-operators/lambda-expressions#expression-lambdas</vt:lpstr>
      <vt:lpstr>Lambda Conversion to Delegate https://docs.microsoft.com/en-us/dotnet/csharp/programming-guide/statements-expressions-operators/lambda-expressions</vt:lpstr>
      <vt:lpstr>Lambda Conversions - Examples https://docs.microsoft.com/en-us/dotnet/csharp/programming-guide/statements-expressions-operators/lambda-expressions</vt:lpstr>
      <vt:lpstr>Lambda Async/Await https://docs.microsoft.com/en-us/dotnet/csharp/programming-guide/statements-expressions-operators/lambda-expressions#async-lambdas</vt:lpstr>
      <vt:lpstr>Predicate&lt;T&gt; Delegate https://docs.microsoft.com/en-us/dotnet/api/system.predicate-1?view=net-5.0</vt:lpstr>
      <vt:lpstr>Predicate&lt;T&gt; Delegate https://docs.microsoft.com/en-us/dotnet/api/system.predicate-1?view=net-5.0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2020-03-05T17:40:28Z</dcterms:created>
  <dcterms:modified xsi:type="dcterms:W3CDTF">2023-08-04T22:38:35Z</dcterms:modified>
</cp:coreProperties>
</file>