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244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rkcollinscope/bash-present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Scripts in BASH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Mark Collins-Cope</a:t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Assumes basic shell cmd line knowledge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cho - print to stdout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1550250"/>
            <a:ext cx="7688700" cy="2789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comment.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Usage() 	# bash fn - more later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echo "Usage: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$0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-o|--output &lt;output-file&gt; &lt;files&gt;"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echo "Create a single video file from many"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exit -1 # error exit - script usable in 'if' statement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(to stderr)</a:t>
            </a:r>
            <a:r>
              <a:rPr lang="en-GB" sz="12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1&gt;&amp;2 echo "Usage: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$0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-o|--output &lt;output-file&gt; &lt;files&gt;"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1&gt;&amp;2 echo "Create a single video file from many"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(utils.shi - ‘errecho’ for convenience)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1261850"/>
            <a:ext cx="7688700" cy="3488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Warning() 			  # see utils.shi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true;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	  # loop until break or exit.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$1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read yn</a:t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$yn in								# case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y) break;;							#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n)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exit -1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;; 	</a:t>
            </a:r>
            <a:r>
              <a:rPr i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error exit (non 0)		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*) echo "Please answer yes or no.";;	#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esac										# ‘case’ backward	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read yn &lt; file # read yn value from file (input redirect)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11700" y="47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stdin (while loop, case switch, exit)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28325" y="2727975"/>
            <a:ext cx="83400" cy="6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test: evaluate a condition (if .. then .. else .. fi)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76275"/>
            <a:ext cx="8771400" cy="5727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test used in while, if and for loop</a:t>
            </a:r>
            <a:r>
              <a:rPr lang="en-GB" sz="1800">
                <a:solidFill>
                  <a:srgbClr val="000000"/>
                </a:solidFill>
              </a:rPr>
              <a:t>s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64100" y="1598325"/>
            <a:ext cx="8771400" cy="2727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test -f “$NAME”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; then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echo “$NAME is a file”;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echo “$NAME not file”; 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NB: ‘;’ - GOTCHA</a:t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[ -f “$NAME” ]</a:t>
            </a: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echo “$NAME is a file”;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echo “$NAME not file”;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NB “$NAME” - note quotes … (handles spaces in $NAME)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test: evaluate a condition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72600" y="1175596"/>
            <a:ext cx="8771400" cy="2213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test -d “$DIR“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is it a directory? (-r: readable, -ge: &gt;= … -z: is string empty)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test “$STRING” = “string”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string equality (</a:t>
            </a: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‘!=’: not equals)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! test -d “$DIR” 							# not a directory.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! test -d “$DIR” &amp;&amp; ! test -f “$DIR” 		# not a directory or normal file.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See also: 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[[ ... ]]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(</a:t>
            </a:r>
            <a:r>
              <a:rPr lang="en-GB" sz="1400">
                <a:solidFill>
                  <a:srgbClr val="000000"/>
                </a:solidFill>
              </a:rPr>
              <a:t>http://www.gnu.org/software/bash/manual/html_node/Bash-Conditional-Expressions.html)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13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451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quote me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7668" y="1205407"/>
            <a:ext cx="7688700" cy="356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XXX=27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‘value is $XXX’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single quotes =&gt; [value is $SXXX]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  “value is $XXX”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double quotes =&gt; [value is 27]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 “current dir is “ `pwd`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back quotes =&gt; [current dir is /home/mark]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NB: $(pwd) - more readable form of `pwd` (backquotes).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 “current dir is “ $(pwd)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=&gt; [current dir is /home/mark]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532100" y="1379450"/>
            <a:ext cx="8504400" cy="124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-v value *	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[-v value file1 file2 file3 …] script arguments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passed in as $1, $2, $3 … $N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NB: * is expanded to all (matching) files before grep is called.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429025" y="539575"/>
            <a:ext cx="76887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passing arguments to scripts</a:t>
            </a:r>
            <a:endParaRPr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516000" y="3032049"/>
            <a:ext cx="8520600" cy="124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grep -v value file1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$# - number of args (3 in this case)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$0 - script name (grep in this case)</a:t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$* - the string “-v value file” (in this case) - often used in loops.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688140"/>
            <a:ext cx="76887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$* (for .. in loops)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51685" y="1465972"/>
            <a:ext cx="7688700" cy="226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rm -f $TMPFILE	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delete $TMPFILE and don’t complain if not there.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'for' loop on list of values (filenames in this case).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for i in $*; do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echo file \'$i\' &gt;&gt; $TMPFILE 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# append value of i to TMPFILE enclosed in single quotes.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51675" y="3816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$*</a:t>
            </a:r>
            <a:r>
              <a:rPr lang="en-GB" sz="1400">
                <a:solidFill>
                  <a:srgbClr val="000000"/>
                </a:solidFill>
              </a:rPr>
              <a:t> - string representing all the args to this </a:t>
            </a:r>
            <a:r>
              <a:rPr b="1" lang="en-GB" sz="1400">
                <a:solidFill>
                  <a:srgbClr val="000000"/>
                </a:solidFill>
              </a:rPr>
              <a:t>script</a:t>
            </a:r>
            <a:r>
              <a:rPr lang="en-GB" sz="1400">
                <a:solidFill>
                  <a:srgbClr val="000000"/>
                </a:solidFill>
              </a:rPr>
              <a:t> (assuming the above code is *not* in a bash fn).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bash will expand the resulting string into individual arguments.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lang="en-GB" sz="1400">
                <a:solidFill>
                  <a:srgbClr val="000000"/>
                </a:solidFill>
              </a:rPr>
              <a:t>use 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lang="en-GB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$*“</a:t>
            </a:r>
            <a:r>
              <a:rPr lang="en-GB" sz="1400">
                <a:solidFill>
                  <a:srgbClr val="000000"/>
                </a:solidFill>
              </a:rPr>
              <a:t> if you want a single argument to be used.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260175" y="2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processing options (-o/--option) (case .. esac)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67750" y="905951"/>
            <a:ext cx="8520600" cy="4009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! test -z "$1"; do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# loop until $1 is empty.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$1 in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-o|--output)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OUTPUTFILE=$2;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          # $3=&gt;$2, $2=&gt;$1, $1=&gt;now gone.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-*) 				  # other '-' options =&gt; error.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i="1"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errecho</a:t>
            </a: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"Unrecognised Option: $1"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Usage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*)  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FILES="$FILES "$1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esac;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b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echo $FILES # what would this print if script called with ‘-o out put’?</a:t>
            </a:r>
            <a:endParaRPr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3047" y="724192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bash functions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00135" y="1354200"/>
            <a:ext cx="8520600" cy="3561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bash function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doConcat()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createConcatTmpFile $*	# call fn passing on all args to doConcat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ffmpeg -f concat -i $TMPFILE -c copy $OUTPUTFILE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exit 0 # clean exit.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arguments are passed in as $1..$N as per cli script args.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$*, $# also available.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call fn with args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doConcat file1 file2 file3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note: $# = 3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04975" y="700153"/>
            <a:ext cx="7688700" cy="56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trapping exit conditions.</a:t>
            </a:r>
            <a:endParaRPr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11350" y="1321775"/>
            <a:ext cx="7688700" cy="1250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cleanup()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 -f $TMPFILE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trap cleanup EXIT</a:t>
            </a:r>
            <a:endParaRPr>
              <a:solidFill>
                <a:srgbClr val="FFFFFF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0E0E0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31050" y="2631950"/>
            <a:ext cx="76887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call 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cleanup()</a:t>
            </a:r>
            <a:r>
              <a:rPr lang="en-GB" sz="1800">
                <a:solidFill>
                  <a:srgbClr val="000000"/>
                </a:solidFill>
              </a:rPr>
              <a:t> fn on any form of EXIT (catch-all)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useful for tidying up if you’ve used tmp files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or restoring state to normal on ‘ctrl-c’ interrupts.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567600" y="3749450"/>
            <a:ext cx="7688700" cy="865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trap "echo you caught me!" SIGINT SIGTERM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highlight>
                  <a:srgbClr val="000000"/>
                </a:highlight>
              </a:rPr>
              <a:t>#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</a:rPr>
              <a:t> (traps 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</a:rPr>
              <a:t> or 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kill &lt;pid&gt;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</a:rPr>
              <a:t>  - cannot catch SIGKILL [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kill -9 &lt;pid&gt;</a:t>
            </a:r>
            <a:r>
              <a:rPr lang="en-GB" sz="1400">
                <a:solidFill>
                  <a:srgbClr val="FFFFFF"/>
                </a:solidFill>
                <a:highlight>
                  <a:srgbClr val="000000"/>
                </a:highlight>
              </a:rPr>
              <a:t>])</a:t>
            </a:r>
            <a:endParaRPr sz="14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1697875"/>
            <a:ext cx="7688700" cy="1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enable first steps to writing executable bash scripts.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examine example script as basis of material.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a full ‘bash’ course could last a couple of days, so limited time here.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If there’s interest, could do another talk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4780500" y="418500"/>
            <a:ext cx="4039500" cy="452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checkArgs()		# check script arguments.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checkNotEmptyString</a:t>
            </a: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"$0: no output file" $OUTPUTFILE 	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if (($# &lt; 2)); then Usage; fi # $# - number of fn args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processArgs()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while ! test -z "$1"; do # loop until $1 is empty.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$1 in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-o|--output)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OUTPUTFILE=$2; 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 # $3-&gt;$2, $2-&gt;$1, $1-&gt;now gone.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-v)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VERBOSE=true; # activate vbecho.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-*) # other '-' options =&gt; error.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errecho "Unrecognised Option: $1"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Usage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*)  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FILES="$FILES "$1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esac;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checkArgs $FILES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doConcat $FILES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processArgs $*;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416550" y="461401"/>
            <a:ext cx="4039500" cy="44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comment - anything after # to end of line.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 utils.shi # 'include' another bash file.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VERBOSE=false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TMPFILE=/tmp/"copy-$(randomString)"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cleanup() { rm -f $TMPFILE }; trap cleanup EXIT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vbecho "Using Tmp File &lt;$TMPFILE&gt;"	# debug.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createConcatTmpFile()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rm -f $TMPFILE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$*; do 	# 'for' loop on list of files.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file \'$i\' &gt;&gt; $TMPFILE # append to TMPFILE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doConcat() 	# bash function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createConcatTmpFile $*	# use all arguments to doConcat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ffmpeg -f concat -i $TMPFILE -c copy $OUTPUTFILE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exit 0 # clean exit.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Usage() 	# typical bash style usage message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errecho "Usage: $0 -o|--output &lt;output-file&gt; &lt;files&gt;"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errecho "Create a single video file from many"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exit -1 # error exit - script usable in 'if' statement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16550" y="134825"/>
            <a:ext cx="1030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 Script</a:t>
            </a:r>
            <a:endParaRPr b="1"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729450" y="1466150"/>
            <a:ext cx="76887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PATH setup and make script executable.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use BASH scripts? (motivation)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Example script (video concatentation) - brief overview.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Break down script by contents: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read/write (stdin, stdout, stderr)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while loops, Case statements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testing conditions, if .. then … else .. fi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quoting and quotes (“, ‘, `)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passing arguments to scripts (script arg1 arg2 …)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… in loops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processing options (-v --verbose …)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BASH functions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trappping exit &amp; cleanup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Complete script - recap again.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Summary and Wrapup.</a:t>
            </a:r>
            <a:endParaRPr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1418075"/>
            <a:ext cx="76887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PATH setup and make script executable.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use BASH scripts? (motivation)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Example script (video concatentation) - brief overview.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Break down script by contents: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read/write (stdin, stdout, stderr)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while loops, Case statements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testing conditions, if .. then … else .. fi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quoting and quotes (“, ‘, `)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passing arguments to scripts (script arg1 arg2 …)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… in loops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processing options (-v --verbose …)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BASH functions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trappping exit &amp; cleanup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Complete script - recap again.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Summary and </a:t>
            </a:r>
            <a:r>
              <a:rPr lang="en-GB"/>
              <a:t>W</a:t>
            </a:r>
            <a:r>
              <a:rPr lang="en-GB"/>
              <a:t>rapup.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Pack	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Example scripts: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ffmcat    			(as per this presentation)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ffmksubs    		(creates a .srt file)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ffmlen         		(how long is this video?)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ffmburntc   		(burn timescodes into video)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Slides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Script template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utils.shi - utility library.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https://github.com/markcollinscope/bash-presentation</a:t>
            </a:r>
            <a:r>
              <a:rPr lang="en-GB">
                <a:solidFill>
                  <a:srgbClr val="000000"/>
                </a:solidFill>
              </a:rPr>
              <a:t> or email: markcollinscope@gmail.com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780500" y="418500"/>
            <a:ext cx="4039500" cy="452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checkArgs()		# check script arguments.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checkNotEmptyString "$0: no output file" $OUTPUTFILE 	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if (($# &lt; 2)); then Usage; fi # $# - number of fn args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processArgs()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while ! test -z "$1"; do # loop until $1 is empty.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case $1 in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-o|--output)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OUTPUTFILE=$2; 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 # $3-&gt;$2, $2-&gt;$1, $1-&gt;now gone.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-v)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VERBOSE=true; # activate vbecho.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-*) # other '-' options =&gt; error.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errecho "Unrecognised Option: $1"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Usage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*)  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FILES="$FILES "$1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shift;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;;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esac;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checkArgs $FILES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doConcat $FILES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processArgs $*;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16550" y="461401"/>
            <a:ext cx="4039500" cy="44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# This is a comment - anything after # to end of line.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 utils.shi # 'include' another bash file.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VERBOSE=false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TMPFILE=/tmp/"copy-$(randomString)"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cleanup() { rm -f $TMPFILE }; trap cleanup EXIT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vbecho "Using Tmp File &lt;$TMPFILE&gt;"	# debug.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createConcatTmpFile()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rm -f $TMPFILE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$*; do 	# 'for' loop on list of files.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file \'$i\' &gt;&gt; $TMPFILE # append to TMPFILE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doConcat() 	# bash function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createConcatTmpFile $*	# use all arguments to doConcat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ffmpeg -f concat -i $TMPFILE -c copy $OUTPUTFILE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exit 0 # clean exit.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Usage() 	# typical bash style usage message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errecho "Usage: $0 -o|--output &lt;output-file&gt; &lt;files&gt;"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errecho "Create a single video file from many"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exit -1 # error exit - script usable in 'if' statement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16550" y="134825"/>
            <a:ext cx="10303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 Script</a:t>
            </a:r>
            <a:endParaRPr b="1"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861984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script executable &amp; 	set up path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41025" y="1718776"/>
            <a:ext cx="7862100" cy="198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chmod +x ffmcat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which ffmcat    	# </a:t>
            </a:r>
            <a:r>
              <a:rPr lang="en-GB">
                <a:solidFill>
                  <a:srgbClr val="F3F3F3"/>
                </a:solidFill>
              </a:rPr>
              <a:t>is it on path</a:t>
            </a:r>
            <a:endParaRPr>
              <a:solidFill>
                <a:srgbClr val="F3F3F3"/>
              </a:solidFill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PATH= .:/home/mark/scripts:$PATH exp</a:t>
            </a:r>
            <a:r>
              <a:rPr lang="en-GB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ort PATH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e.g.</a:t>
            </a:r>
            <a:endParaRPr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PATH=".:/home/bin:$HOME/scripts:$HOME</a:t>
            </a:r>
            <a:r>
              <a:rPr lang="en-GB" sz="12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2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selenium:$HOME/INSTALLATIONS/SELENIUM:$HOME/SELENIUM/bin:./scripts:./testdata:./testdata/scripts:/var/cache/sublime-text/sublime_text_3:/usr/lib/node_modules":$PATH export PATH</a:t>
            </a:r>
            <a:endParaRPr sz="12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861984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script executable &amp; 	set up path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80700" y="1153692"/>
            <a:ext cx="75951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set path in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.bashrc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‘~’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aka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$HOME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(your home directory)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is an environment variable - exported to sub-shells...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L-value: 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PATH,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R-value:  </a:t>
            </a: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$PATH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(same for all environment vars)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.bashrc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634925"/>
            <a:ext cx="8520600" cy="3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run non-exe scripts using: 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bash &lt;scriptname&gt;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store .bashrc in github or bitbucket.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use cross environments.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likewise scripts: 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~/scripts</a:t>
            </a:r>
            <a:r>
              <a:rPr lang="en-GB" sz="1800">
                <a:solidFill>
                  <a:srgbClr val="000000"/>
                </a:solidFill>
              </a:rPr>
              <a:t> - stored in bitbucket.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29450" y="832350"/>
            <a:ext cx="76887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bash scripts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69375" y="1574150"/>
            <a:ext cx="76887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to automate repetative, long winded or error prone tasks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typically multi-step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sometimes single step with specific options (number of ‘-’ options set) or difficult to remember options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often concerned with file manipulation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make a remote backup of a directory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add, commit and push all git changes in one operation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quick ‘find file’ with a given string in its name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or text manipulation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print text from a file between ‘begin’ and ‘end’ markers (docco)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