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20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7980" y="846410"/>
            <a:ext cx="561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586</Words>
  <Application>Microsoft Macintosh PowerPoint</Application>
  <PresentationFormat>On-screen Show (4:3)</PresentationFormat>
  <Paragraphs>140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Pilar: A Scheme Compiler for Chess Programs</vt:lpstr>
      <vt:lpstr>PowerPoint Presentation</vt:lpstr>
      <vt:lpstr>Procedure Call</vt:lpstr>
      <vt:lpstr>Procedure Call Extended to Closures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23</cp:revision>
  <cp:lastPrinted>2015-10-04T04:10:57Z</cp:lastPrinted>
  <dcterms:created xsi:type="dcterms:W3CDTF">2015-10-03T18:09:37Z</dcterms:created>
  <dcterms:modified xsi:type="dcterms:W3CDTF">2015-10-06T03:02:36Z</dcterms:modified>
</cp:coreProperties>
</file>