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74" r:id="rId11"/>
    <p:sldId id="278" r:id="rId12"/>
    <p:sldId id="273" r:id="rId13"/>
    <p:sldId id="275" r:id="rId14"/>
    <p:sldId id="277" r:id="rId15"/>
    <p:sldId id="276" r:id="rId16"/>
    <p:sldId id="269" r:id="rId17"/>
    <p:sldId id="270" r:id="rId18"/>
    <p:sldId id="271" r:id="rId19"/>
    <p:sldId id="272" r:id="rId20"/>
    <p:sldId id="261" r:id="rId21"/>
    <p:sldId id="257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7" autoAdjust="0"/>
  </p:normalViewPr>
  <p:slideViewPr>
    <p:cSldViewPr snapToGrid="0" snapToObjects="1">
      <p:cViewPr>
        <p:scale>
          <a:sx n="134" d="100"/>
          <a:sy n="134" d="100"/>
        </p:scale>
        <p:origin x="-8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arg* ...) =&gt;  (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arg* ...)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cddr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(emit-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evaluated arg in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 ~a"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)))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 ;; leaving room for 2 values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~s"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(emit-expr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 (* 4 (length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expr))))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  ;; save old closure frame pointer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           ;;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is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it will be a closure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the value of %esp is adjusted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[?? why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????]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 call *-2(%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)")           ;; closure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will be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since arg1 emitted last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after return the value of %esp is adjusted back by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[?? why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;; restore closure frame pointer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7"/>
            <a:ext cx="8229600" cy="48880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 (emit-tail-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&lt;&lt;&lt;-- FIX LATER; model on emit-tail-app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need to leave room for 2 values since we are just going to copy them anyway.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(*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  ;; leaving room for 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need to save the closure pointer?  Aren’t we are going to re-use it anyway?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;; save value of current closure pointer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think we need to adjust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either.  Aren’t we re-using the same stack frame?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;; the value of %esp is adjusted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[???]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we need to part that copies the emitted and evaluated arguments down to the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 positions in the 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Finally, this on look almost right.  Only we need jump instead of a call.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call -6(%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)")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 indirect call to label field of the closure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both of these are superfluous after the jump.  But partner tail calls need a proper ret sequence.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return the value of %esp is adjusted back by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[???]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;; the value of the closure pointer is restored. 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(emit-tail-app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arg1 starts at %esp-8 (see diagram)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jump to closure entry point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600199"/>
            <a:ext cx="29294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|   arg 3    |   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 |   arg 2    |  %esp - 32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+------------+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 arg 1    |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%esp - 28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|            |  %esp - 24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|            |  %esp - 20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3   |  %esp - 16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 2   |  %esp - 12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local 1   |  %esp - 8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closure|  %esp - 4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--&gt; |  ret addr  |  %esp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high address 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1823" y="1600199"/>
            <a:ext cx="312702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3    |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incoming  |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 2    |  %esp - 12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1    |  %esp - 8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old closure|  %esp - 4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base --&gt;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ret addr  |  %esp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high address </a:t>
            </a:r>
          </a:p>
          <a:p>
            <a:pPr marL="0" indent="0">
              <a:buFont typeface="Arial"/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</a:t>
            </a:r>
            <a:r>
              <a:rPr lang="en-US" dirty="0" err="1" smtClean="0"/>
              <a:t>funcall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emit-tail-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-4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?should this be -8?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(emit-shift-args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# 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closure entry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Capable of compiling itself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-4(%esp)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-8(%esp)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-4(%esp),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%esp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%esp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-8(%esp),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Fully 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%esp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4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15288" y="855887"/>
            <a:ext cx="73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 - 2 </a:t>
            </a:r>
          </a:p>
          <a:p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037071" y="874277"/>
            <a:ext cx="23086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edi</a:t>
            </a:r>
            <a:r>
              <a:rPr lang="en-US" sz="1200" dirty="0" smtClean="0">
                <a:latin typeface="Andale Mono"/>
                <a:cs typeface="Andale Mono"/>
              </a:rPr>
              <a:t>  current closure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esp</a:t>
            </a:r>
            <a:r>
              <a:rPr lang="en-US" sz="1200" dirty="0" smtClean="0">
                <a:latin typeface="Andale Mono"/>
                <a:cs typeface="Andale Mono"/>
              </a:rPr>
              <a:t>  stack pointer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ebp</a:t>
            </a:r>
            <a:r>
              <a:rPr lang="en-US" sz="1200" dirty="0" smtClean="0">
                <a:latin typeface="Andale Mono"/>
                <a:cs typeface="Andale Mono"/>
              </a:rPr>
              <a:t>  free heap pointer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6267" y="852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079" y="1220526"/>
            <a:ext cx="2940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closure value saved in the stack has its tag field set so we must correct by -2 when we use this pointer.  E.g. </a:t>
            </a:r>
            <a:r>
              <a:rPr lang="en-US" sz="1100" dirty="0" err="1" smtClean="0"/>
              <a:t>jmp</a:t>
            </a:r>
            <a:r>
              <a:rPr lang="en-US" sz="1100" dirty="0" smtClean="0"/>
              <a:t> *-2(%</a:t>
            </a:r>
            <a:r>
              <a:rPr lang="en-US" sz="1100" dirty="0" err="1" smtClean="0"/>
              <a:t>esp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6761</TotalTime>
  <Words>2504</Words>
  <Application>Microsoft Macintosh PowerPoint</Application>
  <PresentationFormat>On-screen Show (4:3)</PresentationFormat>
  <Paragraphs>370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Function Call</vt:lpstr>
      <vt:lpstr>Proper Tail Call</vt:lpstr>
      <vt:lpstr>Proper Tail Call (BAD)</vt:lpstr>
      <vt:lpstr>Emit-tail-app</vt:lpstr>
      <vt:lpstr>Procedure Call</vt:lpstr>
      <vt:lpstr>Emit-tail-funcall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65</cp:revision>
  <cp:lastPrinted>2015-12-02T01:57:20Z</cp:lastPrinted>
  <dcterms:created xsi:type="dcterms:W3CDTF">2015-10-03T18:09:37Z</dcterms:created>
  <dcterms:modified xsi:type="dcterms:W3CDTF">2015-12-03T19:27:52Z</dcterms:modified>
</cp:coreProperties>
</file>