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i5QO8tBTb/1AXfZR621UHmedV+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603750" y="44891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800"/>
              <a:t>Predicting Passenger Booking Likelihood</a:t>
            </a:r>
            <a:endParaRPr sz="3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1300"/>
              <a:t>By Mark Coty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1300"/>
              <a:t>https://github.com/markcoty/markcoty</a:t>
            </a:r>
            <a:endParaRPr sz="1300"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263" y="860125"/>
            <a:ext cx="57054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00" y="1619325"/>
            <a:ext cx="7546200" cy="40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319250" y="522550"/>
            <a:ext cx="72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graph below, we can see that Route, Booking Origin, Flight Duration, Length of Stay, Number of Passengers, and Extra Baggage are the top 6 features which on which the Booking Complete feature depends.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7839875" y="406600"/>
            <a:ext cx="33000" cy="50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2"/>
          <p:cNvSpPr txBox="1"/>
          <p:nvPr/>
        </p:nvSpPr>
        <p:spPr>
          <a:xfrm>
            <a:off x="7872875" y="240950"/>
            <a:ext cx="38100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models were tested: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992650" y="737950"/>
            <a:ext cx="3992100" cy="5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1 : Random forest classifier with top 6 features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83.36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score:  0.56578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2:  Random forest classifier with all features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84.76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score:  0.54796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3: XGB classifier with top 6 features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84.87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score:  0.500543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4: XGB classifier with all features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84.83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 score:  0.50655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Validating Model 2  as final model, as it has good accuracy and higher auc score compared to other models: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ACCURACY:  85.09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AUC score:  0.55778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35825" y="5856550"/>
            <a:ext cx="11512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Conclusion: Model 2 is best, but a higher AUC score is desirable.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