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hiBjr0FOjGzSJ/xPMO2fh/d+oI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603750" y="44891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 Visual Analysis of 1000 Passenger Reviews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1300"/>
              <a:t>By Mark Coty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1300"/>
              <a:t>https://github.com/markcoty/markcoty</a:t>
            </a:r>
            <a:endParaRPr sz="1300"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63" y="860125"/>
            <a:ext cx="57054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38925" y="1774300"/>
            <a:ext cx="36183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pie chart below, we can see that positive and negative reviews predominate, which is to be expected.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813" y="292025"/>
            <a:ext cx="9024374" cy="118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2"/>
          <p:cNvCxnSpPr/>
          <p:nvPr/>
        </p:nvCxnSpPr>
        <p:spPr>
          <a:xfrm>
            <a:off x="338925" y="1604850"/>
            <a:ext cx="1153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87" y="3080125"/>
            <a:ext cx="3235575" cy="302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4136725" y="1854050"/>
            <a:ext cx="79800" cy="48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9225" y="2432225"/>
            <a:ext cx="3750425" cy="25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2350" y="2269570"/>
            <a:ext cx="3687949" cy="262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5872" y="5349297"/>
            <a:ext cx="7726026" cy="5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