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" roundtripDataSignature="AMtx7mhS21whQzaY3bp/O3AOUQRQeAC6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4038600" y="2079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4038600" y="-1725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1603750" y="448918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A Visual Analysis of 1000 Passenger Reviews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1300"/>
              <a:t>By Mark Coty</a:t>
            </a:r>
            <a:endParaRPr sz="1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1300"/>
              <a:t>https://github.com/markcoty/markcoty</a:t>
            </a:r>
            <a:endParaRPr sz="1300"/>
          </a:p>
        </p:txBody>
      </p:sp>
      <p:pic>
        <p:nvPicPr>
          <p:cNvPr id="87" name="Google Shape;8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263" y="860125"/>
            <a:ext cx="57054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338925" y="1774300"/>
            <a:ext cx="36183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pie chart below, we can see that positive and negative reviews predominate, which is to be expected.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813" y="292025"/>
            <a:ext cx="9024374" cy="1183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2"/>
          <p:cNvCxnSpPr/>
          <p:nvPr/>
        </p:nvCxnSpPr>
        <p:spPr>
          <a:xfrm>
            <a:off x="338925" y="1604850"/>
            <a:ext cx="11532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5" name="Google Shape;9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287" y="3080125"/>
            <a:ext cx="3235575" cy="3029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2"/>
          <p:cNvCxnSpPr/>
          <p:nvPr/>
        </p:nvCxnSpPr>
        <p:spPr>
          <a:xfrm>
            <a:off x="4136725" y="1854050"/>
            <a:ext cx="79800" cy="480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7" name="Google Shape;97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9225" y="2432225"/>
            <a:ext cx="3750425" cy="250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92350" y="2269570"/>
            <a:ext cx="3687949" cy="2621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05872" y="5349297"/>
            <a:ext cx="7726026" cy="56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5043800" y="1726038"/>
            <a:ext cx="5741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</a:t>
            </a: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measures the intensity of the passenger’s review, ranging from -1 (strongly negative) to 1 (strongly positive).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2022-12-06T11:13:27Z</dcterms:created>
  <dc:creator>Susan Robinson</dc:creator>
</cp:coreProperties>
</file>