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ov" ContentType="video/unknown"/>
  <Override PartName="/ppt/media/media2.mov" ContentType="video/unknown"/>
  <Override PartName="/ppt/media/media3.mov" ContentType="video/unknown"/>
  <Override PartName="/ppt/media/media4.mov" ContentType="video/unknown"/>
  <Override PartName="/ppt/media/media5.mov" ContentType="video/unknown"/>
  <Override PartName="/ppt/media/media6.mov" ContentType="video/unknown"/>
  <Override PartName="/ppt/media/media7.mov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7.mov"/><Relationship Id="rId3" Type="http://schemas.microsoft.com/office/2007/relationships/media" Target="../media/media7.mov"/><Relationship Id="rId4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2.mov"/><Relationship Id="rId3" Type="http://schemas.microsoft.com/office/2007/relationships/media" Target="../media/media2.mov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video" Target="../media/media3.mov"/><Relationship Id="rId4" Type="http://schemas.microsoft.com/office/2007/relationships/media" Target="../media/media3.mov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4.mov"/><Relationship Id="rId3" Type="http://schemas.microsoft.com/office/2007/relationships/media" Target="../media/media4.mov"/><Relationship Id="rId4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5.mov"/><Relationship Id="rId3" Type="http://schemas.microsoft.com/office/2007/relationships/media" Target="../media/media5.mov"/><Relationship Id="rId4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6.mov"/><Relationship Id="rId3" Type="http://schemas.microsoft.com/office/2007/relationships/media" Target="../media/media6.mov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nt Glutter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Font Glutter</a:t>
            </a:r>
          </a:p>
        </p:txBody>
      </p:sp>
      <p:sp>
        <p:nvSpPr>
          <p:cNvPr id="120" name="Yunzi Liu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Yunzi Liu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econd Idea"/>
          <p:cNvSpPr/>
          <p:nvPr/>
        </p:nvSpPr>
        <p:spPr>
          <a:xfrm>
            <a:off x="1253168" y="1219200"/>
            <a:ext cx="27317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Second Idea</a:t>
            </a:r>
          </a:p>
        </p:txBody>
      </p:sp>
      <p:sp>
        <p:nvSpPr>
          <p:cNvPr id="151" name="Make some blocks for the players and hinders and they can control…"/>
          <p:cNvSpPr/>
          <p:nvPr/>
        </p:nvSpPr>
        <p:spPr>
          <a:xfrm>
            <a:off x="1316151" y="2165350"/>
            <a:ext cx="10232442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Make some blocks for the players and hinders and they can control </a:t>
            </a:r>
          </a:p>
          <a:p>
            <a:pPr algn="l">
              <a:defRPr sz="2400"/>
            </a:pPr>
            <a:r>
              <a:t>the movement of the moving character to eat the “food” which contains </a:t>
            </a:r>
          </a:p>
          <a:p>
            <a:pPr algn="l">
              <a:defRPr sz="2400"/>
            </a:pPr>
            <a:r>
              <a:t>the name, brief introduction, and the regular specimen.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I still use the moving ellipse as the prototype for the character, then I</a:t>
            </a:r>
          </a:p>
          <a:p>
            <a:pPr algn="l">
              <a:defRPr sz="2400"/>
            </a:pPr>
            <a:r>
              <a:t>downloaded the play.js library to make a simple prototype for level 1, then</a:t>
            </a:r>
          </a:p>
          <a:p>
            <a:pPr algn="l">
              <a:defRPr sz="2400"/>
            </a:pPr>
            <a:r>
              <a:t>I added more scenes.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final video.mov" descr="final video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3841" y="807338"/>
            <a:ext cx="7466041" cy="862909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Future ways to go:…"/>
          <p:cNvSpPr/>
          <p:nvPr/>
        </p:nvSpPr>
        <p:spPr>
          <a:xfrm>
            <a:off x="7856752" y="4423833"/>
            <a:ext cx="4892346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Future ways to go:</a:t>
            </a:r>
          </a:p>
          <a:p>
            <a:pPr algn="l">
              <a:defRPr sz="2400"/>
            </a:pPr>
            <a:r>
              <a:t>1. add more buttons so that </a:t>
            </a:r>
          </a:p>
          <a:p>
            <a:pPr algn="l">
              <a:defRPr sz="2400"/>
            </a:pPr>
            <a:r>
              <a:t>    players can choose from “play</a:t>
            </a:r>
          </a:p>
          <a:p>
            <a:pPr algn="l">
              <a:defRPr sz="2400"/>
            </a:pPr>
            <a:r>
              <a:t>    it again” and “next level”;</a:t>
            </a:r>
          </a:p>
          <a:p>
            <a:pPr algn="l">
              <a:defRPr sz="2400"/>
            </a:pPr>
            <a:r>
              <a:t>2. eliminate the mousePressed</a:t>
            </a:r>
          </a:p>
          <a:p>
            <a:pPr algn="l">
              <a:defRPr sz="2400"/>
            </a:pPr>
            <a:r>
              <a:t>    action after the scene “Level X”;</a:t>
            </a:r>
          </a:p>
          <a:p>
            <a:pPr algn="l">
              <a:defRPr sz="2400"/>
            </a:pPr>
            <a:r>
              <a:t>3. Complete the plot after eating</a:t>
            </a:r>
          </a:p>
          <a:p>
            <a:pPr algn="l">
              <a:defRPr sz="2400"/>
            </a:pPr>
            <a:r>
              <a:t>    those fonts;</a:t>
            </a:r>
          </a:p>
          <a:p>
            <a:pPr algn="l">
              <a:defRPr sz="2400"/>
            </a:pPr>
            <a:r>
              <a:t>4. Show what the players have </a:t>
            </a:r>
          </a:p>
          <a:p>
            <a:pPr algn="l">
              <a:defRPr sz="2400"/>
            </a:pPr>
            <a:r>
              <a:t>    “eaten” on the 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650001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5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irst Idea"/>
          <p:cNvSpPr/>
          <p:nvPr/>
        </p:nvSpPr>
        <p:spPr>
          <a:xfrm>
            <a:off x="1253168" y="1219200"/>
            <a:ext cx="21470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Idea </a:t>
            </a:r>
          </a:p>
        </p:txBody>
      </p:sp>
      <p:sp>
        <p:nvSpPr>
          <p:cNvPr id="123" name="Serif Killer"/>
          <p:cNvSpPr/>
          <p:nvPr/>
        </p:nvSpPr>
        <p:spPr>
          <a:xfrm>
            <a:off x="1329724" y="1911349"/>
            <a:ext cx="14859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Serif Killer</a:t>
            </a:r>
          </a:p>
        </p:txBody>
      </p:sp>
      <p:pic>
        <p:nvPicPr>
          <p:cNvPr id="124" name="serif killer_Page_1.jpg" descr="serif killer_Page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2010"/>
            <a:ext cx="13004801" cy="6774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y prototype"/>
          <p:cNvSpPr/>
          <p:nvPr/>
        </p:nvSpPr>
        <p:spPr>
          <a:xfrm>
            <a:off x="1374631" y="1911349"/>
            <a:ext cx="19040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My prototype</a:t>
            </a:r>
          </a:p>
        </p:txBody>
      </p:sp>
      <p:pic>
        <p:nvPicPr>
          <p:cNvPr id="127" name="jump.mov" descr="jump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358508" y="2767412"/>
            <a:ext cx="10266124" cy="6670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49999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roblem.mov" descr="problem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357154" y="2744015"/>
            <a:ext cx="10299220" cy="6692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Problem: concept / jumping"/>
          <p:cNvSpPr/>
          <p:nvPr/>
        </p:nvSpPr>
        <p:spPr>
          <a:xfrm>
            <a:off x="1331425" y="1911349"/>
            <a:ext cx="38858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Problem: concept / jumping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7000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o solve this I tried 2d world,…"/>
          <p:cNvSpPr/>
          <p:nvPr/>
        </p:nvSpPr>
        <p:spPr>
          <a:xfrm>
            <a:off x="1379761" y="2373820"/>
            <a:ext cx="51060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To solve this I tried 2d world,</a:t>
            </a:r>
          </a:p>
          <a:p>
            <a:pPr algn="l">
              <a:defRPr sz="2400"/>
            </a:pPr>
            <a:r>
              <a:t>but I couldn’t completely understand</a:t>
            </a:r>
          </a:p>
        </p:txBody>
      </p:sp>
      <p:pic>
        <p:nvPicPr>
          <p:cNvPr id="133" name="Screen Shot 2017-05-02 at 4.23.12 AM.png" descr="Screen Shot 2017-05-02 at 4.23.1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5515" y="4525631"/>
            <a:ext cx="5880211" cy="5263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2d world.mov" descr="2d world.mov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-131841" y="3924790"/>
            <a:ext cx="8129215" cy="456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17-05-02 at 4.22.49 AM.png" descr="Screen Shot 2017-05-02 at 4.22.49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80379" y="380694"/>
            <a:ext cx="5517576" cy="3977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83333" fill="hold"/>
                                        <p:tgtEl>
                                          <p:spTgt spid="1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moving ellipse.mov" descr="moving ellipse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292941" y="3938360"/>
            <a:ext cx="6185347" cy="608716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I talked to my friends and got some new ideas,…"/>
          <p:cNvSpPr/>
          <p:nvPr/>
        </p:nvSpPr>
        <p:spPr>
          <a:xfrm>
            <a:off x="1316151" y="1394883"/>
            <a:ext cx="953262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 talked to my friends and got some new ideas,</a:t>
            </a:r>
          </a:p>
          <a:p>
            <a:pPr algn="l">
              <a:defRPr sz="2400"/>
            </a:pPr>
            <a:r>
              <a:t>such as creating a maze to change a perspective.</a:t>
            </a:r>
          </a:p>
          <a:p>
            <a:pPr algn="l">
              <a:defRPr sz="2400"/>
            </a:pPr>
            <a:r>
              <a:t>So I came back to the beginning and started with a simple prototype.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60833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 tried Dan’s way to make a maze generator, but still,…"/>
          <p:cNvSpPr/>
          <p:nvPr/>
        </p:nvSpPr>
        <p:spPr>
          <a:xfrm>
            <a:off x="1316151" y="7641166"/>
            <a:ext cx="729660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 tried Dan’s way to make a maze generator, but still,</a:t>
            </a:r>
          </a:p>
          <a:p>
            <a:pPr algn="l">
              <a:defRPr sz="2400"/>
            </a:pPr>
            <a:r>
              <a:t>I did not know how to adopt this into my game.</a:t>
            </a:r>
          </a:p>
        </p:txBody>
      </p:sp>
      <p:pic>
        <p:nvPicPr>
          <p:cNvPr id="141" name="maze generator.mov" descr="maze generator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391906" y="742145"/>
            <a:ext cx="5920725" cy="5920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29833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347" y="1926265"/>
            <a:ext cx="5102392" cy="5102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7-05-02 at 4.12.57 AM.png" descr="Screen Shot 2017-05-02 at 4.12.5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086" y="1920544"/>
            <a:ext cx="8152490" cy="5113834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Another attempt for adding a maze was checking pixels. I consoled it and it checked…"/>
          <p:cNvSpPr/>
          <p:nvPr/>
        </p:nvSpPr>
        <p:spPr>
          <a:xfrm>
            <a:off x="537218" y="7641166"/>
            <a:ext cx="1175217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Another attempt for adding a maze was checking pixels. I consoled it and it checked</a:t>
            </a:r>
          </a:p>
          <a:p>
            <a:pPr algn="l">
              <a:defRPr sz="2400"/>
            </a:pPr>
            <a:r>
              <a:t>pixels successfully, however, the ellipse could not stop at the wall.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nake video.mov" descr="snake video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349318" y="756024"/>
            <a:ext cx="5920725" cy="588085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I also tried the snake game, because I want…"/>
          <p:cNvSpPr/>
          <p:nvPr/>
        </p:nvSpPr>
        <p:spPr>
          <a:xfrm>
            <a:off x="1316151" y="7272866"/>
            <a:ext cx="675436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 also tried the snake game, because I want</a:t>
            </a:r>
          </a:p>
          <a:p>
            <a:pPr algn="l">
              <a:defRPr sz="2400"/>
            </a:pPr>
            <a:r>
              <a:t>the player to eat something in the maze, which</a:t>
            </a:r>
          </a:p>
          <a:p>
            <a:pPr algn="l">
              <a:defRPr sz="2400"/>
            </a:pPr>
            <a:r>
              <a:t>can provide some information about typography</a:t>
            </a:r>
          </a:p>
          <a:p>
            <a:pPr algn="l">
              <a:defRPr sz="2400"/>
            </a:pPr>
            <a:r>
              <a:t>or typefaces.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8833" fill="hold"/>
                                        <p:tgtEl>
                                          <p:spTgt spid="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47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