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E852B6-48BD-AA42-90D3-9EB0D2EB30D5}">
          <p14:sldIdLst>
            <p14:sldId id="256"/>
            <p14:sldId id="259"/>
            <p14:sldId id="258"/>
            <p14:sldId id="257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6"/>
    <p:restoredTop sz="94676"/>
  </p:normalViewPr>
  <p:slideViewPr>
    <p:cSldViewPr snapToGrid="0" snapToObjects="1">
      <p:cViewPr varScale="1">
        <p:scale>
          <a:sx n="91" d="100"/>
          <a:sy n="91" d="100"/>
        </p:scale>
        <p:origin x="22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3/27/17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3/27/17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3/27/17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8163371" cy="4268965"/>
          </a:xfrm>
        </p:spPr>
        <p:txBody>
          <a:bodyPr/>
          <a:lstStyle/>
          <a:p>
            <a:r>
              <a:rPr lang="en-US" dirty="0" smtClean="0"/>
              <a:t>Typography</a:t>
            </a:r>
            <a:br>
              <a:rPr lang="en-US" dirty="0" smtClean="0"/>
            </a:br>
            <a:r>
              <a:rPr lang="en-US" dirty="0" smtClean="0"/>
              <a:t>in the future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96818" y="5412258"/>
            <a:ext cx="1630223" cy="706355"/>
          </a:xfrm>
        </p:spPr>
        <p:txBody>
          <a:bodyPr>
            <a:normAutofit/>
          </a:bodyPr>
          <a:lstStyle/>
          <a:p>
            <a:r>
              <a:rPr lang="en-US" dirty="0" err="1" smtClean="0"/>
              <a:t>Jihae</a:t>
            </a:r>
            <a:r>
              <a:rPr lang="en-US" dirty="0" smtClean="0"/>
              <a:t> </a:t>
            </a:r>
            <a:r>
              <a:rPr lang="en-US" dirty="0" err="1" smtClean="0"/>
              <a:t>Choe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</a:t>
            </a:r>
            <a:br>
              <a:rPr lang="en-US" dirty="0" smtClean="0"/>
            </a:br>
            <a:r>
              <a:rPr lang="en-US" dirty="0" smtClean="0"/>
              <a:t>IN </a:t>
            </a:r>
            <a:br>
              <a:rPr lang="en-US" dirty="0" smtClean="0"/>
            </a:br>
            <a:r>
              <a:rPr lang="en-US" dirty="0" smtClean="0"/>
              <a:t>1980s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240853"/>
            <a:ext cx="6248400" cy="4311206"/>
          </a:xfrm>
        </p:spPr>
      </p:pic>
    </p:spTree>
    <p:extLst>
      <p:ext uri="{BB962C8B-B14F-4D97-AF65-F5344CB8AC3E}">
        <p14:creationId xmlns:p14="http://schemas.microsoft.com/office/powerpoint/2010/main" val="920227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699" y="2062699"/>
            <a:ext cx="6248400" cy="4207152"/>
          </a:xfr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66987" y="2062699"/>
            <a:ext cx="4458564" cy="2163783"/>
          </a:xfrm>
        </p:spPr>
        <p:txBody>
          <a:bodyPr/>
          <a:lstStyle/>
          <a:p>
            <a:r>
              <a:rPr lang="en-US" dirty="0" smtClean="0"/>
              <a:t>STEVE </a:t>
            </a:r>
            <a:r>
              <a:rPr lang="en-US" smtClean="0"/>
              <a:t>JOB’S </a:t>
            </a:r>
            <a:br>
              <a:rPr lang="en-US" smtClean="0"/>
            </a:br>
            <a:r>
              <a:rPr lang="en-US" smtClean="0"/>
              <a:t>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20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8399" y="896399"/>
            <a:ext cx="3833906" cy="2163783"/>
          </a:xfrm>
        </p:spPr>
        <p:txBody>
          <a:bodyPr/>
          <a:lstStyle/>
          <a:p>
            <a:r>
              <a:rPr lang="en-US" dirty="0" smtClean="0"/>
              <a:t>LAMBADA</a:t>
            </a:r>
            <a:br>
              <a:rPr lang="en-US" dirty="0" smtClean="0"/>
            </a:br>
            <a:r>
              <a:rPr lang="en-US" dirty="0" smtClean="0"/>
              <a:t>VISUAL</a:t>
            </a:r>
            <a:br>
              <a:rPr lang="en-US" dirty="0" smtClean="0"/>
            </a:br>
            <a:r>
              <a:rPr lang="en-US" dirty="0" smtClean="0"/>
              <a:t>IDENDITY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728" y="2166425"/>
            <a:ext cx="7256408" cy="4009967"/>
          </a:xfrm>
        </p:spPr>
      </p:pic>
      <p:sp>
        <p:nvSpPr>
          <p:cNvPr id="7" name="Rectangle 6"/>
          <p:cNvSpPr/>
          <p:nvPr/>
        </p:nvSpPr>
        <p:spPr>
          <a:xfrm>
            <a:off x="9575156" y="1793625"/>
            <a:ext cx="2701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INSPIRATIONAL SOURCE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7014" y="5141450"/>
            <a:ext cx="32684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Pedro </a:t>
            </a:r>
            <a:r>
              <a:rPr lang="en-US" dirty="0" err="1" smtClean="0"/>
              <a:t>Neiko</a:t>
            </a:r>
            <a:r>
              <a:rPr lang="en-US" dirty="0" smtClean="0"/>
              <a:t> and Herbert </a:t>
            </a:r>
            <a:r>
              <a:rPr lang="en-US" dirty="0" err="1" smtClean="0"/>
              <a:t>Loureiro</a:t>
            </a:r>
            <a:r>
              <a:rPr lang="en-US" dirty="0" smtClean="0"/>
              <a:t> treated the word </a:t>
            </a:r>
            <a:r>
              <a:rPr lang="en-US" dirty="0" err="1" smtClean="0"/>
              <a:t>Lambada</a:t>
            </a:r>
            <a:r>
              <a:rPr lang="en-US" dirty="0"/>
              <a:t> </a:t>
            </a:r>
            <a:r>
              <a:rPr lang="en-US" dirty="0" smtClean="0"/>
              <a:t>like an image.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47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8163371" cy="4268965"/>
          </a:xfrm>
        </p:spPr>
        <p:txBody>
          <a:bodyPr/>
          <a:lstStyle/>
          <a:p>
            <a:r>
              <a:rPr lang="en-US" dirty="0" smtClean="0"/>
              <a:t>Pictorial </a:t>
            </a:r>
            <a:br>
              <a:rPr lang="en-US" dirty="0" smtClean="0"/>
            </a:b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96818" y="5412258"/>
            <a:ext cx="1630223" cy="706355"/>
          </a:xfrm>
        </p:spPr>
        <p:txBody>
          <a:bodyPr>
            <a:normAutofit/>
          </a:bodyPr>
          <a:lstStyle/>
          <a:p>
            <a:r>
              <a:rPr lang="en-US" dirty="0" err="1" smtClean="0"/>
              <a:t>Jihae</a:t>
            </a:r>
            <a:r>
              <a:rPr lang="en-US" dirty="0" smtClean="0"/>
              <a:t> </a:t>
            </a:r>
            <a:r>
              <a:rPr lang="en-US" dirty="0" err="1" smtClean="0"/>
              <a:t>Choe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1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61</TotalTime>
  <Words>25</Words>
  <Application>Microsoft Macintosh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Century Schoolbook</vt:lpstr>
      <vt:lpstr>Corbel</vt:lpstr>
      <vt:lpstr>Arial</vt:lpstr>
      <vt:lpstr>Headlines</vt:lpstr>
      <vt:lpstr>Typography in the future</vt:lpstr>
      <vt:lpstr>SCREEN  IN  1980s</vt:lpstr>
      <vt:lpstr>STEVE JOB’S  ICON</vt:lpstr>
      <vt:lpstr>LAMBADA VISUAL IDENDITY</vt:lpstr>
      <vt:lpstr>Pictorial  language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Typography in the future</dc:title>
  <dc:creator>Microsoft Office User</dc:creator>
  <cp:lastModifiedBy>Microsoft Office User</cp:lastModifiedBy>
  <cp:revision>5</cp:revision>
  <dcterms:created xsi:type="dcterms:W3CDTF">2017-03-28T03:35:56Z</dcterms:created>
  <dcterms:modified xsi:type="dcterms:W3CDTF">2017-03-28T04:37:53Z</dcterms:modified>
</cp:coreProperties>
</file>