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87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83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48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57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97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53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49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88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33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65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9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2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9FBBF-A8D9-443B-983D-D8730CF82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4" b="158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08CD8-D6F4-45C1-AE2C-01D65FE33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6" y="279397"/>
            <a:ext cx="5927274" cy="909323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D7364-1C48-484E-9794-07D27CCA7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980" y="1188720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Competitive Analysis	</a:t>
            </a:r>
          </a:p>
        </p:txBody>
      </p:sp>
    </p:spTree>
    <p:extLst>
      <p:ext uri="{BB962C8B-B14F-4D97-AF65-F5344CB8AC3E}">
        <p14:creationId xmlns:p14="http://schemas.microsoft.com/office/powerpoint/2010/main" val="191608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31C71-01F9-4ED1-8887-1BF22158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DB3F-B4B3-4A67-93D2-1A9593C1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Current Situation</a:t>
            </a:r>
          </a:p>
          <a:p>
            <a:r>
              <a:rPr lang="en-US" dirty="0"/>
              <a:t>New chair lift this season</a:t>
            </a:r>
          </a:p>
          <a:p>
            <a:r>
              <a:rPr lang="en-US" dirty="0"/>
              <a:t>$1.54M </a:t>
            </a:r>
            <a:r>
              <a:rPr lang="en-US" dirty="0" err="1"/>
              <a:t>add’l</a:t>
            </a:r>
            <a:r>
              <a:rPr lang="en-US" dirty="0"/>
              <a:t> operating costs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/>
              <a:t>How Can We:</a:t>
            </a:r>
          </a:p>
          <a:p>
            <a:r>
              <a:rPr lang="en-US" i="1" dirty="0"/>
              <a:t>Offset added costs </a:t>
            </a:r>
          </a:p>
          <a:p>
            <a:r>
              <a:rPr lang="en-US" i="1" dirty="0"/>
              <a:t>Maintain profit margin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9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EBB6F-CD27-48EE-B5C8-1778F2AD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Recommendation &amp;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C54A-6BBC-46A4-AEC1-CBA7AF7A3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Recommendation:</a:t>
            </a:r>
          </a:p>
          <a:p>
            <a:r>
              <a:rPr lang="en-US" dirty="0"/>
              <a:t>Raise ticket prices by 5-6%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Key Finding</a:t>
            </a:r>
          </a:p>
          <a:p>
            <a:r>
              <a:rPr lang="en-US" dirty="0"/>
              <a:t>Big Mountain underpriced relative to key selling features</a:t>
            </a:r>
          </a:p>
          <a:p>
            <a:pPr lvl="1"/>
            <a:r>
              <a:rPr lang="en-US" dirty="0"/>
              <a:t>Summit Elevation</a:t>
            </a:r>
          </a:p>
          <a:p>
            <a:pPr lvl="1"/>
            <a:r>
              <a:rPr lang="en-US" dirty="0"/>
              <a:t>Vertical Drop</a:t>
            </a:r>
          </a:p>
          <a:p>
            <a:pPr lvl="1"/>
            <a:r>
              <a:rPr lang="en-US" dirty="0"/>
              <a:t>Longest Run</a:t>
            </a:r>
          </a:p>
          <a:p>
            <a:pPr lvl="1"/>
            <a:r>
              <a:rPr lang="en-US" dirty="0"/>
              <a:t>Total Lifts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80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182C-6F3D-4D02-A50F-5E9402B7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 – Summit &amp; Vertical Drop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406EF-4A51-4B86-A74D-75B713F9A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2036604"/>
            <a:ext cx="5181600" cy="4351338"/>
          </a:xfrm>
        </p:spPr>
        <p:txBody>
          <a:bodyPr/>
          <a:lstStyle/>
          <a:p>
            <a:r>
              <a:rPr lang="en-US" b="1" dirty="0"/>
              <a:t>Two Key Pricing Factors:</a:t>
            </a:r>
          </a:p>
          <a:p>
            <a:pPr lvl="1"/>
            <a:r>
              <a:rPr lang="en-US" dirty="0"/>
              <a:t>Summit Elevation</a:t>
            </a:r>
          </a:p>
          <a:p>
            <a:pPr lvl="1"/>
            <a:r>
              <a:rPr lang="en-US" dirty="0"/>
              <a:t>Vertical Drop</a:t>
            </a:r>
          </a:p>
          <a:p>
            <a:pPr lvl="1"/>
            <a:endParaRPr lang="en-US" dirty="0"/>
          </a:p>
          <a:p>
            <a:r>
              <a:rPr lang="en-US" dirty="0"/>
              <a:t>Both competitive advantages for Big Mountain</a:t>
            </a:r>
          </a:p>
          <a:p>
            <a:endParaRPr lang="en-US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4969C0D3-59C8-4629-8CD6-5B138461BB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036604"/>
            <a:ext cx="5181600" cy="3543299"/>
          </a:xfrm>
        </p:spPr>
      </p:pic>
    </p:spTree>
    <p:extLst>
      <p:ext uri="{BB962C8B-B14F-4D97-AF65-F5344CB8AC3E}">
        <p14:creationId xmlns:p14="http://schemas.microsoft.com/office/powerpoint/2010/main" val="328044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182C-6F3D-4D02-A50F-5E9402B7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 – Summit &amp; Pricing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B3CE7C-981D-439A-8173-7794A944F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2070" y="2229240"/>
            <a:ext cx="5181600" cy="4351338"/>
          </a:xfrm>
        </p:spPr>
        <p:txBody>
          <a:bodyPr/>
          <a:lstStyle/>
          <a:p>
            <a:r>
              <a:rPr lang="en-US" dirty="0"/>
              <a:t>Underpriced relative to comparably elevated parks</a:t>
            </a:r>
          </a:p>
          <a:p>
            <a:r>
              <a:rPr lang="en-US" dirty="0"/>
              <a:t>Vertical Drop: similar trend</a:t>
            </a:r>
          </a:p>
        </p:txBody>
      </p:sp>
      <p:pic>
        <p:nvPicPr>
          <p:cNvPr id="11" name="Content Placeholder 10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F4FD6C3-E724-4D60-9E6A-C475DE4E9A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70" y="2229240"/>
            <a:ext cx="5093860" cy="3544107"/>
          </a:xfrm>
        </p:spPr>
      </p:pic>
    </p:spTree>
    <p:extLst>
      <p:ext uri="{BB962C8B-B14F-4D97-AF65-F5344CB8AC3E}">
        <p14:creationId xmlns:p14="http://schemas.microsoft.com/office/powerpoint/2010/main" val="311460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182C-6F3D-4D02-A50F-5E9402B7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 – Other Factors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E12A75-5128-41C8-AC13-836AA72B35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87" y="2686440"/>
            <a:ext cx="4941426" cy="3544107"/>
          </a:xfrm>
        </p:spPr>
      </p:pic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29D1DBF9-8136-4F19-948A-CC8B4E90F5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87" y="2686440"/>
            <a:ext cx="4941426" cy="3544107"/>
          </a:xfr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DEE7ECC-F96A-40F0-94C4-48D682090555}"/>
              </a:ext>
            </a:extLst>
          </p:cNvPr>
          <p:cNvSpPr txBox="1">
            <a:spLocks/>
          </p:cNvSpPr>
          <p:nvPr/>
        </p:nvSpPr>
        <p:spPr>
          <a:xfrm>
            <a:off x="1110687" y="1391040"/>
            <a:ext cx="9833538" cy="110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Underpriced trend appears in other pricing factors</a:t>
            </a:r>
          </a:p>
          <a:p>
            <a:pPr lvl="1"/>
            <a:r>
              <a:rPr lang="en-US" dirty="0"/>
              <a:t>Examples: Longest ski run &amp; Total number of chairs/lifts</a:t>
            </a:r>
          </a:p>
        </p:txBody>
      </p:sp>
    </p:spTree>
    <p:extLst>
      <p:ext uri="{BB962C8B-B14F-4D97-AF65-F5344CB8AC3E}">
        <p14:creationId xmlns:p14="http://schemas.microsoft.com/office/powerpoint/2010/main" val="245252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DFFB1-9480-4BBF-B789-654E67F5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F9D8-5D40-4538-BC9C-D5F8A1BB4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Underpriced based on relative value of Big Mountain’s features</a:t>
            </a:r>
          </a:p>
          <a:p>
            <a:r>
              <a:rPr lang="en-US" dirty="0"/>
              <a:t>Recommend increasing ticket prices accordingly</a:t>
            </a:r>
          </a:p>
          <a:p>
            <a:r>
              <a:rPr lang="en-US" u="sng" dirty="0"/>
              <a:t>Expected Pricing (based on model): </a:t>
            </a:r>
          </a:p>
          <a:p>
            <a:pPr lvl="1"/>
            <a:r>
              <a:rPr lang="en-US" dirty="0"/>
              <a:t>$85/weekend ticket</a:t>
            </a:r>
          </a:p>
          <a:p>
            <a:r>
              <a:rPr lang="en-US" u="sng" dirty="0"/>
              <a:t>Current Price: </a:t>
            </a:r>
          </a:p>
          <a:p>
            <a:pPr lvl="1"/>
            <a:r>
              <a:rPr lang="en-US" dirty="0"/>
              <a:t>$81</a:t>
            </a:r>
          </a:p>
          <a:p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19138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Retrospect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Big Mountain Resort</vt:lpstr>
      <vt:lpstr>Problem Identification</vt:lpstr>
      <vt:lpstr>Recommendation &amp; Key Findings</vt:lpstr>
      <vt:lpstr>Results &amp; Analysis – Summit &amp; Vertical Drop</vt:lpstr>
      <vt:lpstr>Results &amp; Analysis – Summit &amp; Pricing</vt:lpstr>
      <vt:lpstr>Results &amp; Analysis – Other Factors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Mark Durrenberger</dc:creator>
  <cp:lastModifiedBy>Mark Durrenberger</cp:lastModifiedBy>
  <cp:revision>5</cp:revision>
  <dcterms:created xsi:type="dcterms:W3CDTF">2020-06-14T19:34:38Z</dcterms:created>
  <dcterms:modified xsi:type="dcterms:W3CDTF">2020-06-15T16:41:20Z</dcterms:modified>
</cp:coreProperties>
</file>