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841C-8F26-48F2-8717-0EF7999F3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A5E11-30F7-404B-9A3A-6E6D7D476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0FF8-8F24-48F0-86BD-5D4AEE6D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A1FF-DBB7-4363-8FC0-DFE9FDFB7163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07DD9-70FF-4C2A-8C50-940B07B4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4C7E-48E8-4EA1-B16A-D30D5BD1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370F-D829-4B00-9C08-785F3F091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02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1719-6D1F-4DA2-A0CC-4BE564EF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1B3F0-03F8-4660-A67A-121AC5100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97B3-C4CD-4EE1-AF52-E7567019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A1FF-DBB7-4363-8FC0-DFE9FDFB7163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B6D39-E29D-4BE6-814B-A2BD3DD2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63809-0A91-44F9-8483-879C9CF4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370F-D829-4B00-9C08-785F3F091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64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C7FE9-AAF1-4E65-AFA7-D821EF437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D903F-48B3-471F-98CA-47C5B997F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73CEC-4618-44B5-9CAF-F519AA9C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A1FF-DBB7-4363-8FC0-DFE9FDFB7163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03CC5-96EB-4E9B-A910-978DF22B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23A93-3CCD-4C78-8B3B-A018B5FA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370F-D829-4B00-9C08-785F3F091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35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2F79-CD05-47AB-BC9D-EC56E429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AB7B-30E9-41E0-B4C8-1FCFC9DE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F5EF6-A947-4939-B14D-594BC4CE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A1FF-DBB7-4363-8FC0-DFE9FDFB7163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C2392-761F-448F-9280-B5A6BE4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F05E-6282-4F06-A8B6-BAABD56C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370F-D829-4B00-9C08-785F3F091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40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F6A9-9A85-451C-A674-01EBFC67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909CF-6A6D-484B-8057-F301516E8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336BB-CD20-4DB2-92C0-D10F05D5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A1FF-DBB7-4363-8FC0-DFE9FDFB7163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A045-A951-47B3-9DAC-403DB3A5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C8CD0-DAF9-4781-8841-BC68773F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370F-D829-4B00-9C08-785F3F091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3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10AF-FE54-44B9-9169-E601ACF7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6FD3-4859-424E-8396-046449A09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2459E-46C8-47E1-8711-9A217E6BC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EA999-0093-4EEB-B172-0B213208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A1FF-DBB7-4363-8FC0-DFE9FDFB7163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0C698-E394-4E81-8352-62795EDB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A8800-E53F-4B83-8A53-16E970EC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370F-D829-4B00-9C08-785F3F091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90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90B8-4D4C-46C3-9F91-B5A48615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624FC-CC18-4B98-9A2C-E87E28D94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DFA88-27CF-493B-A644-08903BD7A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8027C-EFDA-4F46-8CB4-14642FECD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999D8-C9CD-4097-953C-AD6878AA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86E2B-785E-42E4-A9E3-1214587A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A1FF-DBB7-4363-8FC0-DFE9FDFB7163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40CF8-86BC-4B64-9A8D-FADBF6DD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D8BB6-7018-4132-8AB9-71682ACA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370F-D829-4B00-9C08-785F3F091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80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2B0A-BB60-4185-91DC-86DF6D37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5014E-BD60-4240-98E5-0117A358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A1FF-DBB7-4363-8FC0-DFE9FDFB7163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D6C95-17E2-4F21-89B9-70D8B3E8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98A4-3D34-4A6E-8C4E-A6D1FD20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370F-D829-4B00-9C08-785F3F091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37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E02CC-2F1B-4E62-8A45-E8DBE77B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A1FF-DBB7-4363-8FC0-DFE9FDFB7163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E02ED-346F-4FD0-A904-4A072ED9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1A3B7-5A5A-4A52-8C56-DBB67294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370F-D829-4B00-9C08-785F3F091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10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86F5-D78E-42AB-B1B8-0FF74751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CA45-62CB-4D56-AB99-3B18CCC4C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D4372-031A-4B1B-88A7-1846AAE17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F3D00-58A3-4B63-9848-85FAEE28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A1FF-DBB7-4363-8FC0-DFE9FDFB7163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195F9-A6C2-4C7F-819F-45F43C00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DB838-1916-44EB-8434-E1BACF2D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370F-D829-4B00-9C08-785F3F091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40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2D88-F382-410C-9EAA-EFEFAA2D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6FB88-98CD-433C-B314-0EB44127D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5A2D4-0CE8-4931-97C2-6E82F5A82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DCFC8-C313-4DE1-AABE-04B87BCA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A1FF-DBB7-4363-8FC0-DFE9FDFB7163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4F4BB-F932-4AA9-B973-67C14511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48116-7A3B-4F68-9DBD-19EB5E6E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370F-D829-4B00-9C08-785F3F091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9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56239-1563-4B55-AC00-C7C0D813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76008-0B84-4EB9-A06B-762AC2F2A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7B930-516B-425C-A3FD-FF7890F91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1A1FF-DBB7-4363-8FC0-DFE9FDFB7163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2A10-5D86-4015-831C-E76627B46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F2EA-2C0F-4DAE-85AE-D5F1F207A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A370F-D829-4B00-9C08-785F3F091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2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1B8810B-C175-4B48-8DB9-85905430D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32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1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1D7EC3-4E92-4E86-99E3-4DDB5DFE5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532"/>
            <a:ext cx="12192000" cy="628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9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171F14-9483-46C5-8D12-71C0A4C6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9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De-Melo</dc:creator>
  <cp:lastModifiedBy>Mark De-Melo</cp:lastModifiedBy>
  <cp:revision>6</cp:revision>
  <dcterms:created xsi:type="dcterms:W3CDTF">2021-02-25T12:05:50Z</dcterms:created>
  <dcterms:modified xsi:type="dcterms:W3CDTF">2021-02-25T13:32:21Z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2fa3fd3-029b-403d-91b4-1dc930cb0e60_Enabled">
    <vt:lpwstr>true</vt:lpwstr>
  </property>
  <property fmtid="{D5CDD505-2E9C-101B-9397-08002B2CF9AE}" pid="3" name="MSIP_Label_82fa3fd3-029b-403d-91b4-1dc930cb0e60_SetDate">
    <vt:lpwstr>2021-02-25T12:10:12Z</vt:lpwstr>
  </property>
  <property fmtid="{D5CDD505-2E9C-101B-9397-08002B2CF9AE}" pid="4" name="MSIP_Label_82fa3fd3-029b-403d-91b4-1dc930cb0e60_Method">
    <vt:lpwstr>Standard</vt:lpwstr>
  </property>
  <property fmtid="{D5CDD505-2E9C-101B-9397-08002B2CF9AE}" pid="5" name="MSIP_Label_82fa3fd3-029b-403d-91b4-1dc930cb0e60_Name">
    <vt:lpwstr>82fa3fd3-029b-403d-91b4-1dc930cb0e60</vt:lpwstr>
  </property>
  <property fmtid="{D5CDD505-2E9C-101B-9397-08002B2CF9AE}" pid="6" name="MSIP_Label_82fa3fd3-029b-403d-91b4-1dc930cb0e60_SiteId">
    <vt:lpwstr>4ae48b41-0137-4599-8661-fc641fe77bea</vt:lpwstr>
  </property>
  <property fmtid="{D5CDD505-2E9C-101B-9397-08002B2CF9AE}" pid="7" name="MSIP_Label_82fa3fd3-029b-403d-91b4-1dc930cb0e60_ActionId">
    <vt:lpwstr>8782ad71-329d-42ea-a9d0-d4add4490d17</vt:lpwstr>
  </property>
  <property fmtid="{D5CDD505-2E9C-101B-9397-08002B2CF9AE}" pid="8" name="MSIP_Label_82fa3fd3-029b-403d-91b4-1dc930cb0e60_ContentBits">
    <vt:lpwstr>0</vt:lpwstr>
  </property>
</Properties>
</file>