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014C-7C65-AA45-8B9A-B529BDCB3CB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3DEA-0AAD-114A-B0DC-F6FE3D22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GMSH Configuration</a:t>
            </a:r>
            <a:br>
              <a:rPr lang="en-US" dirty="0" smtClean="0"/>
            </a:br>
            <a:r>
              <a:rPr lang="en-US" dirty="0" smtClean="0"/>
              <a:t>2.12.0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26 at 12.1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431" cy="3548774"/>
          </a:xfrm>
          <a:prstGeom prst="rect">
            <a:avLst/>
          </a:prstGeom>
        </p:spPr>
      </p:pic>
      <p:pic>
        <p:nvPicPr>
          <p:cNvPr id="3" name="Picture 2" descr="Screen Shot 2016-04-26 at 12.18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31" y="3548774"/>
            <a:ext cx="5435169" cy="33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26 at 12.1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9137" cy="34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26 at 12.1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30" y="3434410"/>
            <a:ext cx="4511569" cy="3423589"/>
          </a:xfrm>
          <a:prstGeom prst="rect">
            <a:avLst/>
          </a:prstGeom>
        </p:spPr>
      </p:pic>
      <p:pic>
        <p:nvPicPr>
          <p:cNvPr id="3" name="Picture 2" descr="Screen Shot 2016-04-26 at 12.17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632430" cy="34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26 at 12.17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06" y="615095"/>
            <a:ext cx="5664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26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2" y="461769"/>
            <a:ext cx="56642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GMSH Configuration 2.12.0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GMSH Configuration 2.12.0</dc:title>
  <dc:creator>Office 2004 Test Drive User</dc:creator>
  <cp:lastModifiedBy>Office 2004 Test Drive User</cp:lastModifiedBy>
  <cp:revision>1</cp:revision>
  <dcterms:created xsi:type="dcterms:W3CDTF">2016-04-26T18:16:35Z</dcterms:created>
  <dcterms:modified xsi:type="dcterms:W3CDTF">2016-04-26T18:21:23Z</dcterms:modified>
</cp:coreProperties>
</file>