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7BC-04A4-4D5B-9058-9FF9C379A267}" type="datetimeFigureOut">
              <a:rPr lang="en-CA" smtClean="0"/>
              <a:t>2015-06-11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2E4B-F873-45AA-A1E6-DD4D6368E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65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7BC-04A4-4D5B-9058-9FF9C379A267}" type="datetimeFigureOut">
              <a:rPr lang="en-CA" smtClean="0"/>
              <a:t>2015-06-11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2E4B-F873-45AA-A1E6-DD4D6368E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70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7BC-04A4-4D5B-9058-9FF9C379A267}" type="datetimeFigureOut">
              <a:rPr lang="en-CA" smtClean="0"/>
              <a:t>2015-06-11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2E4B-F873-45AA-A1E6-DD4D6368E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81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7BC-04A4-4D5B-9058-9FF9C379A267}" type="datetimeFigureOut">
              <a:rPr lang="en-CA" smtClean="0"/>
              <a:t>2015-06-11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2E4B-F873-45AA-A1E6-DD4D6368E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66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7BC-04A4-4D5B-9058-9FF9C379A267}" type="datetimeFigureOut">
              <a:rPr lang="en-CA" smtClean="0"/>
              <a:t>2015-06-11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2E4B-F873-45AA-A1E6-DD4D6368E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00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7BC-04A4-4D5B-9058-9FF9C379A267}" type="datetimeFigureOut">
              <a:rPr lang="en-CA" smtClean="0"/>
              <a:t>2015-06-11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2E4B-F873-45AA-A1E6-DD4D6368E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08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7BC-04A4-4D5B-9058-9FF9C379A267}" type="datetimeFigureOut">
              <a:rPr lang="en-CA" smtClean="0"/>
              <a:t>2015-06-11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2E4B-F873-45AA-A1E6-DD4D6368E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45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7BC-04A4-4D5B-9058-9FF9C379A267}" type="datetimeFigureOut">
              <a:rPr lang="en-CA" smtClean="0"/>
              <a:t>2015-06-11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2E4B-F873-45AA-A1E6-DD4D6368E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7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7BC-04A4-4D5B-9058-9FF9C379A267}" type="datetimeFigureOut">
              <a:rPr lang="en-CA" smtClean="0"/>
              <a:t>2015-06-11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2E4B-F873-45AA-A1E6-DD4D6368E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9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7BC-04A4-4D5B-9058-9FF9C379A267}" type="datetimeFigureOut">
              <a:rPr lang="en-CA" smtClean="0"/>
              <a:t>2015-06-11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2E4B-F873-45AA-A1E6-DD4D6368E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41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B7BC-04A4-4D5B-9058-9FF9C379A267}" type="datetimeFigureOut">
              <a:rPr lang="en-CA" smtClean="0"/>
              <a:t>2015-06-11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2E4B-F873-45AA-A1E6-DD4D6368E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98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B7BC-04A4-4D5B-9058-9FF9C379A267}" type="datetimeFigureOut">
              <a:rPr lang="en-CA" smtClean="0"/>
              <a:t>2015-06-11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2E4B-F873-45AA-A1E6-DD4D6368E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9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JavaScript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Day 04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580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Steps to Building a JS Game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Plan</a:t>
            </a:r>
          </a:p>
          <a:p>
            <a:r>
              <a:rPr lang="en-CA" dirty="0" smtClean="0"/>
              <a:t>Plan</a:t>
            </a:r>
          </a:p>
          <a:p>
            <a:r>
              <a:rPr lang="en-CA" dirty="0" smtClean="0"/>
              <a:t>Plan</a:t>
            </a:r>
          </a:p>
          <a:p>
            <a:r>
              <a:rPr lang="en-CA" dirty="0" smtClean="0"/>
              <a:t>Coding is the final step when building an application or game.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86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Steps to Building a JS Game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Step 1</a:t>
            </a:r>
          </a:p>
          <a:p>
            <a:pPr lvl="1"/>
            <a:r>
              <a:rPr lang="en-CA" dirty="0" smtClean="0"/>
              <a:t>Determine program parameters</a:t>
            </a:r>
          </a:p>
          <a:p>
            <a:r>
              <a:rPr lang="en-CA" dirty="0" smtClean="0"/>
              <a:t>Step 2</a:t>
            </a:r>
          </a:p>
          <a:p>
            <a:pPr lvl="1"/>
            <a:r>
              <a:rPr lang="en-CA" dirty="0" smtClean="0"/>
              <a:t>Wireframe the game views</a:t>
            </a:r>
          </a:p>
          <a:p>
            <a:pPr lvl="2"/>
            <a:r>
              <a:rPr lang="en-CA" dirty="0" smtClean="0"/>
              <a:t>Optionally create a full colour </a:t>
            </a:r>
            <a:r>
              <a:rPr lang="en-CA" dirty="0" err="1" smtClean="0"/>
              <a:t>mockup</a:t>
            </a:r>
            <a:endParaRPr lang="en-CA" dirty="0" smtClean="0"/>
          </a:p>
          <a:p>
            <a:r>
              <a:rPr lang="en-CA" dirty="0" smtClean="0"/>
              <a:t>Step 3</a:t>
            </a:r>
          </a:p>
          <a:p>
            <a:pPr lvl="1"/>
            <a:r>
              <a:rPr lang="en-CA" dirty="0" smtClean="0"/>
              <a:t>Create a program flowchart</a:t>
            </a:r>
          </a:p>
          <a:p>
            <a:r>
              <a:rPr lang="en-CA" dirty="0" smtClean="0"/>
              <a:t>Step 4</a:t>
            </a:r>
          </a:p>
          <a:p>
            <a:pPr lvl="1"/>
            <a:r>
              <a:rPr lang="en-CA" dirty="0" smtClean="0"/>
              <a:t>Write the HTML / CSS / JS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822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Number Guessing Game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Program Parameters</a:t>
            </a:r>
          </a:p>
          <a:p>
            <a:pPr lvl="1"/>
            <a:r>
              <a:rPr lang="en-CA" dirty="0" smtClean="0"/>
              <a:t>Generate a random number between 1 and 100</a:t>
            </a:r>
          </a:p>
          <a:p>
            <a:pPr lvl="1"/>
            <a:r>
              <a:rPr lang="en-CA" dirty="0" smtClean="0"/>
              <a:t>User enters a guess</a:t>
            </a:r>
          </a:p>
          <a:p>
            <a:pPr lvl="1"/>
            <a:r>
              <a:rPr lang="en-CA" dirty="0" smtClean="0"/>
              <a:t>Validate users guess</a:t>
            </a:r>
          </a:p>
          <a:p>
            <a:pPr lvl="1"/>
            <a:r>
              <a:rPr lang="en-CA" dirty="0" smtClean="0"/>
              <a:t>Provide feedback to users regarding proximity of guess to the random number</a:t>
            </a:r>
          </a:p>
          <a:p>
            <a:pPr lvl="1"/>
            <a:r>
              <a:rPr lang="en-CA" dirty="0" smtClean="0"/>
              <a:t>Output Game over message when user correctly guesses the random number</a:t>
            </a:r>
          </a:p>
          <a:p>
            <a:pPr lvl="2"/>
            <a:r>
              <a:rPr lang="en-CA" dirty="0" smtClean="0"/>
              <a:t>Output message differs depending on number of guesses required to guess the random number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246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Number Guessing Game Wireframe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285336" y="2242868"/>
            <a:ext cx="6340415" cy="3536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912853" y="3807122"/>
            <a:ext cx="2073215" cy="42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Terminator 5"/>
          <p:cNvSpPr/>
          <p:nvPr/>
        </p:nvSpPr>
        <p:spPr>
          <a:xfrm>
            <a:off x="5227608" y="3795621"/>
            <a:ext cx="1733910" cy="42557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457864" y="3844503"/>
            <a:ext cx="138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Enter Guess: 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357005" y="3813841"/>
            <a:ext cx="172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Submit Guess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457864" y="2357858"/>
            <a:ext cx="550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Number Guessing Game</a:t>
            </a:r>
            <a:endParaRPr lang="en-CA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457864" y="3058721"/>
            <a:ext cx="39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Guess a number between 1 and 100…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457864" y="4576144"/>
            <a:ext cx="17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Game Messages: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912853" y="3832224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72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544128" y="5089585"/>
            <a:ext cx="532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You guessed too high…try a lower number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604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Programming Flowchart Symbols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914401" y="1940855"/>
            <a:ext cx="2993366" cy="6298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720970" y="2071097"/>
            <a:ext cx="13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Generic Step</a:t>
            </a:r>
            <a:endParaRPr lang="en-CA" dirty="0"/>
          </a:p>
        </p:txBody>
      </p:sp>
      <p:sp>
        <p:nvSpPr>
          <p:cNvPr id="6" name="Flowchart: Preparation 5"/>
          <p:cNvSpPr/>
          <p:nvPr/>
        </p:nvSpPr>
        <p:spPr>
          <a:xfrm>
            <a:off x="831372" y="3027872"/>
            <a:ext cx="3105509" cy="80225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953883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Event</a:t>
            </a:r>
            <a:endParaRPr lang="en-CA" dirty="0"/>
          </a:p>
        </p:txBody>
      </p:sp>
      <p:sp>
        <p:nvSpPr>
          <p:cNvPr id="8" name="Parallelogram 7"/>
          <p:cNvSpPr/>
          <p:nvPr/>
        </p:nvSpPr>
        <p:spPr>
          <a:xfrm>
            <a:off x="1043796" y="4287328"/>
            <a:ext cx="2734573" cy="595134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662026" y="4400229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Input / Output</a:t>
            </a:r>
            <a:endParaRPr lang="en-CA" dirty="0"/>
          </a:p>
        </p:txBody>
      </p:sp>
      <p:sp>
        <p:nvSpPr>
          <p:cNvPr id="10" name="Flowchart: Decision 9"/>
          <p:cNvSpPr/>
          <p:nvPr/>
        </p:nvSpPr>
        <p:spPr>
          <a:xfrm>
            <a:off x="914401" y="5253487"/>
            <a:ext cx="2777704" cy="107821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809390" y="5607927"/>
            <a:ext cx="98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Decision</a:t>
            </a:r>
            <a:endParaRPr lang="en-CA" dirty="0"/>
          </a:p>
        </p:txBody>
      </p:sp>
      <p:sp>
        <p:nvSpPr>
          <p:cNvPr id="14" name="Flowchart: Terminator 13"/>
          <p:cNvSpPr/>
          <p:nvPr/>
        </p:nvSpPr>
        <p:spPr>
          <a:xfrm>
            <a:off x="5141343" y="1940855"/>
            <a:ext cx="2743200" cy="629817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5473459" y="2071097"/>
            <a:ext cx="222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Program Start or 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390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Number Guessing Game </a:t>
            </a:r>
            <a:br>
              <a:rPr lang="en-CA" dirty="0" smtClean="0"/>
            </a:br>
            <a:r>
              <a:rPr lang="en-CA" dirty="0" smtClean="0"/>
              <a:t>Program Flow</a:t>
            </a:r>
            <a:endParaRPr lang="en-CA" dirty="0"/>
          </a:p>
        </p:txBody>
      </p:sp>
      <p:sp>
        <p:nvSpPr>
          <p:cNvPr id="4" name="Flowchart: Terminator 3"/>
          <p:cNvSpPr/>
          <p:nvPr/>
        </p:nvSpPr>
        <p:spPr>
          <a:xfrm>
            <a:off x="439947" y="1924415"/>
            <a:ext cx="2355011" cy="638443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301307" y="205897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Start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36913" y="2863881"/>
            <a:ext cx="2358045" cy="6298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25137" y="2863881"/>
            <a:ext cx="224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Generate a random number</a:t>
            </a:r>
            <a:endParaRPr lang="en-CA" dirty="0"/>
          </a:p>
        </p:txBody>
      </p:sp>
      <p:sp>
        <p:nvSpPr>
          <p:cNvPr id="10" name="Parallelogram 9"/>
          <p:cNvSpPr/>
          <p:nvPr/>
        </p:nvSpPr>
        <p:spPr>
          <a:xfrm>
            <a:off x="284672" y="3821413"/>
            <a:ext cx="2734573" cy="595134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39002" y="3934314"/>
            <a:ext cx="187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User Enters Guess</a:t>
            </a:r>
            <a:endParaRPr lang="en-CA" dirty="0"/>
          </a:p>
        </p:txBody>
      </p:sp>
      <p:sp>
        <p:nvSpPr>
          <p:cNvPr id="12" name="Flowchart: Decision 11"/>
          <p:cNvSpPr/>
          <p:nvPr/>
        </p:nvSpPr>
        <p:spPr>
          <a:xfrm>
            <a:off x="284672" y="4727748"/>
            <a:ext cx="2777704" cy="107821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179661" y="4926914"/>
            <a:ext cx="98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Is Guess Valid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7484774" y="29054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1805718" y="568063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cxnSp>
        <p:nvCxnSpPr>
          <p:cNvPr id="17" name="Elbow Connector 16"/>
          <p:cNvCxnSpPr>
            <a:stCxn id="12" idx="3"/>
            <a:endCxn id="24" idx="3"/>
          </p:cNvCxnSpPr>
          <p:nvPr/>
        </p:nvCxnSpPr>
        <p:spPr>
          <a:xfrm flipV="1">
            <a:off x="3062376" y="4303646"/>
            <a:ext cx="1279928" cy="9632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 flipH="1">
            <a:off x="1673523" y="5805961"/>
            <a:ext cx="1" cy="637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5926348" y="1897723"/>
            <a:ext cx="2777704" cy="107821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Parallelogram 23"/>
          <p:cNvSpPr/>
          <p:nvPr/>
        </p:nvSpPr>
        <p:spPr>
          <a:xfrm>
            <a:off x="3390123" y="3708512"/>
            <a:ext cx="2053145" cy="595134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3602913" y="3821413"/>
            <a:ext cx="1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Output feedback</a:t>
            </a:r>
            <a:endParaRPr lang="en-CA" dirty="0"/>
          </a:p>
        </p:txBody>
      </p:sp>
      <p:cxnSp>
        <p:nvCxnSpPr>
          <p:cNvPr id="27" name="Elbow Connector 26"/>
          <p:cNvCxnSpPr>
            <a:stCxn id="24" idx="5"/>
            <a:endCxn id="10" idx="2"/>
          </p:cNvCxnSpPr>
          <p:nvPr/>
        </p:nvCxnSpPr>
        <p:spPr>
          <a:xfrm rot="10800000" flipV="1">
            <a:off x="2944853" y="4006078"/>
            <a:ext cx="519662" cy="112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6755" y="2216944"/>
            <a:ext cx="142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Is Guess high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765693" y="361251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2877720" y="48765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34" name="Flowchart: Decision 33"/>
          <p:cNvSpPr/>
          <p:nvPr/>
        </p:nvSpPr>
        <p:spPr>
          <a:xfrm>
            <a:off x="5926348" y="3466971"/>
            <a:ext cx="2777704" cy="1078213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6666755" y="3786192"/>
            <a:ext cx="142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Is Guess Low</a:t>
            </a:r>
            <a:endParaRPr lang="en-CA" dirty="0"/>
          </a:p>
        </p:txBody>
      </p:sp>
      <p:sp>
        <p:nvSpPr>
          <p:cNvPr id="36" name="Parallelogram 35"/>
          <p:cNvSpPr/>
          <p:nvPr/>
        </p:nvSpPr>
        <p:spPr>
          <a:xfrm>
            <a:off x="5958695" y="4888564"/>
            <a:ext cx="2734573" cy="595134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6283635" y="5001465"/>
            <a:ext cx="21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 Game Over Message</a:t>
            </a:r>
            <a:endParaRPr lang="en-CA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315199" y="1281157"/>
            <a:ext cx="1" cy="637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Flowchart: Terminator 38"/>
          <p:cNvSpPr/>
          <p:nvPr/>
        </p:nvSpPr>
        <p:spPr>
          <a:xfrm>
            <a:off x="6160339" y="5794740"/>
            <a:ext cx="2355011" cy="638443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7021699" y="59292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End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7562232" y="43510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5713400" y="203989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Yes</a:t>
            </a:r>
            <a:endParaRPr lang="en-CA" dirty="0"/>
          </a:p>
        </p:txBody>
      </p:sp>
      <p:cxnSp>
        <p:nvCxnSpPr>
          <p:cNvPr id="43" name="Elbow Connector 42"/>
          <p:cNvCxnSpPr>
            <a:stCxn id="4" idx="2"/>
            <a:endCxn id="7" idx="0"/>
          </p:cNvCxnSpPr>
          <p:nvPr/>
        </p:nvCxnSpPr>
        <p:spPr>
          <a:xfrm rot="16200000" flipH="1">
            <a:off x="1482259" y="2698051"/>
            <a:ext cx="301023" cy="30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H="1">
            <a:off x="1480741" y="3652121"/>
            <a:ext cx="301023" cy="30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4"/>
            <a:endCxn id="12" idx="0"/>
          </p:cNvCxnSpPr>
          <p:nvPr/>
        </p:nvCxnSpPr>
        <p:spPr>
          <a:xfrm rot="16200000" flipH="1">
            <a:off x="1507141" y="4561364"/>
            <a:ext cx="311201" cy="21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3" idx="1"/>
            <a:endCxn id="24" idx="0"/>
          </p:cNvCxnSpPr>
          <p:nvPr/>
        </p:nvCxnSpPr>
        <p:spPr>
          <a:xfrm rot="10800000" flipV="1">
            <a:off x="4416696" y="2436830"/>
            <a:ext cx="1509652" cy="12716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24" idx="2"/>
          </p:cNvCxnSpPr>
          <p:nvPr/>
        </p:nvCxnSpPr>
        <p:spPr>
          <a:xfrm rot="10800000">
            <a:off x="5368877" y="4006079"/>
            <a:ext cx="581371" cy="7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4" idx="0"/>
          </p:cNvCxnSpPr>
          <p:nvPr/>
        </p:nvCxnSpPr>
        <p:spPr>
          <a:xfrm>
            <a:off x="7313222" y="2952715"/>
            <a:ext cx="1978" cy="514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6" idx="0"/>
          </p:cNvCxnSpPr>
          <p:nvPr/>
        </p:nvCxnSpPr>
        <p:spPr>
          <a:xfrm>
            <a:off x="7318714" y="4545184"/>
            <a:ext cx="7268" cy="343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9" idx="0"/>
          </p:cNvCxnSpPr>
          <p:nvPr/>
        </p:nvCxnSpPr>
        <p:spPr>
          <a:xfrm>
            <a:off x="7322348" y="5486013"/>
            <a:ext cx="15497" cy="308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12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199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JavaScript</vt:lpstr>
      <vt:lpstr>Steps to Building a JS Game</vt:lpstr>
      <vt:lpstr>Steps to Building a JS Game</vt:lpstr>
      <vt:lpstr>Number Guessing Game</vt:lpstr>
      <vt:lpstr>Number Guessing Game Wireframe</vt:lpstr>
      <vt:lpstr>Programming Flowchart Symbols</vt:lpstr>
      <vt:lpstr>Number Guessing Game  Program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Whyte</dc:creator>
  <cp:lastModifiedBy>Michael Whyte</cp:lastModifiedBy>
  <cp:revision>11</cp:revision>
  <dcterms:created xsi:type="dcterms:W3CDTF">2015-06-11T20:22:06Z</dcterms:created>
  <dcterms:modified xsi:type="dcterms:W3CDTF">2015-06-11T21:52:45Z</dcterms:modified>
</cp:coreProperties>
</file>