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83" r:id="rId6"/>
    <p:sldId id="285" r:id="rId7"/>
    <p:sldId id="286" r:id="rId8"/>
    <p:sldId id="287" r:id="rId9"/>
    <p:sldId id="284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  <a:srgbClr val="FCC796"/>
    <a:srgbClr val="FF6600"/>
    <a:srgbClr val="FFB9B9"/>
    <a:srgbClr val="A20000"/>
    <a:srgbClr val="BD92DE"/>
    <a:srgbClr val="68689A"/>
    <a:srgbClr val="F000C9"/>
    <a:srgbClr val="FFF2CC"/>
    <a:srgbClr val="FE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3264A-EC64-4252-9FD8-673343E41731}" v="2" dt="2022-09-05T16:47:30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 Rushworth" userId="1ba92f11-c2ed-48bf-ab30-5f8b59045be7" providerId="ADAL" clId="{DA4DE5EE-A3B3-474A-B67A-2656FEF016C0}"/>
    <pc:docChg chg="undo custSel addSld delSld modSld">
      <pc:chgData name="Jo Rushworth" userId="1ba92f11-c2ed-48bf-ab30-5f8b59045be7" providerId="ADAL" clId="{DA4DE5EE-A3B3-474A-B67A-2656FEF016C0}" dt="2022-08-05T12:59:00.847" v="715" actId="1076"/>
      <pc:docMkLst>
        <pc:docMk/>
      </pc:docMkLst>
      <pc:sldChg chg="addSp delSp modSp mod">
        <pc:chgData name="Jo Rushworth" userId="1ba92f11-c2ed-48bf-ab30-5f8b59045be7" providerId="ADAL" clId="{DA4DE5EE-A3B3-474A-B67A-2656FEF016C0}" dt="2022-08-05T12:59:00.847" v="715" actId="1076"/>
        <pc:sldMkLst>
          <pc:docMk/>
          <pc:sldMk cId="60308172" sldId="256"/>
        </pc:sldMkLst>
        <pc:spChg chg="mod">
          <ac:chgData name="Jo Rushworth" userId="1ba92f11-c2ed-48bf-ab30-5f8b59045be7" providerId="ADAL" clId="{DA4DE5EE-A3B3-474A-B67A-2656FEF016C0}" dt="2022-08-05T12:57:31.928" v="655" actId="242"/>
          <ac:spMkLst>
            <pc:docMk/>
            <pc:sldMk cId="60308172" sldId="256"/>
            <ac:spMk id="2" creationId="{032616E9-E67C-4049-A4AC-C1E7FDA0EECC}"/>
          </ac:spMkLst>
        </pc:spChg>
        <pc:spChg chg="mod">
          <ac:chgData name="Jo Rushworth" userId="1ba92f11-c2ed-48bf-ab30-5f8b59045be7" providerId="ADAL" clId="{DA4DE5EE-A3B3-474A-B67A-2656FEF016C0}" dt="2022-08-05T12:57:55.515" v="670" actId="14100"/>
          <ac:spMkLst>
            <pc:docMk/>
            <pc:sldMk cId="60308172" sldId="256"/>
            <ac:spMk id="3" creationId="{0E9FA9E6-8D33-9345-A1CC-5B8D857EC29D}"/>
          </ac:spMkLst>
        </pc:spChg>
        <pc:spChg chg="add del mod">
          <ac:chgData name="Jo Rushworth" userId="1ba92f11-c2ed-48bf-ab30-5f8b59045be7" providerId="ADAL" clId="{DA4DE5EE-A3B3-474A-B67A-2656FEF016C0}" dt="2022-08-05T12:56:52.453" v="648" actId="478"/>
          <ac:spMkLst>
            <pc:docMk/>
            <pc:sldMk cId="60308172" sldId="256"/>
            <ac:spMk id="15" creationId="{7C9FB892-3D64-88B1-5A86-C1C0B5A79372}"/>
          </ac:spMkLst>
        </pc:spChg>
        <pc:spChg chg="add del mod">
          <ac:chgData name="Jo Rushworth" userId="1ba92f11-c2ed-48bf-ab30-5f8b59045be7" providerId="ADAL" clId="{DA4DE5EE-A3B3-474A-B67A-2656FEF016C0}" dt="2022-08-05T12:56:52.899" v="649" actId="478"/>
          <ac:spMkLst>
            <pc:docMk/>
            <pc:sldMk cId="60308172" sldId="256"/>
            <ac:spMk id="16" creationId="{73C2DC78-66B9-46A4-D599-6E418DADE4E7}"/>
          </ac:spMkLst>
        </pc:spChg>
        <pc:spChg chg="add del mod">
          <ac:chgData name="Jo Rushworth" userId="1ba92f11-c2ed-48bf-ab30-5f8b59045be7" providerId="ADAL" clId="{DA4DE5EE-A3B3-474A-B67A-2656FEF016C0}" dt="2022-08-05T12:43:48.904" v="202" actId="478"/>
          <ac:spMkLst>
            <pc:docMk/>
            <pc:sldMk cId="60308172" sldId="256"/>
            <ac:spMk id="22" creationId="{81CB21E0-E4CB-2674-F891-1BEB1A140FC1}"/>
          </ac:spMkLst>
        </pc:spChg>
        <pc:spChg chg="del">
          <ac:chgData name="Jo Rushworth" userId="1ba92f11-c2ed-48bf-ab30-5f8b59045be7" providerId="ADAL" clId="{DA4DE5EE-A3B3-474A-B67A-2656FEF016C0}" dt="2022-08-05T12:40:31.305" v="9" actId="478"/>
          <ac:spMkLst>
            <pc:docMk/>
            <pc:sldMk cId="60308172" sldId="256"/>
            <ac:spMk id="27" creationId="{740F9F3F-C54A-31CB-9457-975F481B563F}"/>
          </ac:spMkLst>
        </pc:spChg>
        <pc:spChg chg="del">
          <ac:chgData name="Jo Rushworth" userId="1ba92f11-c2ed-48bf-ab30-5f8b59045be7" providerId="ADAL" clId="{DA4DE5EE-A3B3-474A-B67A-2656FEF016C0}" dt="2022-08-05T12:40:31.305" v="9" actId="478"/>
          <ac:spMkLst>
            <pc:docMk/>
            <pc:sldMk cId="60308172" sldId="256"/>
            <ac:spMk id="28" creationId="{6014CF18-C1BB-CE2C-1748-931DECD690F4}"/>
          </ac:spMkLst>
        </pc:spChg>
        <pc:spChg chg="del">
          <ac:chgData name="Jo Rushworth" userId="1ba92f11-c2ed-48bf-ab30-5f8b59045be7" providerId="ADAL" clId="{DA4DE5EE-A3B3-474A-B67A-2656FEF016C0}" dt="2022-08-05T12:40:31.305" v="9" actId="478"/>
          <ac:spMkLst>
            <pc:docMk/>
            <pc:sldMk cId="60308172" sldId="256"/>
            <ac:spMk id="29" creationId="{03A6589B-38EF-8C47-8A09-F83B9F26C833}"/>
          </ac:spMkLst>
        </pc:spChg>
        <pc:spChg chg="add mod">
          <ac:chgData name="Jo Rushworth" userId="1ba92f11-c2ed-48bf-ab30-5f8b59045be7" providerId="ADAL" clId="{DA4DE5EE-A3B3-474A-B67A-2656FEF016C0}" dt="2022-08-05T12:58:22.102" v="685" actId="14100"/>
          <ac:spMkLst>
            <pc:docMk/>
            <pc:sldMk cId="60308172" sldId="256"/>
            <ac:spMk id="35" creationId="{432508BC-E355-A3A4-CB30-896D63AA9AA4}"/>
          </ac:spMkLst>
        </pc:spChg>
        <pc:spChg chg="add mod">
          <ac:chgData name="Jo Rushworth" userId="1ba92f11-c2ed-48bf-ab30-5f8b59045be7" providerId="ADAL" clId="{DA4DE5EE-A3B3-474A-B67A-2656FEF016C0}" dt="2022-08-05T12:59:00.847" v="715" actId="1076"/>
          <ac:spMkLst>
            <pc:docMk/>
            <pc:sldMk cId="60308172" sldId="256"/>
            <ac:spMk id="36" creationId="{95AFD31D-79C3-A869-5E9D-E1989240D291}"/>
          </ac:spMkLst>
        </pc:spChg>
        <pc:grpChg chg="add mod">
          <ac:chgData name="Jo Rushworth" userId="1ba92f11-c2ed-48bf-ab30-5f8b59045be7" providerId="ADAL" clId="{DA4DE5EE-A3B3-474A-B67A-2656FEF016C0}" dt="2022-08-05T12:57:43.181" v="658" actId="1076"/>
          <ac:grpSpMkLst>
            <pc:docMk/>
            <pc:sldMk cId="60308172" sldId="256"/>
            <ac:grpSpMk id="4" creationId="{FF05D1BB-EFF7-814C-6868-1A04F35C6012}"/>
          </ac:grpSpMkLst>
        </pc:grpChg>
        <pc:picChg chg="del">
          <ac:chgData name="Jo Rushworth" userId="1ba92f11-c2ed-48bf-ab30-5f8b59045be7" providerId="ADAL" clId="{DA4DE5EE-A3B3-474A-B67A-2656FEF016C0}" dt="2022-08-05T12:41:05.699" v="68" actId="478"/>
          <ac:picMkLst>
            <pc:docMk/>
            <pc:sldMk cId="60308172" sldId="256"/>
            <ac:picMk id="5" creationId="{84C1C591-E9ED-8AC6-4026-5ED470C8A9BB}"/>
          </ac:picMkLst>
        </pc:picChg>
        <pc:picChg chg="del mod">
          <ac:chgData name="Jo Rushworth" userId="1ba92f11-c2ed-48bf-ab30-5f8b59045be7" providerId="ADAL" clId="{DA4DE5EE-A3B3-474A-B67A-2656FEF016C0}" dt="2022-08-05T12:40:12.003" v="7" actId="478"/>
          <ac:picMkLst>
            <pc:docMk/>
            <pc:sldMk cId="60308172" sldId="256"/>
            <ac:picMk id="17" creationId="{8CFCC16A-620C-8251-8D80-5BCF07269A82}"/>
          </ac:picMkLst>
        </pc:picChg>
        <pc:picChg chg="add del mod">
          <ac:chgData name="Jo Rushworth" userId="1ba92f11-c2ed-48bf-ab30-5f8b59045be7" providerId="ADAL" clId="{DA4DE5EE-A3B3-474A-B67A-2656FEF016C0}" dt="2022-08-05T12:56:52.064" v="647" actId="478"/>
          <ac:picMkLst>
            <pc:docMk/>
            <pc:sldMk cId="60308172" sldId="256"/>
            <ac:picMk id="18" creationId="{40B8E45E-D296-F9AA-B6FD-CECE00885DEF}"/>
          </ac:picMkLst>
        </pc:picChg>
        <pc:picChg chg="del">
          <ac:chgData name="Jo Rushworth" userId="1ba92f11-c2ed-48bf-ab30-5f8b59045be7" providerId="ADAL" clId="{DA4DE5EE-A3B3-474A-B67A-2656FEF016C0}" dt="2022-08-05T12:40:13.355" v="8" actId="478"/>
          <ac:picMkLst>
            <pc:docMk/>
            <pc:sldMk cId="60308172" sldId="256"/>
            <ac:picMk id="19" creationId="{6948B681-EA53-0B0C-CB03-56A6BB56F1DB}"/>
          </ac:picMkLst>
        </pc:picChg>
        <pc:picChg chg="add mod">
          <ac:chgData name="Jo Rushworth" userId="1ba92f11-c2ed-48bf-ab30-5f8b59045be7" providerId="ADAL" clId="{DA4DE5EE-A3B3-474A-B67A-2656FEF016C0}" dt="2022-08-05T12:49:29.972" v="240" actId="164"/>
          <ac:picMkLst>
            <pc:docMk/>
            <pc:sldMk cId="60308172" sldId="256"/>
            <ac:picMk id="23" creationId="{9A6DA769-4D35-E25C-CD2E-2D48E06430D5}"/>
          </ac:picMkLst>
        </pc:picChg>
        <pc:picChg chg="add mod modCrop">
          <ac:chgData name="Jo Rushworth" userId="1ba92f11-c2ed-48bf-ab30-5f8b59045be7" providerId="ADAL" clId="{DA4DE5EE-A3B3-474A-B67A-2656FEF016C0}" dt="2022-08-05T12:49:29.972" v="240" actId="164"/>
          <ac:picMkLst>
            <pc:docMk/>
            <pc:sldMk cId="60308172" sldId="256"/>
            <ac:picMk id="24" creationId="{D13C3E5D-532C-1C50-B515-57ABB7FE236D}"/>
          </ac:picMkLst>
        </pc:picChg>
        <pc:picChg chg="del">
          <ac:chgData name="Jo Rushworth" userId="1ba92f11-c2ed-48bf-ab30-5f8b59045be7" providerId="ADAL" clId="{DA4DE5EE-A3B3-474A-B67A-2656FEF016C0}" dt="2022-08-05T12:40:31.305" v="9" actId="478"/>
          <ac:picMkLst>
            <pc:docMk/>
            <pc:sldMk cId="60308172" sldId="256"/>
            <ac:picMk id="26" creationId="{97C663CC-8CDB-BC4A-2697-208F6219E779}"/>
          </ac:picMkLst>
        </pc:picChg>
        <pc:picChg chg="del">
          <ac:chgData name="Jo Rushworth" userId="1ba92f11-c2ed-48bf-ab30-5f8b59045be7" providerId="ADAL" clId="{DA4DE5EE-A3B3-474A-B67A-2656FEF016C0}" dt="2022-08-05T12:40:31.305" v="9" actId="478"/>
          <ac:picMkLst>
            <pc:docMk/>
            <pc:sldMk cId="60308172" sldId="256"/>
            <ac:picMk id="30" creationId="{3DFE966D-D2B3-C238-51A3-07EAB43C53BD}"/>
          </ac:picMkLst>
        </pc:picChg>
        <pc:picChg chg="del">
          <ac:chgData name="Jo Rushworth" userId="1ba92f11-c2ed-48bf-ab30-5f8b59045be7" providerId="ADAL" clId="{DA4DE5EE-A3B3-474A-B67A-2656FEF016C0}" dt="2022-08-05T12:40:31.305" v="9" actId="478"/>
          <ac:picMkLst>
            <pc:docMk/>
            <pc:sldMk cId="60308172" sldId="256"/>
            <ac:picMk id="31" creationId="{ABC5B8FC-3F0F-2450-2952-735D1FACB473}"/>
          </ac:picMkLst>
        </pc:picChg>
        <pc:picChg chg="del">
          <ac:chgData name="Jo Rushworth" userId="1ba92f11-c2ed-48bf-ab30-5f8b59045be7" providerId="ADAL" clId="{DA4DE5EE-A3B3-474A-B67A-2656FEF016C0}" dt="2022-08-05T12:40:31.305" v="9" actId="478"/>
          <ac:picMkLst>
            <pc:docMk/>
            <pc:sldMk cId="60308172" sldId="256"/>
            <ac:picMk id="32" creationId="{2D64EE46-C6D2-345D-3477-5FA56051577C}"/>
          </ac:picMkLst>
        </pc:picChg>
        <pc:picChg chg="del">
          <ac:chgData name="Jo Rushworth" userId="1ba92f11-c2ed-48bf-ab30-5f8b59045be7" providerId="ADAL" clId="{DA4DE5EE-A3B3-474A-B67A-2656FEF016C0}" dt="2022-08-05T12:40:31.305" v="9" actId="478"/>
          <ac:picMkLst>
            <pc:docMk/>
            <pc:sldMk cId="60308172" sldId="256"/>
            <ac:picMk id="34" creationId="{BC2F7A67-BE5E-7F97-A236-F4AECD28414E}"/>
          </ac:picMkLst>
        </pc:picChg>
        <pc:picChg chg="del">
          <ac:chgData name="Jo Rushworth" userId="1ba92f11-c2ed-48bf-ab30-5f8b59045be7" providerId="ADAL" clId="{DA4DE5EE-A3B3-474A-B67A-2656FEF016C0}" dt="2022-08-05T12:40:31.305" v="9" actId="478"/>
          <ac:picMkLst>
            <pc:docMk/>
            <pc:sldMk cId="60308172" sldId="256"/>
            <ac:picMk id="1026" creationId="{A97E939B-E19D-B201-F569-5CC5A5890DAA}"/>
          </ac:picMkLst>
        </pc:picChg>
        <pc:picChg chg="del mod">
          <ac:chgData name="Jo Rushworth" userId="1ba92f11-c2ed-48bf-ab30-5f8b59045be7" providerId="ADAL" clId="{DA4DE5EE-A3B3-474A-B67A-2656FEF016C0}" dt="2022-08-05T12:40:10.174" v="5" actId="478"/>
          <ac:picMkLst>
            <pc:docMk/>
            <pc:sldMk cId="60308172" sldId="256"/>
            <ac:picMk id="2050" creationId="{08B78591-5873-D74D-870C-B38452B44A35}"/>
          </ac:picMkLst>
        </pc:picChg>
        <pc:cxnChg chg="mod">
          <ac:chgData name="Jo Rushworth" userId="1ba92f11-c2ed-48bf-ab30-5f8b59045be7" providerId="ADAL" clId="{DA4DE5EE-A3B3-474A-B67A-2656FEF016C0}" dt="2022-08-05T12:52:55.896" v="476" actId="1076"/>
          <ac:cxnSpMkLst>
            <pc:docMk/>
            <pc:sldMk cId="60308172" sldId="256"/>
            <ac:cxnSpMk id="21" creationId="{913CED68-9DD2-B0A7-417D-8097FD6305A3}"/>
          </ac:cxnSpMkLst>
        </pc:cxnChg>
        <pc:cxnChg chg="del">
          <ac:chgData name="Jo Rushworth" userId="1ba92f11-c2ed-48bf-ab30-5f8b59045be7" providerId="ADAL" clId="{DA4DE5EE-A3B3-474A-B67A-2656FEF016C0}" dt="2022-08-05T12:40:31.305" v="9" actId="478"/>
          <ac:cxnSpMkLst>
            <pc:docMk/>
            <pc:sldMk cId="60308172" sldId="256"/>
            <ac:cxnSpMk id="33" creationId="{8E8E1F43-240F-95F9-9823-6A79D3D9A4A4}"/>
          </ac:cxnSpMkLst>
        </pc:cxnChg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4056379023" sldId="257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585247684" sldId="259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390399660" sldId="269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094763243" sldId="273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2265556840" sldId="274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658267846" sldId="275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2294875981" sldId="277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2250339700" sldId="278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2487322281" sldId="279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3016984565" sldId="280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3452542374" sldId="281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2709085838" sldId="282"/>
        </pc:sldMkLst>
      </pc:sldChg>
      <pc:sldChg chg="addSp delSp modSp mod chgLayout">
        <pc:chgData name="Jo Rushworth" userId="1ba92f11-c2ed-48bf-ab30-5f8b59045be7" providerId="ADAL" clId="{DA4DE5EE-A3B3-474A-B67A-2656FEF016C0}" dt="2022-08-05T12:49:46.250" v="243" actId="207"/>
        <pc:sldMkLst>
          <pc:docMk/>
          <pc:sldMk cId="367997782" sldId="283"/>
        </pc:sldMkLst>
        <pc:spChg chg="add del mod ord">
          <ac:chgData name="Jo Rushworth" userId="1ba92f11-c2ed-48bf-ab30-5f8b59045be7" providerId="ADAL" clId="{DA4DE5EE-A3B3-474A-B67A-2656FEF016C0}" dt="2022-08-05T12:42:27.371" v="112" actId="478"/>
          <ac:spMkLst>
            <pc:docMk/>
            <pc:sldMk cId="367997782" sldId="283"/>
            <ac:spMk id="3" creationId="{97EEF682-7A3C-2B63-01C7-9B0EDC1CCBEC}"/>
          </ac:spMkLst>
        </pc:spChg>
        <pc:spChg chg="add mod ord">
          <ac:chgData name="Jo Rushworth" userId="1ba92f11-c2ed-48bf-ab30-5f8b59045be7" providerId="ADAL" clId="{DA4DE5EE-A3B3-474A-B67A-2656FEF016C0}" dt="2022-08-05T12:49:46.250" v="243" actId="207"/>
          <ac:spMkLst>
            <pc:docMk/>
            <pc:sldMk cId="367997782" sldId="283"/>
            <ac:spMk id="5" creationId="{A2B15D93-0DE8-4BC4-B3D8-F91407B64C2F}"/>
          </ac:spMkLst>
        </pc:spChg>
        <pc:spChg chg="mod">
          <ac:chgData name="Jo Rushworth" userId="1ba92f11-c2ed-48bf-ab30-5f8b59045be7" providerId="ADAL" clId="{DA4DE5EE-A3B3-474A-B67A-2656FEF016C0}" dt="2022-08-05T12:45:20.662" v="218" actId="2085"/>
          <ac:spMkLst>
            <pc:docMk/>
            <pc:sldMk cId="367997782" sldId="283"/>
            <ac:spMk id="6" creationId="{0B033C7E-6A4A-070C-FCFF-DAF81F7D9B5E}"/>
          </ac:spMkLst>
        </pc:spChg>
        <pc:spChg chg="add mod ord">
          <ac:chgData name="Jo Rushworth" userId="1ba92f11-c2ed-48bf-ab30-5f8b59045be7" providerId="ADAL" clId="{DA4DE5EE-A3B3-474A-B67A-2656FEF016C0}" dt="2022-08-05T12:42:24.666" v="111" actId="700"/>
          <ac:spMkLst>
            <pc:docMk/>
            <pc:sldMk cId="367997782" sldId="283"/>
            <ac:spMk id="7" creationId="{6DF41310-4CB0-2C27-BCAB-54377B65C6FD}"/>
          </ac:spMkLst>
        </pc:spChg>
        <pc:spChg chg="add mod">
          <ac:chgData name="Jo Rushworth" userId="1ba92f11-c2ed-48bf-ab30-5f8b59045be7" providerId="ADAL" clId="{DA4DE5EE-A3B3-474A-B67A-2656FEF016C0}" dt="2022-08-05T12:45:36.411" v="221" actId="14100"/>
          <ac:spMkLst>
            <pc:docMk/>
            <pc:sldMk cId="367997782" sldId="283"/>
            <ac:spMk id="9" creationId="{DCB725D5-1B56-8DF0-6FF9-B4593DE4D5A5}"/>
          </ac:spMkLst>
        </pc:spChg>
        <pc:spChg chg="add mod ord">
          <ac:chgData name="Jo Rushworth" userId="1ba92f11-c2ed-48bf-ab30-5f8b59045be7" providerId="ADAL" clId="{DA4DE5EE-A3B3-474A-B67A-2656FEF016C0}" dt="2022-08-05T12:45:43.300" v="222" actId="207"/>
          <ac:spMkLst>
            <pc:docMk/>
            <pc:sldMk cId="367997782" sldId="283"/>
            <ac:spMk id="10" creationId="{7B6112FC-0DE7-3EB5-CE8D-B33654F8A0A2}"/>
          </ac:spMkLst>
        </pc:spChg>
        <pc:grpChg chg="del">
          <ac:chgData name="Jo Rushworth" userId="1ba92f11-c2ed-48bf-ab30-5f8b59045be7" providerId="ADAL" clId="{DA4DE5EE-A3B3-474A-B67A-2656FEF016C0}" dt="2022-08-05T12:42:21.510" v="110" actId="478"/>
          <ac:grpSpMkLst>
            <pc:docMk/>
            <pc:sldMk cId="367997782" sldId="283"/>
            <ac:grpSpMk id="18" creationId="{286DB836-C23E-05EE-15BF-E1B71A1AC5B7}"/>
          </ac:grpSpMkLst>
        </pc:grpChg>
        <pc:picChg chg="del">
          <ac:chgData name="Jo Rushworth" userId="1ba92f11-c2ed-48bf-ab30-5f8b59045be7" providerId="ADAL" clId="{DA4DE5EE-A3B3-474A-B67A-2656FEF016C0}" dt="2022-08-05T12:42:10.602" v="107" actId="478"/>
          <ac:picMkLst>
            <pc:docMk/>
            <pc:sldMk cId="367997782" sldId="283"/>
            <ac:picMk id="4" creationId="{278746C2-6D04-294D-5DA6-B06646713EC8}"/>
          </ac:picMkLst>
        </pc:picChg>
        <pc:picChg chg="add del mod">
          <ac:chgData name="Jo Rushworth" userId="1ba92f11-c2ed-48bf-ab30-5f8b59045be7" providerId="ADAL" clId="{DA4DE5EE-A3B3-474A-B67A-2656FEF016C0}" dt="2022-08-05T12:47:47.449" v="230" actId="478"/>
          <ac:picMkLst>
            <pc:docMk/>
            <pc:sldMk cId="367997782" sldId="283"/>
            <ac:picMk id="26" creationId="{707616ED-8A0C-3F39-54B2-E2AFE2AD7A7E}"/>
          </ac:picMkLst>
        </pc:picChg>
        <pc:picChg chg="del">
          <ac:chgData name="Jo Rushworth" userId="1ba92f11-c2ed-48bf-ab30-5f8b59045be7" providerId="ADAL" clId="{DA4DE5EE-A3B3-474A-B67A-2656FEF016C0}" dt="2022-08-05T12:42:43.705" v="134" actId="478"/>
          <ac:picMkLst>
            <pc:docMk/>
            <pc:sldMk cId="367997782" sldId="283"/>
            <ac:picMk id="1026" creationId="{14547885-0AD1-8507-1EEF-310E3609C698}"/>
          </ac:picMkLst>
        </pc:picChg>
        <pc:picChg chg="del">
          <ac:chgData name="Jo Rushworth" userId="1ba92f11-c2ed-48bf-ab30-5f8b59045be7" providerId="ADAL" clId="{DA4DE5EE-A3B3-474A-B67A-2656FEF016C0}" dt="2022-08-05T12:42:45.932" v="135" actId="478"/>
          <ac:picMkLst>
            <pc:docMk/>
            <pc:sldMk cId="367997782" sldId="283"/>
            <ac:picMk id="1036" creationId="{D898CA8E-6A53-4A02-170C-FE8BB9A57F5A}"/>
          </ac:picMkLst>
        </pc:picChg>
        <pc:picChg chg="del">
          <ac:chgData name="Jo Rushworth" userId="1ba92f11-c2ed-48bf-ab30-5f8b59045be7" providerId="ADAL" clId="{DA4DE5EE-A3B3-474A-B67A-2656FEF016C0}" dt="2022-08-05T12:42:20.270" v="109" actId="478"/>
          <ac:picMkLst>
            <pc:docMk/>
            <pc:sldMk cId="367997782" sldId="283"/>
            <ac:picMk id="4098" creationId="{14C4B0FD-C8A9-62FA-067B-25E5121AD8A2}"/>
          </ac:picMkLst>
        </pc:picChg>
        <pc:cxnChg chg="mod">
          <ac:chgData name="Jo Rushworth" userId="1ba92f11-c2ed-48bf-ab30-5f8b59045be7" providerId="ADAL" clId="{DA4DE5EE-A3B3-474A-B67A-2656FEF016C0}" dt="2022-08-05T12:42:49.228" v="136" actId="1076"/>
          <ac:cxnSpMkLst>
            <pc:docMk/>
            <pc:sldMk cId="367997782" sldId="283"/>
            <ac:cxnSpMk id="8" creationId="{F156ECD2-048B-8068-7AAF-64B428C73872}"/>
          </ac:cxnSpMkLst>
        </pc:cxnChg>
      </pc:sldChg>
      <pc:sldChg chg="del">
        <pc:chgData name="Jo Rushworth" userId="1ba92f11-c2ed-48bf-ab30-5f8b59045be7" providerId="ADAL" clId="{DA4DE5EE-A3B3-474A-B67A-2656FEF016C0}" dt="2022-08-05T12:43:01.432" v="146" actId="47"/>
        <pc:sldMkLst>
          <pc:docMk/>
          <pc:sldMk cId="3498961933" sldId="284"/>
        </pc:sldMkLst>
      </pc:sldChg>
      <pc:sldChg chg="addSp delSp modSp add mod chgLayout">
        <pc:chgData name="Jo Rushworth" userId="1ba92f11-c2ed-48bf-ab30-5f8b59045be7" providerId="ADAL" clId="{DA4DE5EE-A3B3-474A-B67A-2656FEF016C0}" dt="2022-08-05T12:56:24.655" v="643" actId="14100"/>
        <pc:sldMkLst>
          <pc:docMk/>
          <pc:sldMk cId="3977539083" sldId="284"/>
        </pc:sldMkLst>
        <pc:spChg chg="add del mod">
          <ac:chgData name="Jo Rushworth" userId="1ba92f11-c2ed-48bf-ab30-5f8b59045be7" providerId="ADAL" clId="{DA4DE5EE-A3B3-474A-B67A-2656FEF016C0}" dt="2022-08-05T12:55:29.865" v="614" actId="478"/>
          <ac:spMkLst>
            <pc:docMk/>
            <pc:sldMk cId="3977539083" sldId="284"/>
            <ac:spMk id="4" creationId="{62219603-7F1F-37D3-AE44-B089AADD410C}"/>
          </ac:spMkLst>
        </pc:spChg>
        <pc:spChg chg="del">
          <ac:chgData name="Jo Rushworth" userId="1ba92f11-c2ed-48bf-ab30-5f8b59045be7" providerId="ADAL" clId="{DA4DE5EE-A3B3-474A-B67A-2656FEF016C0}" dt="2022-08-05T12:55:27.699" v="613" actId="478"/>
          <ac:spMkLst>
            <pc:docMk/>
            <pc:sldMk cId="3977539083" sldId="284"/>
            <ac:spMk id="5" creationId="{A2B15D93-0DE8-4BC4-B3D8-F91407B64C2F}"/>
          </ac:spMkLst>
        </pc:spChg>
        <pc:spChg chg="mod">
          <ac:chgData name="Jo Rushworth" userId="1ba92f11-c2ed-48bf-ab30-5f8b59045be7" providerId="ADAL" clId="{DA4DE5EE-A3B3-474A-B67A-2656FEF016C0}" dt="2022-08-05T12:55:24.352" v="612" actId="20577"/>
          <ac:spMkLst>
            <pc:docMk/>
            <pc:sldMk cId="3977539083" sldId="284"/>
            <ac:spMk id="6" creationId="{0B033C7E-6A4A-070C-FCFF-DAF81F7D9B5E}"/>
          </ac:spMkLst>
        </pc:spChg>
        <pc:spChg chg="del">
          <ac:chgData name="Jo Rushworth" userId="1ba92f11-c2ed-48bf-ab30-5f8b59045be7" providerId="ADAL" clId="{DA4DE5EE-A3B3-474A-B67A-2656FEF016C0}" dt="2022-08-05T12:55:31.565" v="615" actId="478"/>
          <ac:spMkLst>
            <pc:docMk/>
            <pc:sldMk cId="3977539083" sldId="284"/>
            <ac:spMk id="7" creationId="{6DF41310-4CB0-2C27-BCAB-54377B65C6FD}"/>
          </ac:spMkLst>
        </pc:spChg>
        <pc:spChg chg="add del mod ord">
          <ac:chgData name="Jo Rushworth" userId="1ba92f11-c2ed-48bf-ab30-5f8b59045be7" providerId="ADAL" clId="{DA4DE5EE-A3B3-474A-B67A-2656FEF016C0}" dt="2022-08-05T12:55:49.853" v="641" actId="478"/>
          <ac:spMkLst>
            <pc:docMk/>
            <pc:sldMk cId="3977539083" sldId="284"/>
            <ac:spMk id="11" creationId="{D94768B7-B27F-1477-2A7F-DA3405812FDC}"/>
          </ac:spMkLst>
        </pc:spChg>
        <pc:spChg chg="add mod ord">
          <ac:chgData name="Jo Rushworth" userId="1ba92f11-c2ed-48bf-ab30-5f8b59045be7" providerId="ADAL" clId="{DA4DE5EE-A3B3-474A-B67A-2656FEF016C0}" dt="2022-08-05T12:56:24.655" v="643" actId="14100"/>
          <ac:spMkLst>
            <pc:docMk/>
            <pc:sldMk cId="3977539083" sldId="284"/>
            <ac:spMk id="12" creationId="{8EDF351F-9C87-5A23-0DFD-FDFF1A08E231}"/>
          </ac:spMkLst>
        </pc:spChg>
        <pc:spChg chg="add del mod ord">
          <ac:chgData name="Jo Rushworth" userId="1ba92f11-c2ed-48bf-ab30-5f8b59045be7" providerId="ADAL" clId="{DA4DE5EE-A3B3-474A-B67A-2656FEF016C0}" dt="2022-08-05T12:56:13.665" v="642" actId="931"/>
          <ac:spMkLst>
            <pc:docMk/>
            <pc:sldMk cId="3977539083" sldId="284"/>
            <ac:spMk id="13" creationId="{DDC85E1D-92E1-EB5C-E64B-021D3DC9FB92}"/>
          </ac:spMkLst>
        </pc:spChg>
        <pc:picChg chg="add mod">
          <ac:chgData name="Jo Rushworth" userId="1ba92f11-c2ed-48bf-ab30-5f8b59045be7" providerId="ADAL" clId="{DA4DE5EE-A3B3-474A-B67A-2656FEF016C0}" dt="2022-08-05T12:56:13.665" v="642" actId="931"/>
          <ac:picMkLst>
            <pc:docMk/>
            <pc:sldMk cId="3977539083" sldId="284"/>
            <ac:picMk id="16" creationId="{EB645F33-F8A6-344C-7029-B78D39EA0FB1}"/>
          </ac:picMkLst>
        </pc:picChg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3607243797" sldId="285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15751702" sldId="286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628994277" sldId="287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3672476578" sldId="288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794893284" sldId="289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228198051" sldId="290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360861331" sldId="293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3613012546" sldId="294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443058272" sldId="295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548638035" sldId="297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4243048503" sldId="298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2247647099" sldId="299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254052547" sldId="300"/>
        </pc:sldMkLst>
      </pc:sldChg>
      <pc:sldChg chg="del">
        <pc:chgData name="Jo Rushworth" userId="1ba92f11-c2ed-48bf-ab30-5f8b59045be7" providerId="ADAL" clId="{DA4DE5EE-A3B3-474A-B67A-2656FEF016C0}" dt="2022-08-05T12:39:57.967" v="0" actId="47"/>
        <pc:sldMkLst>
          <pc:docMk/>
          <pc:sldMk cId="1678243614" sldId="302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3590169614" sldId="305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363699946" sldId="306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2327294670" sldId="307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833637857" sldId="308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862508685" sldId="309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4054991200" sldId="310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293960243" sldId="317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3312116289" sldId="318"/>
        </pc:sldMkLst>
      </pc:sldChg>
      <pc:sldChg chg="del">
        <pc:chgData name="Jo Rushworth" userId="1ba92f11-c2ed-48bf-ab30-5f8b59045be7" providerId="ADAL" clId="{DA4DE5EE-A3B3-474A-B67A-2656FEF016C0}" dt="2022-08-05T12:39:58.880" v="2" actId="47"/>
        <pc:sldMkLst>
          <pc:docMk/>
          <pc:sldMk cId="1359382595" sldId="319"/>
        </pc:sldMkLst>
      </pc:sldChg>
      <pc:sldChg chg="del">
        <pc:chgData name="Jo Rushworth" userId="1ba92f11-c2ed-48bf-ab30-5f8b59045be7" providerId="ADAL" clId="{DA4DE5EE-A3B3-474A-B67A-2656FEF016C0}" dt="2022-08-05T12:39:58.348" v="1" actId="47"/>
        <pc:sldMkLst>
          <pc:docMk/>
          <pc:sldMk cId="2978379556" sldId="320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2850679760" sldId="321"/>
        </pc:sldMkLst>
      </pc:sldChg>
      <pc:sldChg chg="del">
        <pc:chgData name="Jo Rushworth" userId="1ba92f11-c2ed-48bf-ab30-5f8b59045be7" providerId="ADAL" clId="{DA4DE5EE-A3B3-474A-B67A-2656FEF016C0}" dt="2022-08-05T12:40:06.692" v="3" actId="47"/>
        <pc:sldMkLst>
          <pc:docMk/>
          <pc:sldMk cId="1202445289" sldId="322"/>
        </pc:sldMkLst>
      </pc:sldChg>
    </pc:docChg>
  </pc:docChgLst>
  <pc:docChgLst>
    <pc:chgData name="Ellie Davison" userId="S::edavison@lincoln.ac.uk::8b88c636-abd2-4a6b-8b38-76796d45d30e" providerId="AD" clId="Web-{5A03264A-EC64-4252-9FD8-673343E41731}"/>
    <pc:docChg chg="modSld">
      <pc:chgData name="Ellie Davison" userId="S::edavison@lincoln.ac.uk::8b88c636-abd2-4a6b-8b38-76796d45d30e" providerId="AD" clId="Web-{5A03264A-EC64-4252-9FD8-673343E41731}" dt="2022-09-05T16:47:30.316" v="1" actId="1076"/>
      <pc:docMkLst>
        <pc:docMk/>
      </pc:docMkLst>
      <pc:sldChg chg="modSp">
        <pc:chgData name="Ellie Davison" userId="S::edavison@lincoln.ac.uk::8b88c636-abd2-4a6b-8b38-76796d45d30e" providerId="AD" clId="Web-{5A03264A-EC64-4252-9FD8-673343E41731}" dt="2022-09-05T16:47:30.316" v="1" actId="1076"/>
        <pc:sldMkLst>
          <pc:docMk/>
          <pc:sldMk cId="60308172" sldId="256"/>
        </pc:sldMkLst>
        <pc:picChg chg="mod">
          <ac:chgData name="Ellie Davison" userId="S::edavison@lincoln.ac.uk::8b88c636-abd2-4a6b-8b38-76796d45d30e" providerId="AD" clId="Web-{5A03264A-EC64-4252-9FD8-673343E41731}" dt="2022-09-05T16:47:30.316" v="1" actId="1076"/>
          <ac:picMkLst>
            <pc:docMk/>
            <pc:sldMk cId="60308172" sldId="256"/>
            <ac:picMk id="18" creationId="{40B8E45E-D296-F9AA-B6FD-CECE00885DEF}"/>
          </ac:picMkLst>
        </pc:picChg>
      </pc:sldChg>
    </pc:docChg>
  </pc:docChgLst>
  <pc:docChgLst>
    <pc:chgData name="Michael Shaw" userId="7ca5e359-cd1b-4359-94fa-90777a09211b" providerId="ADAL" clId="{1E484DC9-EA35-4300-8734-D12FDF8963F5}"/>
    <pc:docChg chg="modSld">
      <pc:chgData name="Michael Shaw" userId="7ca5e359-cd1b-4359-94fa-90777a09211b" providerId="ADAL" clId="{1E484DC9-EA35-4300-8734-D12FDF8963F5}" dt="2022-08-13T19:49:13.115" v="119" actId="20577"/>
      <pc:docMkLst>
        <pc:docMk/>
      </pc:docMkLst>
      <pc:sldChg chg="modSp mod">
        <pc:chgData name="Michael Shaw" userId="7ca5e359-cd1b-4359-94fa-90777a09211b" providerId="ADAL" clId="{1E484DC9-EA35-4300-8734-D12FDF8963F5}" dt="2022-08-13T19:49:13.115" v="119" actId="20577"/>
        <pc:sldMkLst>
          <pc:docMk/>
          <pc:sldMk cId="60308172" sldId="256"/>
        </pc:sldMkLst>
        <pc:spChg chg="mod">
          <ac:chgData name="Michael Shaw" userId="7ca5e359-cd1b-4359-94fa-90777a09211b" providerId="ADAL" clId="{1E484DC9-EA35-4300-8734-D12FDF8963F5}" dt="2022-08-13T19:48:56.525" v="83" actId="20577"/>
          <ac:spMkLst>
            <pc:docMk/>
            <pc:sldMk cId="60308172" sldId="256"/>
            <ac:spMk id="2" creationId="{032616E9-E67C-4049-A4AC-C1E7FDA0EECC}"/>
          </ac:spMkLst>
        </pc:spChg>
        <pc:spChg chg="mod">
          <ac:chgData name="Michael Shaw" userId="7ca5e359-cd1b-4359-94fa-90777a09211b" providerId="ADAL" clId="{1E484DC9-EA35-4300-8734-D12FDF8963F5}" dt="2022-08-13T19:49:13.115" v="119" actId="20577"/>
          <ac:spMkLst>
            <pc:docMk/>
            <pc:sldMk cId="60308172" sldId="256"/>
            <ac:spMk id="3" creationId="{0E9FA9E6-8D33-9345-A1CC-5B8D857EC2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829-D0D8-BC4E-AB55-F87A0E96B5B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BCDAD-7E41-0A44-8843-146F1F66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5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BCDAD-7E41-0A44-8843-146F1F66C5F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62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BCDAD-7E41-0A44-8843-146F1F66C5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3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BCDAD-7E41-0A44-8843-146F1F66C5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6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BCDAD-7E41-0A44-8843-146F1F66C5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08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BCDAD-7E41-0A44-8843-146F1F66C5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8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BCDAD-7E41-0A44-8843-146F1F66C5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36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6340-F3E7-704B-B7FB-D34788697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02981-8C53-CC4C-9146-542AA2EB6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B48F-18BA-D840-B608-E680DE2C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8DB-C7EE-8C44-88A1-65E4EE87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7004-C2CD-7F4F-B37C-9628C10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45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0EEA-9216-3B40-8190-BD9F0C6C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35D01-92E7-CE40-94C6-6B2CB5AC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FC07-B92F-924E-BF17-BBE55783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6C82-3E05-5445-BB7B-DF5DD523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8C80-F169-D746-BD8B-99A4A038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2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7524B-4C7A-4448-BDF7-9F9081732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41AC3-472A-E74F-B778-1FFC12D1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EA73-9C2B-6C4A-9DEA-5AFA3C9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3D07-FBC3-9C43-9E52-C0241EFB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816D-D321-FD42-8951-67C9AD53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C789-1E04-3B43-82AF-64FBF734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AE28-693D-5D46-83EE-BB709145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E215-9DF5-5742-ACCD-168BD770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29DE-364E-584E-9967-A0578E1C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B3E9-DC84-A244-94F6-50F26EC4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E5D6-3D54-6E4E-8F06-AD3A2255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F9BB-33D3-1A4D-AAC9-4A428392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2177-4F3F-6849-B840-5B9FA255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937E-31E4-F342-8DFB-69E6F8E3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930A-0737-654B-8E4A-24D6CB1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DAB-C253-D74F-8C00-7BBC434F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B53A-C4A2-2340-B89C-303F2A665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4F98B-3598-D24C-9D4C-066B4BE9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020F-94AC-4941-906D-62C5B24D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7C5D0-3E9A-6C47-925A-6E6D700A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37C98-8E4F-6C42-BF18-F4FB5234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0D37-4D59-2B4B-B940-C37FE754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B12F6-874B-F943-B73A-B475624C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1E891-2576-2742-B19E-504F40F2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19345-559A-0144-9F04-537A410A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7787D-D34C-9442-884C-4DCE67E44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A3A94-3C23-6348-A65B-1C9978F9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2955A-8761-5C4B-B6B4-D21474BF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68AD1-8698-804F-B13E-4F8EE7BF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8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9F9D-1652-9B4C-BB14-74355BA2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2AA4C-95D0-E249-9358-769033A8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4A507-2ECE-AF48-92AF-E6F3C6D2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ECD53-054D-E34E-A727-F0B4D75A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3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CEF65-DC56-F34B-B847-51044207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83D4B-6144-8D46-81C9-0E62E92D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656FD-5C97-F54C-A514-C3D7F2E3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0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81FC-9AE7-D644-9764-238B21AF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5140-0D9F-2347-9162-4F2BC2CF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9EDCA-F5F1-3341-989A-C74F1E52F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71FC4-1BAF-6043-98A5-C82F87D2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43F7-AEA1-C248-B633-6465898A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764BA-CE89-4F42-85C8-F3509F4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7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429B-EF23-7249-B287-6B04CD16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354FE-70ED-A246-90BE-1D143389C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CB338-F26C-E54B-8466-4A613DA5D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03A94-0AD7-6446-B4A2-0BB4C2EF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DC81D-12A0-8949-9930-CCE9FFBA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940BD-27CE-AA4F-ABAA-6C0FD8C2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05483-CA3E-F44F-B762-1B6035A7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FDD7-25ED-2847-8C01-11D9BEE8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2702-A451-654A-8E20-5CBCB1934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E6D51-E657-1B4E-AF53-9A99BC3F3259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0CC01-7CE1-3A44-B196-49131C5A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A2D34-24C9-2D48-AB75-5CECD7724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FA09-CCFD-9045-ABD7-9B4217B79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0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16E9-E67C-4049-A4AC-C1E7FDA0E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252" y="1476231"/>
            <a:ext cx="9875238" cy="1227954"/>
          </a:xfrm>
          <a:noFill/>
        </p:spPr>
        <p:txBody>
          <a:bodyPr anchor="ctr">
            <a:noAutofit/>
          </a:bodyPr>
          <a:lstStyle/>
          <a:p>
            <a:r>
              <a:rPr lang="en-GB" sz="4000" b="0" i="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rPr>
              <a:t>Using </a:t>
            </a:r>
            <a:r>
              <a:rPr lang="en-GB" sz="40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rPr>
              <a:t>Github</a:t>
            </a:r>
            <a:r>
              <a:rPr lang="en-GB" sz="4000" b="0" i="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rPr>
              <a:t> for non-programming projects</a:t>
            </a:r>
            <a:endParaRPr lang="en-GB" sz="3200" dirty="0">
              <a:solidFill>
                <a:srgbClr val="002147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A9E6-8D33-9345-A1CC-5B8D857EC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27" y="5803554"/>
            <a:ext cx="5104567" cy="1218951"/>
          </a:xfrm>
        </p:spPr>
        <p:txBody>
          <a:bodyPr>
            <a:normAutofit/>
          </a:bodyPr>
          <a:lstStyle/>
          <a:p>
            <a:r>
              <a:rPr lang="en-GB" i="0" dirty="0">
                <a:solidFill>
                  <a:srgbClr val="002147"/>
                </a:solidFill>
                <a:effectLst/>
                <a:latin typeface="Segoe UI" panose="020B0502040204020203" pitchFamily="34" charset="0"/>
              </a:rPr>
              <a:t>Presenter: Mark Doughty</a:t>
            </a:r>
          </a:p>
          <a:p>
            <a:r>
              <a:rPr lang="en-GB" dirty="0">
                <a:solidFill>
                  <a:srgbClr val="002147"/>
                </a:solidFill>
                <a:latin typeface="Segoe UI" panose="020B0502040204020203" pitchFamily="34" charset="0"/>
              </a:rPr>
              <a:t>mdoughty@lincoln.ac.uk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9FB892-3D64-88B1-5A86-C1C0B5A79372}"/>
              </a:ext>
            </a:extLst>
          </p:cNvPr>
          <p:cNvSpPr/>
          <p:nvPr/>
        </p:nvSpPr>
        <p:spPr>
          <a:xfrm>
            <a:off x="9788720" y="-1"/>
            <a:ext cx="2403280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2DC78-66B9-46A4-D599-6E418DADE4E7}"/>
              </a:ext>
            </a:extLst>
          </p:cNvPr>
          <p:cNvSpPr/>
          <p:nvPr/>
        </p:nvSpPr>
        <p:spPr>
          <a:xfrm>
            <a:off x="0" y="0"/>
            <a:ext cx="9788720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000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40B8E45E-D296-F9AA-B6FD-CECE00885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14509" r="19978" b="22991"/>
          <a:stretch/>
        </p:blipFill>
        <p:spPr bwMode="auto">
          <a:xfrm>
            <a:off x="11250387" y="91118"/>
            <a:ext cx="850683" cy="8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3CED68-9DD2-B0A7-417D-8097FD6305A3}"/>
              </a:ext>
            </a:extLst>
          </p:cNvPr>
          <p:cNvCxnSpPr/>
          <p:nvPr/>
        </p:nvCxnSpPr>
        <p:spPr>
          <a:xfrm>
            <a:off x="10990360" y="62869"/>
            <a:ext cx="0" cy="908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F05D1BB-EFF7-814C-6868-1A04F35C6012}"/>
              </a:ext>
            </a:extLst>
          </p:cNvPr>
          <p:cNvGrpSpPr/>
          <p:nvPr/>
        </p:nvGrpSpPr>
        <p:grpSpPr>
          <a:xfrm>
            <a:off x="3403357" y="3193601"/>
            <a:ext cx="5385285" cy="1538705"/>
            <a:chOff x="3113425" y="3226198"/>
            <a:chExt cx="5997122" cy="1713522"/>
          </a:xfrm>
        </p:grpSpPr>
        <p:pic>
          <p:nvPicPr>
            <p:cNvPr id="23" name="Picture 2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9A6DA769-4D35-E25C-CD2E-2D48E064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425" y="3226198"/>
              <a:ext cx="5385285" cy="15908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13C3E5D-532C-1C50-B515-57ABB7FE2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5220"/>
            <a:stretch/>
          </p:blipFill>
          <p:spPr>
            <a:xfrm>
              <a:off x="8271967" y="3309175"/>
              <a:ext cx="838580" cy="1630545"/>
            </a:xfrm>
            <a:prstGeom prst="rect">
              <a:avLst/>
            </a:prstGeom>
          </p:spPr>
        </p:pic>
      </p:grpSp>
      <p:sp>
        <p:nvSpPr>
          <p:cNvPr id="35" name="Subtitle 2">
            <a:extLst>
              <a:ext uri="{FF2B5EF4-FFF2-40B4-BE49-F238E27FC236}">
                <a16:creationId xmlns:a16="http://schemas.microsoft.com/office/drawing/2014/main" id="{432508BC-E355-A3A4-CB30-896D63AA9AA4}"/>
              </a:ext>
            </a:extLst>
          </p:cNvPr>
          <p:cNvSpPr txBox="1">
            <a:spLocks/>
          </p:cNvSpPr>
          <p:nvPr/>
        </p:nvSpPr>
        <p:spPr>
          <a:xfrm>
            <a:off x="6200078" y="5803554"/>
            <a:ext cx="5765181" cy="858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B0F0"/>
                </a:solidFill>
                <a:latin typeface="Segoe UI" panose="020B0502040204020203" pitchFamily="34" charset="0"/>
              </a:rPr>
              <a:t>Tweet about the event:</a:t>
            </a:r>
            <a:br>
              <a:rPr lang="en-GB">
                <a:solidFill>
                  <a:srgbClr val="00B0F0"/>
                </a:solidFill>
                <a:latin typeface="Segoe UI" panose="020B0502040204020203" pitchFamily="34" charset="0"/>
              </a:rPr>
            </a:br>
            <a:r>
              <a:rPr lang="en-GB" sz="1100">
                <a:solidFill>
                  <a:srgbClr val="00B0F0"/>
                </a:solidFill>
                <a:latin typeface="Segoe UI" panose="020B0502040204020203" pitchFamily="34" charset="0"/>
              </a:rPr>
              <a:t> </a:t>
            </a:r>
            <a:br>
              <a:rPr lang="en-GB">
                <a:solidFill>
                  <a:srgbClr val="00B0F0"/>
                </a:solidFill>
                <a:latin typeface="Segoe UI" panose="020B0502040204020203" pitchFamily="34" charset="0"/>
              </a:rPr>
            </a:br>
            <a:r>
              <a:rPr lang="en-GB">
                <a:solidFill>
                  <a:srgbClr val="00B0F0"/>
                </a:solidFill>
                <a:latin typeface="Segoe UI" panose="020B0502040204020203" pitchFamily="34" charset="0"/>
              </a:rPr>
              <a:t>@UoLScience   #UoLScienceTeach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5AFD31D-79C3-A869-5E9D-E1989240D291}"/>
              </a:ext>
            </a:extLst>
          </p:cNvPr>
          <p:cNvSpPr txBox="1">
            <a:spLocks/>
          </p:cNvSpPr>
          <p:nvPr/>
        </p:nvSpPr>
        <p:spPr>
          <a:xfrm>
            <a:off x="1115122" y="4532441"/>
            <a:ext cx="9875238" cy="68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>
                <a:solidFill>
                  <a:srgbClr val="002147"/>
                </a:solidFill>
                <a:latin typeface="+mn-lt"/>
              </a:rPr>
              <a:t>College of Science, University of Lincoln	 </a:t>
            </a:r>
            <a:br>
              <a:rPr lang="en-GB" sz="2000">
                <a:solidFill>
                  <a:srgbClr val="002147"/>
                </a:solidFill>
                <a:latin typeface="+mn-lt"/>
              </a:rPr>
            </a:br>
            <a:r>
              <a:rPr lang="en-GB" sz="2000">
                <a:solidFill>
                  <a:srgbClr val="002147"/>
                </a:solidFill>
                <a:latin typeface="+mn-lt"/>
              </a:rPr>
              <a:t>Tuesday 13</a:t>
            </a:r>
            <a:r>
              <a:rPr lang="en-GB" sz="2000" baseline="30000">
                <a:solidFill>
                  <a:srgbClr val="002147"/>
                </a:solidFill>
                <a:latin typeface="+mn-lt"/>
              </a:rPr>
              <a:t>th</a:t>
            </a:r>
            <a:r>
              <a:rPr lang="en-GB" sz="2000">
                <a:solidFill>
                  <a:srgbClr val="002147"/>
                </a:solidFill>
                <a:latin typeface="+mn-lt"/>
              </a:rPr>
              <a:t> September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D8979-AAB3-4B38-95A3-E1740AB9F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63" y="1256618"/>
            <a:ext cx="1596726" cy="11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6112FC-0DE7-3EB5-CE8D-B33654F8A0A2}"/>
              </a:ext>
            </a:extLst>
          </p:cNvPr>
          <p:cNvSpPr/>
          <p:nvPr/>
        </p:nvSpPr>
        <p:spPr>
          <a:xfrm>
            <a:off x="0" y="163775"/>
            <a:ext cx="647481" cy="1041399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08E2A-E1B3-26F5-D025-D7D6E363C359}"/>
              </a:ext>
            </a:extLst>
          </p:cNvPr>
          <p:cNvSpPr/>
          <p:nvPr/>
        </p:nvSpPr>
        <p:spPr>
          <a:xfrm>
            <a:off x="9788720" y="163776"/>
            <a:ext cx="2403280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33C7E-6A4A-070C-FCFF-DAF81F7D9B5E}"/>
              </a:ext>
            </a:extLst>
          </p:cNvPr>
          <p:cNvSpPr/>
          <p:nvPr/>
        </p:nvSpPr>
        <p:spPr>
          <a:xfrm>
            <a:off x="647482" y="163777"/>
            <a:ext cx="9141237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000" dirty="0"/>
              <a:t>What is </a:t>
            </a:r>
            <a:r>
              <a:rPr lang="en-GB" sz="3000" dirty="0" err="1"/>
              <a:t>Github</a:t>
            </a:r>
            <a:r>
              <a:rPr lang="en-GB" sz="3000" dirty="0"/>
              <a:t>?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A0F6591-312E-7840-F8D1-D34491E30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14509" r="19978" b="22991"/>
          <a:stretch/>
        </p:blipFill>
        <p:spPr bwMode="auto">
          <a:xfrm>
            <a:off x="11250387" y="254895"/>
            <a:ext cx="850683" cy="8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6ECD2-048B-8068-7AAF-64B428C73872}"/>
              </a:ext>
            </a:extLst>
          </p:cNvPr>
          <p:cNvCxnSpPr/>
          <p:nvPr/>
        </p:nvCxnSpPr>
        <p:spPr>
          <a:xfrm>
            <a:off x="11043606" y="237231"/>
            <a:ext cx="0" cy="908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82FA09A-4FAC-34BC-3A6E-7AC24015D76F}"/>
              </a:ext>
            </a:extLst>
          </p:cNvPr>
          <p:cNvSpPr/>
          <p:nvPr/>
        </p:nvSpPr>
        <p:spPr>
          <a:xfrm>
            <a:off x="5494387" y="3004484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3AAEC-365C-8A2B-7D19-421EB5123E42}"/>
              </a:ext>
            </a:extLst>
          </p:cNvPr>
          <p:cNvSpPr/>
          <p:nvPr/>
        </p:nvSpPr>
        <p:spPr>
          <a:xfrm>
            <a:off x="6839968" y="1455937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558B63-713A-2448-8A81-273D63E75A43}"/>
              </a:ext>
            </a:extLst>
          </p:cNvPr>
          <p:cNvSpPr/>
          <p:nvPr/>
        </p:nvSpPr>
        <p:spPr>
          <a:xfrm>
            <a:off x="8413991" y="1205176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2CE1EA-EA8C-4C75-4F75-ACF380C48CF5}"/>
              </a:ext>
            </a:extLst>
          </p:cNvPr>
          <p:cNvSpPr/>
          <p:nvPr/>
        </p:nvSpPr>
        <p:spPr>
          <a:xfrm>
            <a:off x="10736078" y="1851805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EEE0794-249F-4CAF-BF27-0118B2D82BC5}"/>
              </a:ext>
            </a:extLst>
          </p:cNvPr>
          <p:cNvSpPr/>
          <p:nvPr/>
        </p:nvSpPr>
        <p:spPr>
          <a:xfrm>
            <a:off x="11059713" y="3861701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B15D93-0DE8-4BC4-B3D8-F91407B64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2147"/>
                </a:solidFill>
              </a:rPr>
              <a:t>Github</a:t>
            </a:r>
            <a:r>
              <a:rPr lang="en-GB" dirty="0">
                <a:solidFill>
                  <a:srgbClr val="002147"/>
                </a:solidFill>
              </a:rPr>
              <a:t> is an online repository service</a:t>
            </a:r>
          </a:p>
          <a:p>
            <a:r>
              <a:rPr lang="en-GB" dirty="0">
                <a:solidFill>
                  <a:srgbClr val="002147"/>
                </a:solidFill>
              </a:rPr>
              <a:t>It is free to use!</a:t>
            </a:r>
          </a:p>
          <a:p>
            <a:r>
              <a:rPr lang="en-GB" dirty="0">
                <a:solidFill>
                  <a:srgbClr val="002147"/>
                </a:solidFill>
              </a:rPr>
              <a:t>Keeps track of revisions, comments on documents (and who made them)</a:t>
            </a:r>
          </a:p>
          <a:p>
            <a:r>
              <a:rPr lang="en-GB" dirty="0">
                <a:solidFill>
                  <a:srgbClr val="002147"/>
                </a:solidFill>
              </a:rPr>
              <a:t>Open source</a:t>
            </a:r>
          </a:p>
          <a:p>
            <a:pPr lvl="1"/>
            <a:r>
              <a:rPr lang="en-GB" dirty="0">
                <a:solidFill>
                  <a:srgbClr val="002147"/>
                </a:solidFill>
              </a:rPr>
              <a:t>More widely applicable than:</a:t>
            </a:r>
          </a:p>
          <a:p>
            <a:pPr lvl="1"/>
            <a:r>
              <a:rPr lang="en-GB" dirty="0">
                <a:solidFill>
                  <a:srgbClr val="002147"/>
                </a:solidFill>
              </a:rPr>
              <a:t>OneDrive</a:t>
            </a:r>
          </a:p>
          <a:p>
            <a:pPr lvl="1"/>
            <a:r>
              <a:rPr lang="en-GB" dirty="0">
                <a:solidFill>
                  <a:srgbClr val="002147"/>
                </a:solidFill>
              </a:rPr>
              <a:t>Dropbox, etc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F41310-4CB0-2C27-BCAB-54377B65C6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CB725D5-1B56-8DF0-6FF9-B4593DE4D5A5}"/>
              </a:ext>
            </a:extLst>
          </p:cNvPr>
          <p:cNvSpPr/>
          <p:nvPr/>
        </p:nvSpPr>
        <p:spPr>
          <a:xfrm rot="10800000">
            <a:off x="-724830" y="0"/>
            <a:ext cx="1372309" cy="1315844"/>
          </a:xfrm>
          <a:prstGeom prst="pie">
            <a:avLst>
              <a:gd name="adj1" fmla="val 5383810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6112FC-0DE7-3EB5-CE8D-B33654F8A0A2}"/>
              </a:ext>
            </a:extLst>
          </p:cNvPr>
          <p:cNvSpPr/>
          <p:nvPr/>
        </p:nvSpPr>
        <p:spPr>
          <a:xfrm>
            <a:off x="0" y="163775"/>
            <a:ext cx="647481" cy="1041399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08E2A-E1B3-26F5-D025-D7D6E363C359}"/>
              </a:ext>
            </a:extLst>
          </p:cNvPr>
          <p:cNvSpPr/>
          <p:nvPr/>
        </p:nvSpPr>
        <p:spPr>
          <a:xfrm>
            <a:off x="9788720" y="163776"/>
            <a:ext cx="2403280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33C7E-6A4A-070C-FCFF-DAF81F7D9B5E}"/>
              </a:ext>
            </a:extLst>
          </p:cNvPr>
          <p:cNvSpPr/>
          <p:nvPr/>
        </p:nvSpPr>
        <p:spPr>
          <a:xfrm>
            <a:off x="647482" y="163777"/>
            <a:ext cx="9141237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000" dirty="0"/>
              <a:t>Who can use </a:t>
            </a:r>
            <a:r>
              <a:rPr lang="en-GB" sz="3000" dirty="0" err="1"/>
              <a:t>Github</a:t>
            </a:r>
            <a:r>
              <a:rPr lang="en-GB" sz="3000" dirty="0"/>
              <a:t>?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A0F6591-312E-7840-F8D1-D34491E30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14509" r="19978" b="22991"/>
          <a:stretch/>
        </p:blipFill>
        <p:spPr bwMode="auto">
          <a:xfrm>
            <a:off x="11250387" y="254895"/>
            <a:ext cx="850683" cy="8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6ECD2-048B-8068-7AAF-64B428C73872}"/>
              </a:ext>
            </a:extLst>
          </p:cNvPr>
          <p:cNvCxnSpPr/>
          <p:nvPr/>
        </p:nvCxnSpPr>
        <p:spPr>
          <a:xfrm>
            <a:off x="11043606" y="237231"/>
            <a:ext cx="0" cy="908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82FA09A-4FAC-34BC-3A6E-7AC24015D76F}"/>
              </a:ext>
            </a:extLst>
          </p:cNvPr>
          <p:cNvSpPr/>
          <p:nvPr/>
        </p:nvSpPr>
        <p:spPr>
          <a:xfrm>
            <a:off x="5494387" y="3004484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3AAEC-365C-8A2B-7D19-421EB5123E42}"/>
              </a:ext>
            </a:extLst>
          </p:cNvPr>
          <p:cNvSpPr/>
          <p:nvPr/>
        </p:nvSpPr>
        <p:spPr>
          <a:xfrm>
            <a:off x="6839968" y="1455937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558B63-713A-2448-8A81-273D63E75A43}"/>
              </a:ext>
            </a:extLst>
          </p:cNvPr>
          <p:cNvSpPr/>
          <p:nvPr/>
        </p:nvSpPr>
        <p:spPr>
          <a:xfrm>
            <a:off x="8413991" y="1205176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2CE1EA-EA8C-4C75-4F75-ACF380C48CF5}"/>
              </a:ext>
            </a:extLst>
          </p:cNvPr>
          <p:cNvSpPr/>
          <p:nvPr/>
        </p:nvSpPr>
        <p:spPr>
          <a:xfrm>
            <a:off x="10736078" y="1851805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EEE0794-249F-4CAF-BF27-0118B2D82BC5}"/>
              </a:ext>
            </a:extLst>
          </p:cNvPr>
          <p:cNvSpPr/>
          <p:nvPr/>
        </p:nvSpPr>
        <p:spPr>
          <a:xfrm>
            <a:off x="11059713" y="3861701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B15D93-0DE8-4BC4-B3D8-F91407B64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Widely used by development organisations</a:t>
            </a:r>
          </a:p>
          <a:p>
            <a:pPr lvl="1"/>
            <a:r>
              <a:rPr lang="en-GB" dirty="0">
                <a:solidFill>
                  <a:srgbClr val="002147"/>
                </a:solidFill>
              </a:rPr>
              <a:t>But loads of others as well</a:t>
            </a:r>
          </a:p>
          <a:p>
            <a:r>
              <a:rPr lang="en-GB" dirty="0">
                <a:solidFill>
                  <a:srgbClr val="002147"/>
                </a:solidFill>
              </a:rPr>
              <a:t>Seen as a vital employment skill by many</a:t>
            </a:r>
          </a:p>
          <a:p>
            <a:pPr lvl="1"/>
            <a:r>
              <a:rPr lang="en-GB" dirty="0">
                <a:solidFill>
                  <a:srgbClr val="002147"/>
                </a:solidFill>
              </a:rPr>
              <a:t>Across many sectors</a:t>
            </a:r>
          </a:p>
          <a:p>
            <a:r>
              <a:rPr lang="en-GB" dirty="0">
                <a:solidFill>
                  <a:srgbClr val="002147"/>
                </a:solidFill>
              </a:rPr>
              <a:t>Collaboration and teamworking is at its core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F41310-4CB0-2C27-BCAB-54377B65C6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CB725D5-1B56-8DF0-6FF9-B4593DE4D5A5}"/>
              </a:ext>
            </a:extLst>
          </p:cNvPr>
          <p:cNvSpPr/>
          <p:nvPr/>
        </p:nvSpPr>
        <p:spPr>
          <a:xfrm rot="10800000">
            <a:off x="-724830" y="0"/>
            <a:ext cx="1372309" cy="1315844"/>
          </a:xfrm>
          <a:prstGeom prst="pie">
            <a:avLst>
              <a:gd name="adj1" fmla="val 5383810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6112FC-0DE7-3EB5-CE8D-B33654F8A0A2}"/>
              </a:ext>
            </a:extLst>
          </p:cNvPr>
          <p:cNvSpPr/>
          <p:nvPr/>
        </p:nvSpPr>
        <p:spPr>
          <a:xfrm>
            <a:off x="0" y="163775"/>
            <a:ext cx="647481" cy="1041399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08E2A-E1B3-26F5-D025-D7D6E363C359}"/>
              </a:ext>
            </a:extLst>
          </p:cNvPr>
          <p:cNvSpPr/>
          <p:nvPr/>
        </p:nvSpPr>
        <p:spPr>
          <a:xfrm>
            <a:off x="9788720" y="163776"/>
            <a:ext cx="2403280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33C7E-6A4A-070C-FCFF-DAF81F7D9B5E}"/>
              </a:ext>
            </a:extLst>
          </p:cNvPr>
          <p:cNvSpPr/>
          <p:nvPr/>
        </p:nvSpPr>
        <p:spPr>
          <a:xfrm>
            <a:off x="647482" y="163777"/>
            <a:ext cx="9141237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000" dirty="0"/>
              <a:t>How do we use </a:t>
            </a:r>
            <a:r>
              <a:rPr lang="en-GB" sz="3000" dirty="0" err="1"/>
              <a:t>Github</a:t>
            </a:r>
            <a:r>
              <a:rPr lang="en-GB" sz="3000" dirty="0"/>
              <a:t>?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A0F6591-312E-7840-F8D1-D34491E30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14509" r="19978" b="22991"/>
          <a:stretch/>
        </p:blipFill>
        <p:spPr bwMode="auto">
          <a:xfrm>
            <a:off x="11250387" y="254895"/>
            <a:ext cx="850683" cy="8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6ECD2-048B-8068-7AAF-64B428C73872}"/>
              </a:ext>
            </a:extLst>
          </p:cNvPr>
          <p:cNvCxnSpPr/>
          <p:nvPr/>
        </p:nvCxnSpPr>
        <p:spPr>
          <a:xfrm>
            <a:off x="11043606" y="237231"/>
            <a:ext cx="0" cy="908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82FA09A-4FAC-34BC-3A6E-7AC24015D76F}"/>
              </a:ext>
            </a:extLst>
          </p:cNvPr>
          <p:cNvSpPr/>
          <p:nvPr/>
        </p:nvSpPr>
        <p:spPr>
          <a:xfrm>
            <a:off x="5494387" y="3004484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3AAEC-365C-8A2B-7D19-421EB5123E42}"/>
              </a:ext>
            </a:extLst>
          </p:cNvPr>
          <p:cNvSpPr/>
          <p:nvPr/>
        </p:nvSpPr>
        <p:spPr>
          <a:xfrm>
            <a:off x="6839968" y="1455937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558B63-713A-2448-8A81-273D63E75A43}"/>
              </a:ext>
            </a:extLst>
          </p:cNvPr>
          <p:cNvSpPr/>
          <p:nvPr/>
        </p:nvSpPr>
        <p:spPr>
          <a:xfrm>
            <a:off x="8413991" y="1205176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2CE1EA-EA8C-4C75-4F75-ACF380C48CF5}"/>
              </a:ext>
            </a:extLst>
          </p:cNvPr>
          <p:cNvSpPr/>
          <p:nvPr/>
        </p:nvSpPr>
        <p:spPr>
          <a:xfrm>
            <a:off x="10736078" y="1851805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EEE0794-249F-4CAF-BF27-0118B2D82BC5}"/>
              </a:ext>
            </a:extLst>
          </p:cNvPr>
          <p:cNvSpPr/>
          <p:nvPr/>
        </p:nvSpPr>
        <p:spPr>
          <a:xfrm>
            <a:off x="11059713" y="3861701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B15D93-0DE8-4BC4-B3D8-F91407B64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github.com</a:t>
            </a:r>
          </a:p>
          <a:p>
            <a:pPr lvl="1"/>
            <a:r>
              <a:rPr lang="en-GB" dirty="0">
                <a:solidFill>
                  <a:srgbClr val="002147"/>
                </a:solidFill>
              </a:rPr>
              <a:t>Create an account</a:t>
            </a:r>
          </a:p>
          <a:p>
            <a:pPr lvl="1"/>
            <a:endParaRPr lang="en-GB" dirty="0">
              <a:solidFill>
                <a:srgbClr val="002147"/>
              </a:solidFill>
            </a:endParaRPr>
          </a:p>
          <a:p>
            <a:r>
              <a:rPr lang="en-GB" dirty="0">
                <a:solidFill>
                  <a:srgbClr val="002147"/>
                </a:solidFill>
              </a:rPr>
              <a:t>Projects are stored in repositories, or ‘repos’</a:t>
            </a:r>
          </a:p>
          <a:p>
            <a:pPr lvl="1"/>
            <a:r>
              <a:rPr lang="en-GB" dirty="0">
                <a:solidFill>
                  <a:srgbClr val="002147"/>
                </a:solidFill>
              </a:rPr>
              <a:t>Create a repo</a:t>
            </a:r>
          </a:p>
          <a:p>
            <a:pPr lvl="1"/>
            <a:r>
              <a:rPr lang="en-GB" dirty="0">
                <a:solidFill>
                  <a:srgbClr val="002147"/>
                </a:solidFill>
              </a:rPr>
              <a:t>Allow team members (or class) to contribute to the repo</a:t>
            </a: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CB725D5-1B56-8DF0-6FF9-B4593DE4D5A5}"/>
              </a:ext>
            </a:extLst>
          </p:cNvPr>
          <p:cNvSpPr/>
          <p:nvPr/>
        </p:nvSpPr>
        <p:spPr>
          <a:xfrm rot="10800000">
            <a:off x="-724830" y="0"/>
            <a:ext cx="1372309" cy="1315844"/>
          </a:xfrm>
          <a:prstGeom prst="pie">
            <a:avLst>
              <a:gd name="adj1" fmla="val 5383810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0D679-5BC5-4644-B498-0F456AE86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60" y="1996912"/>
            <a:ext cx="5265068" cy="3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6112FC-0DE7-3EB5-CE8D-B33654F8A0A2}"/>
              </a:ext>
            </a:extLst>
          </p:cNvPr>
          <p:cNvSpPr/>
          <p:nvPr/>
        </p:nvSpPr>
        <p:spPr>
          <a:xfrm>
            <a:off x="0" y="163775"/>
            <a:ext cx="647481" cy="1041399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08E2A-E1B3-26F5-D025-D7D6E363C359}"/>
              </a:ext>
            </a:extLst>
          </p:cNvPr>
          <p:cNvSpPr/>
          <p:nvPr/>
        </p:nvSpPr>
        <p:spPr>
          <a:xfrm>
            <a:off x="9788720" y="163776"/>
            <a:ext cx="2403280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33C7E-6A4A-070C-FCFF-DAF81F7D9B5E}"/>
              </a:ext>
            </a:extLst>
          </p:cNvPr>
          <p:cNvSpPr/>
          <p:nvPr/>
        </p:nvSpPr>
        <p:spPr>
          <a:xfrm>
            <a:off x="647482" y="163777"/>
            <a:ext cx="9141237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000" dirty="0"/>
              <a:t>Web pages?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A0F6591-312E-7840-F8D1-D34491E30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14509" r="19978" b="22991"/>
          <a:stretch/>
        </p:blipFill>
        <p:spPr bwMode="auto">
          <a:xfrm>
            <a:off x="11250387" y="254895"/>
            <a:ext cx="850683" cy="8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6ECD2-048B-8068-7AAF-64B428C73872}"/>
              </a:ext>
            </a:extLst>
          </p:cNvPr>
          <p:cNvCxnSpPr/>
          <p:nvPr/>
        </p:nvCxnSpPr>
        <p:spPr>
          <a:xfrm>
            <a:off x="11043606" y="237231"/>
            <a:ext cx="0" cy="908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82FA09A-4FAC-34BC-3A6E-7AC24015D76F}"/>
              </a:ext>
            </a:extLst>
          </p:cNvPr>
          <p:cNvSpPr/>
          <p:nvPr/>
        </p:nvSpPr>
        <p:spPr>
          <a:xfrm>
            <a:off x="5494387" y="3004484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3AAEC-365C-8A2B-7D19-421EB5123E42}"/>
              </a:ext>
            </a:extLst>
          </p:cNvPr>
          <p:cNvSpPr/>
          <p:nvPr/>
        </p:nvSpPr>
        <p:spPr>
          <a:xfrm>
            <a:off x="6839968" y="1455937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558B63-713A-2448-8A81-273D63E75A43}"/>
              </a:ext>
            </a:extLst>
          </p:cNvPr>
          <p:cNvSpPr/>
          <p:nvPr/>
        </p:nvSpPr>
        <p:spPr>
          <a:xfrm>
            <a:off x="8413991" y="1205176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2CE1EA-EA8C-4C75-4F75-ACF380C48CF5}"/>
              </a:ext>
            </a:extLst>
          </p:cNvPr>
          <p:cNvSpPr/>
          <p:nvPr/>
        </p:nvSpPr>
        <p:spPr>
          <a:xfrm>
            <a:off x="10736078" y="1851805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EEE0794-249F-4CAF-BF27-0118B2D82BC5}"/>
              </a:ext>
            </a:extLst>
          </p:cNvPr>
          <p:cNvSpPr/>
          <p:nvPr/>
        </p:nvSpPr>
        <p:spPr>
          <a:xfrm>
            <a:off x="11059713" y="3861701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B15D93-0DE8-4BC4-B3D8-F91407B64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A repo in your account called:</a:t>
            </a:r>
          </a:p>
          <a:p>
            <a:pPr lvl="1"/>
            <a:r>
              <a:rPr lang="en-GB" dirty="0">
                <a:solidFill>
                  <a:srgbClr val="002147"/>
                </a:solidFill>
              </a:rPr>
              <a:t>&lt;your account name&gt;.github.io</a:t>
            </a:r>
          </a:p>
          <a:p>
            <a:pPr lvl="1"/>
            <a:r>
              <a:rPr lang="en-GB" dirty="0" err="1">
                <a:solidFill>
                  <a:srgbClr val="002147"/>
                </a:solidFill>
              </a:rPr>
              <a:t>Eg</a:t>
            </a:r>
            <a:r>
              <a:rPr lang="en-GB" dirty="0">
                <a:solidFill>
                  <a:srgbClr val="002147"/>
                </a:solidFill>
              </a:rPr>
              <a:t>:</a:t>
            </a:r>
          </a:p>
          <a:p>
            <a:pPr lvl="2"/>
            <a:r>
              <a:rPr lang="en-GB" dirty="0">
                <a:solidFill>
                  <a:srgbClr val="002147"/>
                </a:solidFill>
              </a:rPr>
              <a:t>For me: markdoughty.github.io</a:t>
            </a: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CB725D5-1B56-8DF0-6FF9-B4593DE4D5A5}"/>
              </a:ext>
            </a:extLst>
          </p:cNvPr>
          <p:cNvSpPr/>
          <p:nvPr/>
        </p:nvSpPr>
        <p:spPr>
          <a:xfrm rot="10800000">
            <a:off x="-724830" y="0"/>
            <a:ext cx="1372309" cy="1315844"/>
          </a:xfrm>
          <a:prstGeom prst="pie">
            <a:avLst>
              <a:gd name="adj1" fmla="val 5383810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0A451-23D8-4745-BF05-8089658A6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450" y="1455936"/>
            <a:ext cx="5726103" cy="50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6112FC-0DE7-3EB5-CE8D-B33654F8A0A2}"/>
              </a:ext>
            </a:extLst>
          </p:cNvPr>
          <p:cNvSpPr/>
          <p:nvPr/>
        </p:nvSpPr>
        <p:spPr>
          <a:xfrm>
            <a:off x="0" y="163775"/>
            <a:ext cx="647481" cy="1041399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08E2A-E1B3-26F5-D025-D7D6E363C359}"/>
              </a:ext>
            </a:extLst>
          </p:cNvPr>
          <p:cNvSpPr/>
          <p:nvPr/>
        </p:nvSpPr>
        <p:spPr>
          <a:xfrm>
            <a:off x="9788720" y="163776"/>
            <a:ext cx="2403280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33C7E-6A4A-070C-FCFF-DAF81F7D9B5E}"/>
              </a:ext>
            </a:extLst>
          </p:cNvPr>
          <p:cNvSpPr/>
          <p:nvPr/>
        </p:nvSpPr>
        <p:spPr>
          <a:xfrm>
            <a:off x="647482" y="163777"/>
            <a:ext cx="9141237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000" dirty="0"/>
              <a:t>Takeaway …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A0F6591-312E-7840-F8D1-D34491E30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14509" r="19978" b="22991"/>
          <a:stretch/>
        </p:blipFill>
        <p:spPr bwMode="auto">
          <a:xfrm>
            <a:off x="11250387" y="254895"/>
            <a:ext cx="850683" cy="8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6ECD2-048B-8068-7AAF-64B428C73872}"/>
              </a:ext>
            </a:extLst>
          </p:cNvPr>
          <p:cNvCxnSpPr/>
          <p:nvPr/>
        </p:nvCxnSpPr>
        <p:spPr>
          <a:xfrm>
            <a:off x="11043606" y="237231"/>
            <a:ext cx="0" cy="908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82FA09A-4FAC-34BC-3A6E-7AC24015D76F}"/>
              </a:ext>
            </a:extLst>
          </p:cNvPr>
          <p:cNvSpPr/>
          <p:nvPr/>
        </p:nvSpPr>
        <p:spPr>
          <a:xfrm>
            <a:off x="5494387" y="3004484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3AAEC-365C-8A2B-7D19-421EB5123E42}"/>
              </a:ext>
            </a:extLst>
          </p:cNvPr>
          <p:cNvSpPr/>
          <p:nvPr/>
        </p:nvSpPr>
        <p:spPr>
          <a:xfrm>
            <a:off x="6839968" y="1455937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558B63-713A-2448-8A81-273D63E75A43}"/>
              </a:ext>
            </a:extLst>
          </p:cNvPr>
          <p:cNvSpPr/>
          <p:nvPr/>
        </p:nvSpPr>
        <p:spPr>
          <a:xfrm>
            <a:off x="8413991" y="1205176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2CE1EA-EA8C-4C75-4F75-ACF380C48CF5}"/>
              </a:ext>
            </a:extLst>
          </p:cNvPr>
          <p:cNvSpPr/>
          <p:nvPr/>
        </p:nvSpPr>
        <p:spPr>
          <a:xfrm>
            <a:off x="10736078" y="1851805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EEE0794-249F-4CAF-BF27-0118B2D82BC5}"/>
              </a:ext>
            </a:extLst>
          </p:cNvPr>
          <p:cNvSpPr/>
          <p:nvPr/>
        </p:nvSpPr>
        <p:spPr>
          <a:xfrm>
            <a:off x="11059713" y="3861701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CB725D5-1B56-8DF0-6FF9-B4593DE4D5A5}"/>
              </a:ext>
            </a:extLst>
          </p:cNvPr>
          <p:cNvSpPr/>
          <p:nvPr/>
        </p:nvSpPr>
        <p:spPr>
          <a:xfrm rot="10800000">
            <a:off x="-724830" y="0"/>
            <a:ext cx="1372309" cy="1315844"/>
          </a:xfrm>
          <a:prstGeom prst="pie">
            <a:avLst>
              <a:gd name="adj1" fmla="val 5383810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DF351F-9C87-5A23-0DFD-FDFF1A08E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7673"/>
            <a:ext cx="5181600" cy="3929290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is useful in many workspaces</a:t>
            </a:r>
          </a:p>
          <a:p>
            <a:r>
              <a:rPr lang="en-GB" dirty="0"/>
              <a:t>Allowing students to demonstrate basic use of </a:t>
            </a:r>
            <a:r>
              <a:rPr lang="en-GB" dirty="0" err="1"/>
              <a:t>Github</a:t>
            </a:r>
            <a:r>
              <a:rPr lang="en-GB" dirty="0"/>
              <a:t> is a good skill to add to their CV</a:t>
            </a:r>
          </a:p>
          <a:p>
            <a:r>
              <a:rPr lang="en-GB" dirty="0"/>
              <a:t>Github.io is a useful web source</a:t>
            </a:r>
          </a:p>
          <a:p>
            <a:pPr lvl="1"/>
            <a:r>
              <a:rPr lang="en-GB" dirty="0"/>
              <a:t>Useful for portfolios etc</a:t>
            </a:r>
          </a:p>
          <a:p>
            <a:endParaRPr lang="en-GB" dirty="0"/>
          </a:p>
        </p:txBody>
      </p:sp>
      <p:pic>
        <p:nvPicPr>
          <p:cNvPr id="16" name="Content Placeholder 15" descr="Empty speech bubbles">
            <a:extLst>
              <a:ext uri="{FF2B5EF4-FFF2-40B4-BE49-F238E27FC236}">
                <a16:creationId xmlns:a16="http://schemas.microsoft.com/office/drawing/2014/main" id="{EB645F33-F8A6-344C-7029-B78D39EA0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274516"/>
            <a:ext cx="5181600" cy="3453556"/>
          </a:xfrm>
        </p:spPr>
      </p:pic>
    </p:spTree>
    <p:extLst>
      <p:ext uri="{BB962C8B-B14F-4D97-AF65-F5344CB8AC3E}">
        <p14:creationId xmlns:p14="http://schemas.microsoft.com/office/powerpoint/2010/main" val="397753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6112FC-0DE7-3EB5-CE8D-B33654F8A0A2}"/>
              </a:ext>
            </a:extLst>
          </p:cNvPr>
          <p:cNvSpPr/>
          <p:nvPr/>
        </p:nvSpPr>
        <p:spPr>
          <a:xfrm>
            <a:off x="0" y="163775"/>
            <a:ext cx="647481" cy="1041399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08E2A-E1B3-26F5-D025-D7D6E363C359}"/>
              </a:ext>
            </a:extLst>
          </p:cNvPr>
          <p:cNvSpPr/>
          <p:nvPr/>
        </p:nvSpPr>
        <p:spPr>
          <a:xfrm>
            <a:off x="9788720" y="163776"/>
            <a:ext cx="2403280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33C7E-6A4A-070C-FCFF-DAF81F7D9B5E}"/>
              </a:ext>
            </a:extLst>
          </p:cNvPr>
          <p:cNvSpPr/>
          <p:nvPr/>
        </p:nvSpPr>
        <p:spPr>
          <a:xfrm>
            <a:off x="647482" y="163777"/>
            <a:ext cx="9141237" cy="10414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000"/>
              <a:t>Time for questions and discussion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A0F6591-312E-7840-F8D1-D34491E30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14509" r="19978" b="22991"/>
          <a:stretch/>
        </p:blipFill>
        <p:spPr bwMode="auto">
          <a:xfrm>
            <a:off x="11250387" y="254895"/>
            <a:ext cx="850683" cy="8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6ECD2-048B-8068-7AAF-64B428C73872}"/>
              </a:ext>
            </a:extLst>
          </p:cNvPr>
          <p:cNvCxnSpPr/>
          <p:nvPr/>
        </p:nvCxnSpPr>
        <p:spPr>
          <a:xfrm>
            <a:off x="11043606" y="237231"/>
            <a:ext cx="0" cy="908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82FA09A-4FAC-34BC-3A6E-7AC24015D76F}"/>
              </a:ext>
            </a:extLst>
          </p:cNvPr>
          <p:cNvSpPr/>
          <p:nvPr/>
        </p:nvSpPr>
        <p:spPr>
          <a:xfrm>
            <a:off x="5494387" y="3004484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3AAEC-365C-8A2B-7D19-421EB5123E42}"/>
              </a:ext>
            </a:extLst>
          </p:cNvPr>
          <p:cNvSpPr/>
          <p:nvPr/>
        </p:nvSpPr>
        <p:spPr>
          <a:xfrm>
            <a:off x="6839968" y="1455937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558B63-713A-2448-8A81-273D63E75A43}"/>
              </a:ext>
            </a:extLst>
          </p:cNvPr>
          <p:cNvSpPr/>
          <p:nvPr/>
        </p:nvSpPr>
        <p:spPr>
          <a:xfrm>
            <a:off x="8413991" y="1205176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2CE1EA-EA8C-4C75-4F75-ACF380C48CF5}"/>
              </a:ext>
            </a:extLst>
          </p:cNvPr>
          <p:cNvSpPr/>
          <p:nvPr/>
        </p:nvSpPr>
        <p:spPr>
          <a:xfrm>
            <a:off x="10736078" y="1851805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EEE0794-249F-4CAF-BF27-0118B2D82BC5}"/>
              </a:ext>
            </a:extLst>
          </p:cNvPr>
          <p:cNvSpPr/>
          <p:nvPr/>
        </p:nvSpPr>
        <p:spPr>
          <a:xfrm>
            <a:off x="11059713" y="3861701"/>
            <a:ext cx="748063" cy="791736"/>
          </a:xfrm>
          <a:custGeom>
            <a:avLst/>
            <a:gdLst>
              <a:gd name="connsiteX0" fmla="*/ 513207 w 748063"/>
              <a:gd name="connsiteY0" fmla="*/ 11151 h 791736"/>
              <a:gd name="connsiteX1" fmla="*/ 557812 w 748063"/>
              <a:gd name="connsiteY1" fmla="*/ 66907 h 791736"/>
              <a:gd name="connsiteX2" fmla="*/ 613568 w 748063"/>
              <a:gd name="connsiteY2" fmla="*/ 156117 h 791736"/>
              <a:gd name="connsiteX3" fmla="*/ 702778 w 748063"/>
              <a:gd name="connsiteY3" fmla="*/ 234175 h 791736"/>
              <a:gd name="connsiteX4" fmla="*/ 736231 w 748063"/>
              <a:gd name="connsiteY4" fmla="*/ 367990 h 791736"/>
              <a:gd name="connsiteX5" fmla="*/ 658173 w 748063"/>
              <a:gd name="connsiteY5" fmla="*/ 423746 h 791736"/>
              <a:gd name="connsiteX6" fmla="*/ 602417 w 748063"/>
              <a:gd name="connsiteY6" fmla="*/ 479502 h 791736"/>
              <a:gd name="connsiteX7" fmla="*/ 591265 w 748063"/>
              <a:gd name="connsiteY7" fmla="*/ 535258 h 791736"/>
              <a:gd name="connsiteX8" fmla="*/ 580114 w 748063"/>
              <a:gd name="connsiteY8" fmla="*/ 724829 h 791736"/>
              <a:gd name="connsiteX9" fmla="*/ 546661 w 748063"/>
              <a:gd name="connsiteY9" fmla="*/ 747131 h 791736"/>
              <a:gd name="connsiteX10" fmla="*/ 468602 w 748063"/>
              <a:gd name="connsiteY10" fmla="*/ 758283 h 791736"/>
              <a:gd name="connsiteX11" fmla="*/ 279031 w 748063"/>
              <a:gd name="connsiteY11" fmla="*/ 791736 h 791736"/>
              <a:gd name="connsiteX12" fmla="*/ 122914 w 748063"/>
              <a:gd name="connsiteY12" fmla="*/ 780585 h 791736"/>
              <a:gd name="connsiteX13" fmla="*/ 67158 w 748063"/>
              <a:gd name="connsiteY13" fmla="*/ 747131 h 791736"/>
              <a:gd name="connsiteX14" fmla="*/ 11402 w 748063"/>
              <a:gd name="connsiteY14" fmla="*/ 624468 h 791736"/>
              <a:gd name="connsiteX15" fmla="*/ 22553 w 748063"/>
              <a:gd name="connsiteY15" fmla="*/ 367990 h 791736"/>
              <a:gd name="connsiteX16" fmla="*/ 67158 w 748063"/>
              <a:gd name="connsiteY16" fmla="*/ 256478 h 791736"/>
              <a:gd name="connsiteX17" fmla="*/ 279031 w 748063"/>
              <a:gd name="connsiteY17" fmla="*/ 55756 h 791736"/>
              <a:gd name="connsiteX18" fmla="*/ 334787 w 748063"/>
              <a:gd name="connsiteY18" fmla="*/ 22302 h 791736"/>
              <a:gd name="connsiteX19" fmla="*/ 390543 w 748063"/>
              <a:gd name="connsiteY19" fmla="*/ 0 h 791736"/>
              <a:gd name="connsiteX20" fmla="*/ 557812 w 748063"/>
              <a:gd name="connsiteY20" fmla="*/ 11151 h 791736"/>
              <a:gd name="connsiteX21" fmla="*/ 591265 w 748063"/>
              <a:gd name="connsiteY21" fmla="*/ 44605 h 791736"/>
              <a:gd name="connsiteX22" fmla="*/ 580114 w 748063"/>
              <a:gd name="connsiteY22" fmla="*/ 78058 h 791736"/>
              <a:gd name="connsiteX23" fmla="*/ 557812 w 748063"/>
              <a:gd name="connsiteY23" fmla="*/ 111512 h 79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8063" h="791736">
                <a:moveTo>
                  <a:pt x="513207" y="11151"/>
                </a:moveTo>
                <a:cubicBezTo>
                  <a:pt x="528075" y="29736"/>
                  <a:pt x="544264" y="47338"/>
                  <a:pt x="557812" y="66907"/>
                </a:cubicBezTo>
                <a:cubicBezTo>
                  <a:pt x="577772" y="95739"/>
                  <a:pt x="592187" y="128322"/>
                  <a:pt x="613568" y="156117"/>
                </a:cubicBezTo>
                <a:cubicBezTo>
                  <a:pt x="647902" y="200751"/>
                  <a:pt x="663210" y="207797"/>
                  <a:pt x="702778" y="234175"/>
                </a:cubicBezTo>
                <a:cubicBezTo>
                  <a:pt x="722363" y="273345"/>
                  <a:pt x="770140" y="320518"/>
                  <a:pt x="736231" y="367990"/>
                </a:cubicBezTo>
                <a:cubicBezTo>
                  <a:pt x="722483" y="387237"/>
                  <a:pt x="677108" y="407178"/>
                  <a:pt x="658173" y="423746"/>
                </a:cubicBezTo>
                <a:cubicBezTo>
                  <a:pt x="638393" y="441054"/>
                  <a:pt x="602417" y="479502"/>
                  <a:pt x="602417" y="479502"/>
                </a:cubicBezTo>
                <a:cubicBezTo>
                  <a:pt x="598700" y="498087"/>
                  <a:pt x="592981" y="516382"/>
                  <a:pt x="591265" y="535258"/>
                </a:cubicBezTo>
                <a:cubicBezTo>
                  <a:pt x="585534" y="598298"/>
                  <a:pt x="593154" y="662887"/>
                  <a:pt x="580114" y="724829"/>
                </a:cubicBezTo>
                <a:cubicBezTo>
                  <a:pt x="577353" y="737943"/>
                  <a:pt x="559498" y="743280"/>
                  <a:pt x="546661" y="747131"/>
                </a:cubicBezTo>
                <a:cubicBezTo>
                  <a:pt x="521486" y="754684"/>
                  <a:pt x="494436" y="753439"/>
                  <a:pt x="468602" y="758283"/>
                </a:cubicBezTo>
                <a:cubicBezTo>
                  <a:pt x="266995" y="796085"/>
                  <a:pt x="465201" y="768465"/>
                  <a:pt x="279031" y="791736"/>
                </a:cubicBezTo>
                <a:cubicBezTo>
                  <a:pt x="226992" y="788019"/>
                  <a:pt x="173966" y="791333"/>
                  <a:pt x="122914" y="780585"/>
                </a:cubicBezTo>
                <a:cubicBezTo>
                  <a:pt x="101705" y="776120"/>
                  <a:pt x="82484" y="762457"/>
                  <a:pt x="67158" y="747131"/>
                </a:cubicBezTo>
                <a:cubicBezTo>
                  <a:pt x="36791" y="716764"/>
                  <a:pt x="24090" y="662534"/>
                  <a:pt x="11402" y="624468"/>
                </a:cubicBezTo>
                <a:cubicBezTo>
                  <a:pt x="-492" y="505525"/>
                  <a:pt x="-10823" y="495934"/>
                  <a:pt x="22553" y="367990"/>
                </a:cubicBezTo>
                <a:cubicBezTo>
                  <a:pt x="32658" y="329252"/>
                  <a:pt x="43362" y="288672"/>
                  <a:pt x="67158" y="256478"/>
                </a:cubicBezTo>
                <a:cubicBezTo>
                  <a:pt x="91650" y="223342"/>
                  <a:pt x="219526" y="99033"/>
                  <a:pt x="279031" y="55756"/>
                </a:cubicBezTo>
                <a:cubicBezTo>
                  <a:pt x="296560" y="43008"/>
                  <a:pt x="315401" y="31995"/>
                  <a:pt x="334787" y="22302"/>
                </a:cubicBezTo>
                <a:cubicBezTo>
                  <a:pt x="352691" y="13350"/>
                  <a:pt x="371958" y="7434"/>
                  <a:pt x="390543" y="0"/>
                </a:cubicBezTo>
                <a:cubicBezTo>
                  <a:pt x="446299" y="3717"/>
                  <a:pt x="503263" y="-971"/>
                  <a:pt x="557812" y="11151"/>
                </a:cubicBezTo>
                <a:cubicBezTo>
                  <a:pt x="573207" y="14572"/>
                  <a:pt x="586278" y="29644"/>
                  <a:pt x="591265" y="44605"/>
                </a:cubicBezTo>
                <a:cubicBezTo>
                  <a:pt x="594982" y="55756"/>
                  <a:pt x="585371" y="67545"/>
                  <a:pt x="580114" y="78058"/>
                </a:cubicBezTo>
                <a:cubicBezTo>
                  <a:pt x="574120" y="90045"/>
                  <a:pt x="557812" y="111512"/>
                  <a:pt x="557812" y="111512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CB725D5-1B56-8DF0-6FF9-B4593DE4D5A5}"/>
              </a:ext>
            </a:extLst>
          </p:cNvPr>
          <p:cNvSpPr/>
          <p:nvPr/>
        </p:nvSpPr>
        <p:spPr>
          <a:xfrm rot="10800000">
            <a:off x="-724830" y="0"/>
            <a:ext cx="1372309" cy="1315844"/>
          </a:xfrm>
          <a:prstGeom prst="pie">
            <a:avLst>
              <a:gd name="adj1" fmla="val 5383810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DF351F-9C87-5A23-0DFD-FDFF1A08E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7673"/>
            <a:ext cx="5181600" cy="3929290"/>
          </a:xfrm>
        </p:spPr>
        <p:txBody>
          <a:bodyPr/>
          <a:lstStyle/>
          <a:p>
            <a:r>
              <a:rPr lang="en-GB"/>
              <a:t>Question 1:</a:t>
            </a:r>
          </a:p>
          <a:p>
            <a:endParaRPr lang="en-GB"/>
          </a:p>
          <a:p>
            <a:r>
              <a:rPr lang="en-GB"/>
              <a:t>Question 2:</a:t>
            </a:r>
          </a:p>
        </p:txBody>
      </p:sp>
      <p:pic>
        <p:nvPicPr>
          <p:cNvPr id="16" name="Content Placeholder 15" descr="Empty speech bubbles">
            <a:extLst>
              <a:ext uri="{FF2B5EF4-FFF2-40B4-BE49-F238E27FC236}">
                <a16:creationId xmlns:a16="http://schemas.microsoft.com/office/drawing/2014/main" id="{EB645F33-F8A6-344C-7029-B78D39EA0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274516"/>
            <a:ext cx="5181600" cy="3453556"/>
          </a:xfrm>
        </p:spPr>
      </p:pic>
    </p:spTree>
    <p:extLst>
      <p:ext uri="{BB962C8B-B14F-4D97-AF65-F5344CB8AC3E}">
        <p14:creationId xmlns:p14="http://schemas.microsoft.com/office/powerpoint/2010/main" val="371834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020A6D6276EB4DB4CA7886D9023EEB" ma:contentTypeVersion="4" ma:contentTypeDescription="Create a new document." ma:contentTypeScope="" ma:versionID="88f9da6d3cd8c566af85ea85f4f31a51">
  <xsd:schema xmlns:xsd="http://www.w3.org/2001/XMLSchema" xmlns:xs="http://www.w3.org/2001/XMLSchema" xmlns:p="http://schemas.microsoft.com/office/2006/metadata/properties" xmlns:ns2="66e26e11-90e1-4279-8b92-b70247fc327e" xmlns:ns3="0aa303ae-a48a-491f-9b2f-e5e3a2002338" targetNamespace="http://schemas.microsoft.com/office/2006/metadata/properties" ma:root="true" ma:fieldsID="f90d3d24cded6a86710f034d70a6b56e" ns2:_="" ns3:_="">
    <xsd:import namespace="66e26e11-90e1-4279-8b92-b70247fc327e"/>
    <xsd:import namespace="0aa303ae-a48a-491f-9b2f-e5e3a20023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26e11-90e1-4279-8b92-b70247fc3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303ae-a48a-491f-9b2f-e5e3a20023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D9E6D4-59CC-4471-ADE1-75A0A5DF4E91}">
  <ds:schemaRefs>
    <ds:schemaRef ds:uri="0aa303ae-a48a-491f-9b2f-e5e3a2002338"/>
    <ds:schemaRef ds:uri="66e26e11-90e1-4279-8b92-b70247fc32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0E7215-477F-46DE-950C-AD838A938959}">
  <ds:schemaRefs>
    <ds:schemaRef ds:uri="66e26e11-90e1-4279-8b92-b70247fc32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4FF969-90FA-402E-821E-6519344A8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Using Github for non-programming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Bhatt</dc:creator>
  <cp:lastModifiedBy>Mark Doughty</cp:lastModifiedBy>
  <cp:revision>2</cp:revision>
  <dcterms:created xsi:type="dcterms:W3CDTF">2022-03-06T16:40:37Z</dcterms:created>
  <dcterms:modified xsi:type="dcterms:W3CDTF">2022-09-12T16:05:11Z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0x01010078020A6D6276EB4DB4CA7886D9023EEB</vt:lpwstr>
  </property>
</Properties>
</file>