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cc1d5d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cc1d5d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cc1d5d6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cc1d5d6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0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46250" y="1549100"/>
            <a:ext cx="5136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Sleeper Cities Analysis</a:t>
            </a:r>
            <a:endParaRPr sz="1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16363" y="2102750"/>
            <a:ext cx="36123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D9D9D9"/>
                </a:solidFill>
              </a:rPr>
              <a:t>Bootcamp: UTA-VIRT-DATA-PT-02-2021-U-B-TTH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100150" y="4740450"/>
            <a:ext cx="63108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Mark Esposito - Ryan Meredith - Joseph Worland - Elard Yong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13" y="2461862"/>
            <a:ext cx="3160074" cy="6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6101850" y="4743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July 2021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8">
                <a:solidFill>
                  <a:srgbClr val="B7B7B7"/>
                </a:solidFill>
              </a:rPr>
              <a:t>Questions &amp; Answers</a:t>
            </a:r>
            <a:endParaRPr sz="1288">
              <a:solidFill>
                <a:srgbClr val="B7B7B7"/>
              </a:solidFill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20850" y="1721550"/>
            <a:ext cx="5040300" cy="2879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✓ </a:t>
            </a:r>
            <a:r>
              <a:rPr b="1" lang="en"/>
              <a:t>Selected</a:t>
            </a:r>
            <a:r>
              <a:rPr b="1" lang="en"/>
              <a:t> topic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	Predicting “Sleeper Cities” primed for explosive growth</a:t>
            </a:r>
            <a:endParaRPr b="1"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	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✓ Reason why they selected their topic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 sz="1000">
                <a:solidFill>
                  <a:schemeClr val="dk2"/>
                </a:solidFill>
              </a:rPr>
              <a:t>	Help different customers determine their next big move</a:t>
            </a:r>
            <a:endParaRPr b="1" sz="10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I</a:t>
            </a:r>
            <a:r>
              <a:rPr b="1" lang="en" sz="1000">
                <a:solidFill>
                  <a:schemeClr val="dk2"/>
                </a:solidFill>
              </a:rPr>
              <a:t>.e. construction, restaurant, entertainment… </a:t>
            </a:r>
            <a:r>
              <a:rPr b="1"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✓ Description of their source of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 sz="1000">
                <a:solidFill>
                  <a:schemeClr val="dk2"/>
                </a:solidFill>
              </a:rPr>
              <a:t>	Census.gov, Realtor.com, &amp; more...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✓ Questions they hope to answer with the data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b="1" lang="en"/>
              <a:t> </a:t>
            </a:r>
            <a:r>
              <a:rPr b="1" lang="en" sz="1000">
                <a:solidFill>
                  <a:schemeClr val="dk2"/>
                </a:solidFill>
              </a:rPr>
              <a:t>Using different sets of data, can we accurately predict which cities will be the </a:t>
            </a:r>
            <a:endParaRPr b="1" sz="10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 next fastest growing cities in the country?   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8">
                <a:solidFill>
                  <a:srgbClr val="B7B7B7"/>
                </a:solidFill>
              </a:rPr>
              <a:t>Four Stages of data</a:t>
            </a:r>
            <a:endParaRPr sz="1288">
              <a:solidFill>
                <a:srgbClr val="B7B7B7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825" y="4371000"/>
            <a:ext cx="1284326" cy="38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825" y="3979876"/>
            <a:ext cx="1284326" cy="3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350" y="3571675"/>
            <a:ext cx="1346125" cy="13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49" y="4006752"/>
            <a:ext cx="1137254" cy="5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5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56" name="Google Shape;156;p1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S1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Collecting housing, income, weather data, and other data  from sources like US Census - BEA - Realtor.com, etc. 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15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6863361" y="1957150"/>
            <a:ext cx="1709115" cy="1846677"/>
            <a:chOff x="6863361" y="1957150"/>
            <a:chExt cx="1709115" cy="1846677"/>
          </a:xfrm>
        </p:grpSpPr>
        <p:sp>
          <p:nvSpPr>
            <p:cNvPr id="163" name="Google Shape;163;p15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6863375" y="2682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 Modeling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6863361" y="30664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Creating unsupervised ML model from 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sklearn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to create clusters.  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S4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4781388" y="1957150"/>
            <a:ext cx="1755036" cy="1977475"/>
            <a:chOff x="4781388" y="1957150"/>
            <a:chExt cx="1755036" cy="1977475"/>
          </a:xfrm>
        </p:grpSpPr>
        <p:sp>
          <p:nvSpPr>
            <p:cNvPr id="168" name="Google Shape;168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4781388" y="2682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4781425" y="3117725"/>
              <a:ext cx="17550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Utilizing Jupyter notebooks and P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ython to 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xtract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JSON lists from MongoDB. 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Transforming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cleaning, 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and preparing the data to be </a:t>
              </a: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Loaded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into a unsupervised ML model.  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2829398" y="1957150"/>
            <a:ext cx="1709103" cy="1897977"/>
            <a:chOff x="2699423" y="1957150"/>
            <a:chExt cx="1709103" cy="1897977"/>
          </a:xfrm>
        </p:grpSpPr>
        <p:sp>
          <p:nvSpPr>
            <p:cNvPr id="173" name="Google Shape;173;p1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2699425" y="2682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Storage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Store raw and cleaned data on MongoDB Atlas Clusters as collections (JSON) 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S2</a:t>
              </a:r>
              <a:endParaRPr b="1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7" name="Google Shape;177;p15"/>
          <p:cNvPicPr preferRelativeResize="0"/>
          <p:nvPr/>
        </p:nvPicPr>
        <p:blipFill rotWithShape="1">
          <a:blip r:embed="rId7">
            <a:alphaModFix/>
          </a:blip>
          <a:srcRect b="30171" l="3365" r="4426" t="5511"/>
          <a:stretch/>
        </p:blipFill>
        <p:spPr>
          <a:xfrm>
            <a:off x="6944222" y="3846850"/>
            <a:ext cx="1745502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2225" y="4006750"/>
            <a:ext cx="594300" cy="5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9500" y="3855125"/>
            <a:ext cx="1460076" cy="9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3350" y="3830101"/>
            <a:ext cx="1897575" cy="102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