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702" r:id="rId2"/>
  </p:sldMasterIdLst>
  <p:sldIdLst>
    <p:sldId id="256" r:id="rId3"/>
    <p:sldId id="257" r:id="rId4"/>
    <p:sldId id="259" r:id="rId5"/>
    <p:sldId id="262" r:id="rId6"/>
    <p:sldId id="260" r:id="rId7"/>
    <p:sldId id="263" r:id="rId8"/>
    <p:sldId id="261" r:id="rId9"/>
    <p:sldId id="264" r:id="rId10"/>
  </p:sldIdLst>
  <p:sldSz cx="9144000" cy="5143500" type="screen16x9"/>
  <p:notesSz cx="6858000" cy="9144000"/>
  <p:embeddedFontLst>
    <p:embeddedFont>
      <p:font typeface="Bodoni MT Black" panose="02070A03080606020203" pitchFamily="18" charset="0"/>
      <p:bold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Proxima Nova Semibold" panose="020B0604020202020204" charset="0"/>
      <p:regular r:id="rId21"/>
      <p:bold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559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438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54647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551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0929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356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8089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073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609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595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088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187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342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302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748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403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14" name="Google Shape;314;p3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7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4688-CE43-194F-7FBF-12D5CE6D3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887" y="1488011"/>
            <a:ext cx="5825202" cy="1234727"/>
          </a:xfrm>
        </p:spPr>
        <p:txBody>
          <a:bodyPr/>
          <a:lstStyle/>
          <a:p>
            <a:r>
              <a:rPr lang="en-US" dirty="0" err="1"/>
              <a:t>Car_With_Hand_Motion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689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5B97-150A-A921-1D10-4F30986C1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62560"/>
            <a:ext cx="6447501" cy="4368462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Bodoni MT Black" panose="02070A03080606020203" pitchFamily="18" charset="0"/>
              </a:rPr>
              <a:t>Components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 AT_MEGA32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 1 flexible sensor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3. Battery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4. 2 pot resistance (5k)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5. Resistance (1k,10k) 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Jumper wires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2 Bluetooth Modules(HC-05) 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L293D driver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2 Motors.</a:t>
            </a:r>
          </a:p>
          <a:p>
            <a:pPr marL="0" indent="0">
              <a:buNone/>
            </a:pPr>
            <a:endParaRPr lang="en-US" sz="18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0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14FE-E824-F127-B847-4556013E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3904"/>
            <a:ext cx="6447501" cy="990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At Transmitter(TX) </a:t>
            </a:r>
          </a:p>
        </p:txBody>
      </p:sp>
      <p:pic>
        <p:nvPicPr>
          <p:cNvPr id="9" name="Content Placeholder 8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B9A30CC5-AB13-5125-7111-5F2B0F4D7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18" t="7890" r="116" b="16352"/>
          <a:stretch/>
        </p:blipFill>
        <p:spPr>
          <a:xfrm>
            <a:off x="0" y="2289222"/>
            <a:ext cx="2516372" cy="286813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515750-9217-68D1-451E-B80CD6AAF1FD}"/>
              </a:ext>
            </a:extLst>
          </p:cNvPr>
          <p:cNvSpPr txBox="1"/>
          <p:nvPr/>
        </p:nvSpPr>
        <p:spPr>
          <a:xfrm>
            <a:off x="285208" y="1115697"/>
            <a:ext cx="6162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flex sensor :</a:t>
            </a:r>
          </a:p>
          <a:p>
            <a:r>
              <a:rPr lang="en-US" dirty="0"/>
              <a:t>- that when we make it straight the motor in  stop state </a:t>
            </a:r>
          </a:p>
          <a:p>
            <a:r>
              <a:rPr lang="en-US" dirty="0"/>
              <a:t>-when we move it 30 degree the motors of car move forward  </a:t>
            </a:r>
          </a:p>
          <a:p>
            <a:r>
              <a:rPr lang="en-US" dirty="0"/>
              <a:t>-when we move it more than 60 degree the motors of car move backward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107FE0E-8EBB-4CC7-2274-1CECC629C29D}"/>
              </a:ext>
            </a:extLst>
          </p:cNvPr>
          <p:cNvSpPr txBox="1">
            <a:spLocks/>
          </p:cNvSpPr>
          <p:nvPr/>
        </p:nvSpPr>
        <p:spPr>
          <a:xfrm>
            <a:off x="2063415" y="88604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US" u="sng" dirty="0"/>
              <a:t>How To Use Our Car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954D9F-B368-4F76-7AAB-7E1FE4CED1DA}"/>
              </a:ext>
            </a:extLst>
          </p:cNvPr>
          <p:cNvSpPr txBox="1"/>
          <p:nvPr/>
        </p:nvSpPr>
        <p:spPr>
          <a:xfrm>
            <a:off x="2722418" y="2285077"/>
            <a:ext cx="4592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Middle pot resistance :</a:t>
            </a:r>
          </a:p>
          <a:p>
            <a:r>
              <a:rPr lang="en-US" dirty="0"/>
              <a:t>-This a variable resistance instead of flexible sensor.</a:t>
            </a:r>
          </a:p>
          <a:p>
            <a:r>
              <a:rPr lang="en-US" dirty="0"/>
              <a:t>-This middle pot  is the control speed of car motors so you can increase the speed or decrease it by this pot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BCEA27-5BA4-24F5-D9A3-A49C6690D67B}"/>
              </a:ext>
            </a:extLst>
          </p:cNvPr>
          <p:cNvSpPr txBox="1"/>
          <p:nvPr/>
        </p:nvSpPr>
        <p:spPr>
          <a:xfrm>
            <a:off x="2722418" y="3454457"/>
            <a:ext cx="45165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pot resistance :</a:t>
            </a:r>
          </a:p>
          <a:p>
            <a:r>
              <a:rPr lang="en-US" dirty="0"/>
              <a:t>-This a variable resistance instead of flexible sensor.</a:t>
            </a:r>
          </a:p>
          <a:p>
            <a:r>
              <a:rPr lang="en-US" dirty="0"/>
              <a:t>-This pot  is the Right &amp; Left directions of car motors so</a:t>
            </a:r>
          </a:p>
          <a:p>
            <a:r>
              <a:rPr lang="en-US" dirty="0"/>
              <a:t>when we move it left the motors of car move Left  </a:t>
            </a:r>
          </a:p>
          <a:p>
            <a:r>
              <a:rPr lang="en-US" dirty="0"/>
              <a:t>when we move it right the motors of car move Right</a:t>
            </a:r>
          </a:p>
          <a:p>
            <a:r>
              <a:rPr lang="en-US" dirty="0"/>
              <a:t>when we move it at middle the motors will stop</a:t>
            </a:r>
          </a:p>
        </p:txBody>
      </p:sp>
    </p:spTree>
    <p:extLst>
      <p:ext uri="{BB962C8B-B14F-4D97-AF65-F5344CB8AC3E}">
        <p14:creationId xmlns:p14="http://schemas.microsoft.com/office/powerpoint/2010/main" val="18552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ex Sensor - Spectra Symbol | Mouser">
            <a:extLst>
              <a:ext uri="{FF2B5EF4-FFF2-40B4-BE49-F238E27FC236}">
                <a16:creationId xmlns:a16="http://schemas.microsoft.com/office/drawing/2014/main" id="{4B282275-61EE-11B6-95F4-67F9EEEA4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7804"/>
            <a:ext cx="5106083" cy="211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E76632-F964-82BB-ED8A-EBC63B6D8194}"/>
              </a:ext>
            </a:extLst>
          </p:cNvPr>
          <p:cNvSpPr txBox="1"/>
          <p:nvPr/>
        </p:nvSpPr>
        <p:spPr>
          <a:xfrm>
            <a:off x="4433455" y="3074387"/>
            <a:ext cx="2626118" cy="1816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Stop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Forward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Backward  </a:t>
            </a:r>
          </a:p>
        </p:txBody>
      </p:sp>
      <p:pic>
        <p:nvPicPr>
          <p:cNvPr id="1028" name="Picture 4" descr="Rotary Potentiometer (50 KOhm) – Future Electronics Egypt">
            <a:extLst>
              <a:ext uri="{FF2B5EF4-FFF2-40B4-BE49-F238E27FC236}">
                <a16:creationId xmlns:a16="http://schemas.microsoft.com/office/drawing/2014/main" id="{773373B7-36B0-40E8-4196-2AA2FBD3D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2" t="5080" r="8696" b="13170"/>
          <a:stretch/>
        </p:blipFill>
        <p:spPr bwMode="auto">
          <a:xfrm rot="3400404">
            <a:off x="1172744" y="922389"/>
            <a:ext cx="1643165" cy="17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tary Potentiometer (50 KOhm) – Future Electronics Egypt">
            <a:extLst>
              <a:ext uri="{FF2B5EF4-FFF2-40B4-BE49-F238E27FC236}">
                <a16:creationId xmlns:a16="http://schemas.microsoft.com/office/drawing/2014/main" id="{4B48772E-6174-EBD3-DF47-9D41E445C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2" t="5955" r="12161" b="12491"/>
          <a:stretch/>
        </p:blipFill>
        <p:spPr bwMode="auto">
          <a:xfrm rot="3459959">
            <a:off x="5205705" y="300467"/>
            <a:ext cx="1504840" cy="174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296BE7-E31C-F675-320F-A9D269CFCAE2}"/>
              </a:ext>
            </a:extLst>
          </p:cNvPr>
          <p:cNvSpPr txBox="1"/>
          <p:nvPr/>
        </p:nvSpPr>
        <p:spPr>
          <a:xfrm>
            <a:off x="2801390" y="2766610"/>
            <a:ext cx="1923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Flexible sensor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58DC3-374F-DEEF-25F7-B38AC0D3013F}"/>
              </a:ext>
            </a:extLst>
          </p:cNvPr>
          <p:cNvSpPr txBox="1"/>
          <p:nvPr/>
        </p:nvSpPr>
        <p:spPr>
          <a:xfrm>
            <a:off x="140855" y="0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Potentiometer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678EF-4C38-A7F5-3C6D-747ACD533954}"/>
              </a:ext>
            </a:extLst>
          </p:cNvPr>
          <p:cNvSpPr txBox="1"/>
          <p:nvPr/>
        </p:nvSpPr>
        <p:spPr>
          <a:xfrm>
            <a:off x="4631266" y="-1"/>
            <a:ext cx="45753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Potentiometer 2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A23AA63-4E4E-4F51-6679-FF210162F8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5860" y="1174379"/>
            <a:ext cx="884260" cy="602829"/>
          </a:xfrm>
          <a:prstGeom prst="curvedConnector3">
            <a:avLst>
              <a:gd name="adj1" fmla="val 1105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1ADB63EC-6867-F18C-0B20-F091BC4C432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671079" y="1178278"/>
            <a:ext cx="884260" cy="602829"/>
          </a:xfrm>
          <a:prstGeom prst="curvedConnector3">
            <a:avLst>
              <a:gd name="adj1" fmla="val 1105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6D75A2CE-8101-F0AD-DF85-20BD019B61E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54640" y="947780"/>
            <a:ext cx="551443" cy="5644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4328402-00D0-FE2A-B534-A9B4759FCB25}"/>
              </a:ext>
            </a:extLst>
          </p:cNvPr>
          <p:cNvSpPr txBox="1"/>
          <p:nvPr/>
        </p:nvSpPr>
        <p:spPr>
          <a:xfrm>
            <a:off x="0" y="1996738"/>
            <a:ext cx="1923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Direction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D0BF25-9AFA-8FC8-01B2-1CC0C9252723}"/>
              </a:ext>
            </a:extLst>
          </p:cNvPr>
          <p:cNvSpPr txBox="1"/>
          <p:nvPr/>
        </p:nvSpPr>
        <p:spPr>
          <a:xfrm>
            <a:off x="2365160" y="1969771"/>
            <a:ext cx="1923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Direction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281194-FABB-7F4F-5E11-0F81905E87F4}"/>
              </a:ext>
            </a:extLst>
          </p:cNvPr>
          <p:cNvSpPr txBox="1"/>
          <p:nvPr/>
        </p:nvSpPr>
        <p:spPr>
          <a:xfrm>
            <a:off x="911528" y="350383"/>
            <a:ext cx="1923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at the middle </a:t>
            </a: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55524EBD-67B4-5FE6-E21F-325D76E755AB}"/>
              </a:ext>
            </a:extLst>
          </p:cNvPr>
          <p:cNvCxnSpPr>
            <a:cxnSpLocks/>
          </p:cNvCxnSpPr>
          <p:nvPr/>
        </p:nvCxnSpPr>
        <p:spPr>
          <a:xfrm>
            <a:off x="1761067" y="658160"/>
            <a:ext cx="0" cy="32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ctor: Curved 1032">
            <a:extLst>
              <a:ext uri="{FF2B5EF4-FFF2-40B4-BE49-F238E27FC236}">
                <a16:creationId xmlns:a16="http://schemas.microsoft.com/office/drawing/2014/main" id="{924DBE7A-8344-A2B7-C4FA-808BEC698AC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547524" y="945589"/>
            <a:ext cx="551443" cy="5644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F8F2D049-612F-AD79-D78F-6DE7BC71C409}"/>
              </a:ext>
            </a:extLst>
          </p:cNvPr>
          <p:cNvSpPr txBox="1"/>
          <p:nvPr/>
        </p:nvSpPr>
        <p:spPr>
          <a:xfrm>
            <a:off x="3993542" y="1472500"/>
            <a:ext cx="1923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speed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1AC8737-7651-FE6E-08A7-FAA6C6A9326C}"/>
              </a:ext>
            </a:extLst>
          </p:cNvPr>
          <p:cNvSpPr txBox="1"/>
          <p:nvPr/>
        </p:nvSpPr>
        <p:spPr>
          <a:xfrm>
            <a:off x="6229799" y="1459147"/>
            <a:ext cx="1923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Decrease speed</a:t>
            </a:r>
          </a:p>
        </p:txBody>
      </p:sp>
    </p:spTree>
    <p:extLst>
      <p:ext uri="{BB962C8B-B14F-4D97-AF65-F5344CB8AC3E}">
        <p14:creationId xmlns:p14="http://schemas.microsoft.com/office/powerpoint/2010/main" val="157757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2D97BF-CC82-BAD0-5252-EE0E10E38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5" b="13817"/>
          <a:stretch/>
        </p:blipFill>
        <p:spPr>
          <a:xfrm>
            <a:off x="-1" y="2147455"/>
            <a:ext cx="2459183" cy="299604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CE55312-F70B-FD2D-301B-9AEBB69A57BB}"/>
              </a:ext>
            </a:extLst>
          </p:cNvPr>
          <p:cNvSpPr txBox="1">
            <a:spLocks/>
          </p:cNvSpPr>
          <p:nvPr/>
        </p:nvSpPr>
        <p:spPr>
          <a:xfrm>
            <a:off x="-1" y="112849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US" dirty="0">
                <a:solidFill>
                  <a:schemeClr val="tx1"/>
                </a:solidFill>
              </a:rPr>
              <a:t>At Receiver (RX)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0A918-4D5A-C497-7524-0C3C7EA9AC15}"/>
              </a:ext>
            </a:extLst>
          </p:cNvPr>
          <p:cNvSpPr txBox="1"/>
          <p:nvPr/>
        </p:nvSpPr>
        <p:spPr>
          <a:xfrm>
            <a:off x="203928" y="743163"/>
            <a:ext cx="6162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:</a:t>
            </a:r>
          </a:p>
          <a:p>
            <a:r>
              <a:rPr lang="en-US" dirty="0"/>
              <a:t>-It display the direction &amp; speed of motor</a:t>
            </a:r>
          </a:p>
          <a:p>
            <a:r>
              <a:rPr lang="en-US" dirty="0"/>
              <a:t>Like : Froward</a:t>
            </a:r>
          </a:p>
          <a:p>
            <a:r>
              <a:rPr lang="en-US" dirty="0"/>
              <a:t>          Speed: 99%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67A0D-ADFD-B61E-A9C2-623D321BAD49}"/>
              </a:ext>
            </a:extLst>
          </p:cNvPr>
          <p:cNvSpPr txBox="1"/>
          <p:nvPr/>
        </p:nvSpPr>
        <p:spPr>
          <a:xfrm>
            <a:off x="2672809" y="1850530"/>
            <a:ext cx="3870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 module :</a:t>
            </a:r>
          </a:p>
          <a:p>
            <a:r>
              <a:rPr lang="en-US" dirty="0"/>
              <a:t>-Hc-05 module which receives the signal from Bluetooth module of transmitter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AE46E-3532-75D4-2065-E69B838F2562}"/>
              </a:ext>
            </a:extLst>
          </p:cNvPr>
          <p:cNvSpPr txBox="1"/>
          <p:nvPr/>
        </p:nvSpPr>
        <p:spPr>
          <a:xfrm>
            <a:off x="2672809" y="2861031"/>
            <a:ext cx="387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L293D driver </a:t>
            </a:r>
            <a:r>
              <a:rPr lang="en-US" dirty="0"/>
              <a:t>:</a:t>
            </a:r>
          </a:p>
          <a:p>
            <a:r>
              <a:rPr lang="en-US" dirty="0"/>
              <a:t>-This driver which is make the car directions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3ABA9-C1CC-8401-CE94-381EAF8EDAAE}"/>
              </a:ext>
            </a:extLst>
          </p:cNvPr>
          <p:cNvSpPr txBox="1"/>
          <p:nvPr/>
        </p:nvSpPr>
        <p:spPr>
          <a:xfrm>
            <a:off x="2672809" y="3656088"/>
            <a:ext cx="4632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Battery :</a:t>
            </a:r>
          </a:p>
          <a:p>
            <a:r>
              <a:rPr lang="en-US" dirty="0">
                <a:latin typeface="Calibri" panose="020F0502020204030204" pitchFamily="34" charset="0"/>
              </a:rPr>
              <a:t>-That is an input to the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L293D </a:t>
            </a:r>
            <a:r>
              <a:rPr lang="en-US" dirty="0">
                <a:latin typeface="Calibri" panose="020F0502020204030204" pitchFamily="34" charset="0"/>
              </a:rPr>
              <a:t>driver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4B7156-8E46-B72D-2E4A-94C0A2910946}"/>
              </a:ext>
            </a:extLst>
          </p:cNvPr>
          <p:cNvSpPr txBox="1"/>
          <p:nvPr/>
        </p:nvSpPr>
        <p:spPr>
          <a:xfrm>
            <a:off x="2672809" y="4224797"/>
            <a:ext cx="4632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Motors:</a:t>
            </a:r>
          </a:p>
          <a:p>
            <a:r>
              <a:rPr lang="en-US" dirty="0">
                <a:latin typeface="Calibri" panose="020F0502020204030204" pitchFamily="34" charset="0"/>
              </a:rPr>
              <a:t>- 2 motors for the car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2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63A9-700C-3EC5-6C8D-ACF000706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84299" y="181265"/>
            <a:ext cx="5825202" cy="617363"/>
          </a:xfrm>
        </p:spPr>
        <p:txBody>
          <a:bodyPr/>
          <a:lstStyle/>
          <a:p>
            <a:r>
              <a:rPr lang="en-US" dirty="0"/>
              <a:t>Circuit diagram </a:t>
            </a:r>
          </a:p>
        </p:txBody>
      </p:sp>
      <p:pic>
        <p:nvPicPr>
          <p:cNvPr id="4" name="Content Placeholder 4" descr="Chart">
            <a:extLst>
              <a:ext uri="{FF2B5EF4-FFF2-40B4-BE49-F238E27FC236}">
                <a16:creationId xmlns:a16="http://schemas.microsoft.com/office/drawing/2014/main" id="{7B5995CC-C3C4-0F81-7FAA-753907761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5" t="11773" r="16249" b="7994"/>
          <a:stretch/>
        </p:blipFill>
        <p:spPr>
          <a:xfrm>
            <a:off x="531172" y="984094"/>
            <a:ext cx="5881320" cy="35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4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2572-36CE-DC69-CD9A-9F49F05F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28" y="177800"/>
            <a:ext cx="6447501" cy="990600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A7C4B-4456-7738-F937-F9E0664F8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28" y="739907"/>
            <a:ext cx="6447501" cy="3730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-This project aims to control a car direction and speed using hand motion or finger motion.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This project has tremendous applications especially in health domain. For example:</a:t>
            </a:r>
          </a:p>
          <a:p>
            <a:pPr>
              <a:buFontTx/>
              <a:buChar char="-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person who is disabled and is on wheelchair can control his wheelchair just by using hand motion. </a:t>
            </a:r>
          </a:p>
          <a:p>
            <a:pPr>
              <a:buFontTx/>
              <a:buChar char="-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We know how dangerous it can be to meet a covid-19 positive patient. This project can be used there as well to open doors wirelessly, to supply food to patients through robot or robotic car just by using hand gestures.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3DFA-B0E9-175F-5C5A-83D4B3660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837" y="933643"/>
            <a:ext cx="8920479" cy="2275416"/>
          </a:xfrm>
        </p:spPr>
        <p:txBody>
          <a:bodyPr/>
          <a:lstStyle/>
          <a:p>
            <a:r>
              <a:rPr lang="en-US" sz="9600" dirty="0"/>
              <a:t>Thanks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953362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94</TotalTime>
  <Words>397</Words>
  <Application>Microsoft Office PowerPoint</Application>
  <PresentationFormat>On-screen Show (16:9)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Proxima Nova Semibold</vt:lpstr>
      <vt:lpstr>Trebuchet MS</vt:lpstr>
      <vt:lpstr>Wingdings 3</vt:lpstr>
      <vt:lpstr>Calibri</vt:lpstr>
      <vt:lpstr>Bodoni MT Black</vt:lpstr>
      <vt:lpstr>Proxima Nova</vt:lpstr>
      <vt:lpstr>Slidesgo Final Pages</vt:lpstr>
      <vt:lpstr>Facet</vt:lpstr>
      <vt:lpstr>Car_With_Hand_Motion </vt:lpstr>
      <vt:lpstr>PowerPoint Presentation</vt:lpstr>
      <vt:lpstr>At Transmitter(TX) </vt:lpstr>
      <vt:lpstr>PowerPoint Presentation</vt:lpstr>
      <vt:lpstr>PowerPoint Presentation</vt:lpstr>
      <vt:lpstr>Circuit diagram </vt:lpstr>
      <vt:lpstr>Applications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Car_With_Hand_Motion </dc:title>
  <dc:creator>Mark Akram Salah Masry</dc:creator>
  <cp:lastModifiedBy>Mark Akram Salah Masry</cp:lastModifiedBy>
  <cp:revision>2</cp:revision>
  <dcterms:created xsi:type="dcterms:W3CDTF">2022-11-30T16:56:44Z</dcterms:created>
  <dcterms:modified xsi:type="dcterms:W3CDTF">2022-12-01T01:05:35Z</dcterms:modified>
</cp:coreProperties>
</file>