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345C"/>
    <a:srgbClr val="AEE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E1E9E-113B-5966-DC20-1730A3B84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3022C8-FBB5-C8C8-0783-B4C5D5F90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8722B4-F452-196A-A585-97A95AA0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C8E1-8BF8-4B6E-9988-40CCFE645C6A}" type="datetimeFigureOut">
              <a:rPr lang="es-ES" smtClean="0"/>
              <a:t>21/05/2024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28E5DC-6A19-37EF-629E-D90AB0A7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7A09C0-CD2D-360F-961A-C48B38F3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BAF4-AF7B-4531-810B-C9ABC51E46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96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9EA9F-7C3C-8045-07F3-49AA1AAE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C0CB0B-17DF-FC7E-4AC5-80405B137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DD3D43-C69E-6286-7EBD-452E4C23F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C8E1-8BF8-4B6E-9988-40CCFE645C6A}" type="datetimeFigureOut">
              <a:rPr lang="es-ES" smtClean="0"/>
              <a:t>21/05/2024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8F0066-360B-E351-2034-FDE21877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715E4C-8AD9-DD87-DAB2-AC4FEC4F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BAF4-AF7B-4531-810B-C9ABC51E46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34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084C45-09B1-0239-E8B7-505F0ED2D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49E984-76B5-4CD5-C795-D0CDDBA7F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8F916A-D467-ECCD-8D24-782C3872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C8E1-8BF8-4B6E-9988-40CCFE645C6A}" type="datetimeFigureOut">
              <a:rPr lang="es-ES" smtClean="0"/>
              <a:t>21/05/2024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917CF0-F4F0-00FA-285C-01E34875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8F9E2C-B23F-2883-E4BD-F359605F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BAF4-AF7B-4531-810B-C9ABC51E46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475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B704A-BD2F-E1E8-4882-D8E04047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1F96FD-2CC7-1BBD-299C-81F572BB1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9E70DA-AD6D-C294-6A8A-80419EC3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C8E1-8BF8-4B6E-9988-40CCFE645C6A}" type="datetimeFigureOut">
              <a:rPr lang="es-ES" smtClean="0"/>
              <a:t>21/05/2024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81F5A2-1DDF-020F-3FD7-44A2DFBB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F88F06-FD19-EB5E-7A60-B2F5028F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BAF4-AF7B-4531-810B-C9ABC51E46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779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BC1FC-5844-EBBF-8DE2-5A89BEAC5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956C5E-4C5D-4C2E-5661-8476C1A55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BD8FF9-8418-C5D6-0C30-CE294C34B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C8E1-8BF8-4B6E-9988-40CCFE645C6A}" type="datetimeFigureOut">
              <a:rPr lang="es-ES" smtClean="0"/>
              <a:t>21/05/2024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82751B-1F7E-01B7-4F89-D475CD9C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85095D-E1F4-813C-0069-2DE6BCB3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BAF4-AF7B-4531-810B-C9ABC51E46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80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3AA2D-6FAB-0FBD-AFFD-522FFB50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F234D9-5C8A-2F1E-FEAB-378F2476E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1E326A-C572-38A0-84DB-FC5961953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3D7675-7F74-E2D7-235D-17B663E5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C8E1-8BF8-4B6E-9988-40CCFE645C6A}" type="datetimeFigureOut">
              <a:rPr lang="es-ES" smtClean="0"/>
              <a:t>21/05/2024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194DD1-EC64-34D5-A432-B3F0E992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AD53F1-B929-A9E4-F746-35E61D51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BAF4-AF7B-4531-810B-C9ABC51E46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751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DD3FB-AAD4-F0B5-22BE-40B80634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630EB7-3BDF-7249-4771-BDB93EFF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8BF56C-3EEC-EBB9-FA44-A5736A10E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43DEF85-C3E5-886F-A42A-B70BB9976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F5C8FF-4C11-8988-4F25-A06B28406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E474B8E-09A4-AAB0-83C7-0FCFDC06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C8E1-8BF8-4B6E-9988-40CCFE645C6A}" type="datetimeFigureOut">
              <a:rPr lang="es-ES" smtClean="0"/>
              <a:t>21/05/2024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F857B78-B1C5-6977-BED5-DA45588B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0DCD623-6666-5E1A-B510-37D80F5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BAF4-AF7B-4531-810B-C9ABC51E46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50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FB911-D6A4-1250-8C80-ECC1F0C1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24DB4C-6CF3-10AD-06E1-38E7085C6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C8E1-8BF8-4B6E-9988-40CCFE645C6A}" type="datetimeFigureOut">
              <a:rPr lang="es-ES" smtClean="0"/>
              <a:t>21/05/2024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603F54-44B9-3C91-3533-FCAA6320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9C6259D-EDFC-7D75-39A6-93818441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BAF4-AF7B-4531-810B-C9ABC51E46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929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3763B4-4532-6455-5444-A73252A9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C8E1-8BF8-4B6E-9988-40CCFE645C6A}" type="datetimeFigureOut">
              <a:rPr lang="es-ES" smtClean="0"/>
              <a:t>21/05/2024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BC67AE2-38CA-FB4F-7F40-48E37AE75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888328-1E3A-FE3B-D918-8C8C92B3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BAF4-AF7B-4531-810B-C9ABC51E46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732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51E9D-F008-EC96-6A11-9B9255FF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92FDEA-3145-1484-7C8F-034F24480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943A19-0087-B537-1B0C-6D8CBC0E6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0FF514-960A-3DCC-5CDA-6C21F016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C8E1-8BF8-4B6E-9988-40CCFE645C6A}" type="datetimeFigureOut">
              <a:rPr lang="es-ES" smtClean="0"/>
              <a:t>21/05/2024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DE0883-DD20-6A73-651C-C267FE6E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7B594F-5CA3-E657-F882-AF4F685C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BAF4-AF7B-4531-810B-C9ABC51E46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334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8401B-0664-24BE-FDE7-9693C9F37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554BBC-6B04-BCC5-A611-C06F6F2FE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31CCBB-2478-BA3B-706D-8ABF8DD79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B1BAFA-2A3A-65E4-FE0F-749FC485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C8E1-8BF8-4B6E-9988-40CCFE645C6A}" type="datetimeFigureOut">
              <a:rPr lang="es-ES" smtClean="0"/>
              <a:t>21/05/2024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1E8068-3F87-44A6-1AE7-3348680F9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C235E0-C43B-847A-B281-0797750F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BAF4-AF7B-4531-810B-C9ABC51E46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98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CF205CE-0C3D-D5FA-C3C2-0B22AF6D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F071E6-C7FB-1AE4-AF6C-B3920FB01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757BE5-858F-820F-B3A5-6BFD158BE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FAC8E1-8BF8-4B6E-9988-40CCFE645C6A}" type="datetimeFigureOut">
              <a:rPr lang="es-ES" smtClean="0"/>
              <a:t>21/05/2024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C3688E-E0F0-907C-08D1-6B58BCC1B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900B54-AAEB-CB89-2DDF-A649CEAD8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0DBAF4-AF7B-4531-810B-C9ABC51E46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790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9F2A534-96FD-7F53-6DE1-D5F6AA2AF6D0}"/>
              </a:ext>
            </a:extLst>
          </p:cNvPr>
          <p:cNvSpPr txBox="1"/>
          <p:nvPr/>
        </p:nvSpPr>
        <p:spPr>
          <a:xfrm>
            <a:off x="2632872" y="708893"/>
            <a:ext cx="6574839" cy="400110"/>
          </a:xfrm>
          <a:prstGeom prst="rect">
            <a:avLst/>
          </a:prstGeom>
          <a:solidFill>
            <a:srgbClr val="AEE8FC"/>
          </a:solidFill>
          <a:ln w="28575">
            <a:solidFill>
              <a:srgbClr val="03345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rgbClr val="03345C"/>
                </a:solidFill>
                <a:latin typeface="+mj-lt"/>
              </a:rPr>
              <a:t>SOFTWARE DE APOYO AL DIAGNÓSTICO DE GLAUCOMA </a:t>
            </a:r>
          </a:p>
        </p:txBody>
      </p:sp>
      <p:pic>
        <p:nvPicPr>
          <p:cNvPr id="8" name="Imagen 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CE63D46-F7EB-BFDE-64A4-8956D271F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3" t="22080" r="21091" b="25382"/>
          <a:stretch/>
        </p:blipFill>
        <p:spPr>
          <a:xfrm>
            <a:off x="774056" y="338768"/>
            <a:ext cx="1501628" cy="140613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15699F2-2266-EB4C-A491-4E9425859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367" y="5329902"/>
            <a:ext cx="4753638" cy="78115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9072F2A1-AD50-9C2D-7131-86E6FEB23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679" y="2311476"/>
            <a:ext cx="892588" cy="887736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DA1A79AD-B02C-5EAE-9B1E-CB2A72BD0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796" y="5289416"/>
            <a:ext cx="876500" cy="86213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B18A7394-9201-96D5-4143-A345B156BC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796" y="4090314"/>
            <a:ext cx="876500" cy="871711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3564E459-F969-F07A-0212-E82961656B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796" y="3192792"/>
            <a:ext cx="876476" cy="871712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03955E3E-103B-66F8-8CB0-B75F90A7DD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796" y="2311476"/>
            <a:ext cx="876500" cy="881316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21ECD12C-6772-8EF3-7EBE-549EE363A553}"/>
              </a:ext>
            </a:extLst>
          </p:cNvPr>
          <p:cNvSpPr txBox="1"/>
          <p:nvPr/>
        </p:nvSpPr>
        <p:spPr>
          <a:xfrm>
            <a:off x="2416659" y="6111061"/>
            <a:ext cx="403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(01) 8460922555SWD231 (11) 300424 (21) 13579V1</a:t>
            </a:r>
            <a:endParaRPr lang="es-ES" sz="14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6A08798-2B68-5BA2-C384-61AC9D1CAC20}"/>
              </a:ext>
            </a:extLst>
          </p:cNvPr>
          <p:cNvSpPr txBox="1"/>
          <p:nvPr/>
        </p:nvSpPr>
        <p:spPr>
          <a:xfrm>
            <a:off x="2059365" y="2573726"/>
            <a:ext cx="402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13579V1</a:t>
            </a:r>
            <a:endParaRPr lang="es-ES" b="1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31F2774-4F67-FC08-6CD3-8EFDAFCAF29C}"/>
              </a:ext>
            </a:extLst>
          </p:cNvPr>
          <p:cNvSpPr txBox="1"/>
          <p:nvPr/>
        </p:nvSpPr>
        <p:spPr>
          <a:xfrm>
            <a:off x="2059342" y="3523418"/>
            <a:ext cx="402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300424</a:t>
            </a:r>
            <a:endParaRPr lang="es-ES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0D43735-A654-4F9F-615C-41A9632DA791}"/>
              </a:ext>
            </a:extLst>
          </p:cNvPr>
          <p:cNvSpPr txBox="1"/>
          <p:nvPr/>
        </p:nvSpPr>
        <p:spPr>
          <a:xfrm>
            <a:off x="2059366" y="4161682"/>
            <a:ext cx="48808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VisionHealth</a:t>
            </a:r>
            <a:r>
              <a:rPr lang="es-E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Sysyems</a:t>
            </a:r>
            <a:r>
              <a:rPr lang="es-E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Loramendi</a:t>
            </a:r>
            <a:r>
              <a:rPr lang="es-E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4, </a:t>
            </a:r>
            <a:r>
              <a:rPr lang="es-E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Arrasate</a:t>
            </a:r>
            <a:r>
              <a:rPr lang="es-E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España,</a:t>
            </a:r>
          </a:p>
          <a:p>
            <a:r>
              <a:rPr lang="es-E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Teléfono: +34 944 338 532, Sitio web: www.visionhealth.es, Correo: contact@visionhealth.es</a:t>
            </a:r>
            <a:endParaRPr lang="es-ES" sz="14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F8B972E-D290-047E-20E3-D513BA5DC34E}"/>
              </a:ext>
            </a:extLst>
          </p:cNvPr>
          <p:cNvSpPr txBox="1"/>
          <p:nvPr/>
        </p:nvSpPr>
        <p:spPr>
          <a:xfrm>
            <a:off x="8412641" y="3459746"/>
            <a:ext cx="4021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www.visionhealth.es</a:t>
            </a:r>
            <a:endParaRPr lang="es-ES" sz="1600" b="1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6E0A7B9-E7C6-FB03-CD85-70DC49C8955D}"/>
              </a:ext>
            </a:extLst>
          </p:cNvPr>
          <p:cNvSpPr txBox="1"/>
          <p:nvPr/>
        </p:nvSpPr>
        <p:spPr>
          <a:xfrm>
            <a:off x="2505755" y="1368638"/>
            <a:ext cx="90395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Software de apoyo al diagnóstico de Glaucoma. Destinado a ser utilizado por profesionales de la salud tanto de atención primaria como especializados en oftalmología, con el fin de ser utilizados en chequeos rutinarios o en atención primaria cuando los síntomas son aparentes para la detección temprana del Glaucoma y emplear un tratamiento acorde al estado con la mayor brevedad. Revisar instrucciones de uso antes de su utilización.</a:t>
            </a:r>
          </a:p>
          <a:p>
            <a:endParaRPr lang="es-ES" dirty="0"/>
          </a:p>
        </p:txBody>
      </p:sp>
      <p:pic>
        <p:nvPicPr>
          <p:cNvPr id="1026" name="Picture 2" descr="Símbolo de marcado ce (abreviatura de conformite europeenne). dimensiones  correctas según hoja de construcción oficial. | Vector Premium">
            <a:extLst>
              <a:ext uri="{FF2B5EF4-FFF2-40B4-BE49-F238E27FC236}">
                <a16:creationId xmlns:a16="http://schemas.microsoft.com/office/drawing/2014/main" id="{35E52741-DFE1-E8F2-5D56-D95C91AEE2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2"/>
          <a:stretch/>
        </p:blipFill>
        <p:spPr bwMode="auto">
          <a:xfrm>
            <a:off x="7295411" y="5265889"/>
            <a:ext cx="1151040" cy="90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497AFFC3-26BF-DCD7-11E8-27012329CB3A}"/>
              </a:ext>
            </a:extLst>
          </p:cNvPr>
          <p:cNvSpPr txBox="1"/>
          <p:nvPr/>
        </p:nvSpPr>
        <p:spPr>
          <a:xfrm>
            <a:off x="8548954" y="5535815"/>
            <a:ext cx="402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0204</a:t>
            </a:r>
            <a:endParaRPr lang="es-ES" b="1" dirty="0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0F05777F-6205-9A8A-D294-B549AF440DE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766" t="2989" r="4380" b="5327"/>
          <a:stretch/>
        </p:blipFill>
        <p:spPr>
          <a:xfrm>
            <a:off x="7366679" y="3191655"/>
            <a:ext cx="892588" cy="874736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A7806FDC-0FE6-1562-F72A-ECDDF7D201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66679" y="4027843"/>
            <a:ext cx="1008504" cy="100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69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132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Markel Ocaranza Mendive</dc:creator>
  <cp:lastModifiedBy>Markel Ocaranza Mendive</cp:lastModifiedBy>
  <cp:revision>1</cp:revision>
  <dcterms:created xsi:type="dcterms:W3CDTF">2024-05-21T06:24:51Z</dcterms:created>
  <dcterms:modified xsi:type="dcterms:W3CDTF">2024-05-21T08:00:56Z</dcterms:modified>
</cp:coreProperties>
</file>