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BF5"/>
    <a:srgbClr val="03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E1AEE-C631-E447-F989-28B24A4F8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A498FC-4E48-3942-E940-BE9B8DDE8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2F897-72E0-4300-1DC1-E0C0EC9B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AB8D1-B666-81E6-6163-4F1F826C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AFC2D-49C6-D1F6-8986-93488293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25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2C9BF-D0E5-DFB2-317B-1B457846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5CBCD-8A7E-087F-759C-1D9C45E06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4BB2F-5854-66DD-C4EA-556A1885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2B3990-7D6E-FDCB-A713-C61D53E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29A4B3-C6EC-3BF3-16A9-DAB9E70E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4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E80814-7B19-F072-B6B6-3A45967E1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BE0274-AEB2-D474-780C-5F0A12F63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A472F-2E2B-D43A-8CA2-5A5FC4B0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957DF3-9D8F-E77D-C2C8-98EB1E0E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F2AE9-5E4C-9F1F-E126-281DAD59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22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57F72-0F96-41D1-8328-E13EAE0F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ACC22-57AD-BA60-3F95-EA036DCA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28CAB-3D86-3F8F-8A19-64424790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A8A3D-DDE9-854B-9FEC-BBA69604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7C648-D28C-7E88-0625-B3584EDD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FCDAD-75FD-8BE1-50C5-419B51CF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1141AC-F357-AF32-B71A-2A63A6E07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54858-2877-0102-0212-9A9AFA53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D5693-E935-05DE-5784-22519818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25D6E-CB20-8C39-36F5-1760FF34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17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D0427-F096-445B-9C48-6ED7ED16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CFA35-D2C0-8771-3BF0-315C6F17D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3C0021-FEB3-BB5E-9EBE-6311A15FD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EFCB83-A052-583F-52B1-D8DCFBAD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A4366C-7A64-7C8A-5A7B-A363D838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0B029-66D8-2995-FF10-37D5AD07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58A32-C165-FB54-A492-012616B0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2308A-4BEB-C699-198F-E8B6B91F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BA1054-408F-4959-C358-80087C0B7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073525-ABD2-19C5-4E8B-E9CBF5F02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B42806-9AD0-54F1-EFF1-2920F40F1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6CC51F-3F7D-1B9F-BFCB-178B4253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4F2BB4-1187-DDB0-C6A0-C4C03059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11563A-9387-CAA9-2347-5C417824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90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14A34-56C4-A670-C155-BEFDBA9C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86B377-048D-3AD0-E3BF-FFF593BD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5C9AE5-1585-2580-B24C-95E142AD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8D95F7-A2AC-BE1A-ED55-1020B947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44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2AE331-4C45-8F4B-1323-794042CC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C22ECD-B34C-3C97-4ED6-298D2B40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2D18B5-1781-C713-33DB-709C1AC4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57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D18AE-91F0-A8AD-0A3D-961FCE8C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FD71EA-2BD7-6396-0075-56593FC7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72EA98-CF36-7C8B-F3CC-5B800CAA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77C058-8AD9-70D7-5E8C-3134CFF8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10AAD-418E-C906-E5A4-A54734B0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FD433B-4DF3-1691-12DC-EFF2BF3A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38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0837F-1234-B912-A05A-BA4F2565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5BEE2B-AE1E-BCE6-CE8C-7B772979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CCE301-C5CE-A209-24DB-378E5E2DE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4A558-4C6C-2174-A51A-461E3112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C2ECC3-5358-6C09-061F-F93A1469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241DE0-50B7-0DF2-7F57-67877498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51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374401-2AE6-B5E6-FA46-96DB25ED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DCB35D-976B-A82C-6792-E742DC0A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B4F31-8B17-158A-BFB1-C83386795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F3169-1979-41A3-B25C-6A31DC7326AC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6A1F5-4B1C-D18D-926C-563A5828F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46610A-B751-FF34-256B-50184EDFF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86EBB-E226-48A2-BA23-DB58D355D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52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D075C1B3-152E-7F4B-B09B-8631D4F1A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53" y="1869952"/>
            <a:ext cx="2060729" cy="16350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518664-F6C9-A294-F5B8-B4E15ECE1AD1}"/>
              </a:ext>
            </a:extLst>
          </p:cNvPr>
          <p:cNvSpPr txBox="1"/>
          <p:nvPr/>
        </p:nvSpPr>
        <p:spPr>
          <a:xfrm>
            <a:off x="5204530" y="2364331"/>
            <a:ext cx="178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3345C"/>
                </a:solidFill>
                <a:latin typeface="Aptos Black" panose="020F0502020204030204" pitchFamily="34" charset="0"/>
              </a:rPr>
              <a:t>VisionHealth</a:t>
            </a:r>
          </a:p>
          <a:p>
            <a:pPr algn="ctr"/>
            <a:r>
              <a:rPr lang="es-ES" sz="1600" dirty="0">
                <a:solidFill>
                  <a:srgbClr val="03345C"/>
                </a:solidFill>
              </a:rPr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2112043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Black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Markel Ocaranza Mendive</dc:creator>
  <cp:lastModifiedBy>Markel Ocaranza Mendive</cp:lastModifiedBy>
  <cp:revision>1</cp:revision>
  <dcterms:created xsi:type="dcterms:W3CDTF">2024-05-17T08:27:45Z</dcterms:created>
  <dcterms:modified xsi:type="dcterms:W3CDTF">2024-05-17T08:35:48Z</dcterms:modified>
</cp:coreProperties>
</file>