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58" r:id="rId4"/>
    <p:sldId id="259" r:id="rId5"/>
    <p:sldId id="257" r:id="rId6"/>
    <p:sldId id="261" r:id="rId7"/>
    <p:sldId id="268" r:id="rId8"/>
    <p:sldId id="262" r:id="rId9"/>
    <p:sldId id="263" r:id="rId10"/>
    <p:sldId id="264" r:id="rId11"/>
    <p:sldId id="265" r:id="rId12"/>
    <p:sldId id="269" r:id="rId13"/>
    <p:sldId id="266" r:id="rId14"/>
    <p:sldId id="267" r:id="rId15"/>
  </p:sldIdLst>
  <p:sldSz cx="12192000" cy="6858000"/>
  <p:notesSz cx="6797675" cy="992822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C46F"/>
    <a:srgbClr val="D7F2EC"/>
    <a:srgbClr val="E0F1F9"/>
    <a:srgbClr val="C999FF"/>
    <a:srgbClr val="FDFDFD"/>
    <a:srgbClr val="FFF6F3"/>
    <a:srgbClr val="F1F4F6"/>
    <a:srgbClr val="F0FAF8"/>
    <a:srgbClr val="EDF9F6"/>
    <a:srgbClr val="FFF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Светлый стиль 1 — акцент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88654" autoAdjust="0"/>
  </p:normalViewPr>
  <p:slideViewPr>
    <p:cSldViewPr snapToGrid="0" showGuides="1">
      <p:cViewPr>
        <p:scale>
          <a:sx n="66" d="100"/>
          <a:sy n="66" d="100"/>
        </p:scale>
        <p:origin x="202" y="475"/>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6" d="100"/>
          <a:sy n="66" d="100"/>
        </p:scale>
        <p:origin x="265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0884075478781298"/>
          <c:y val="4.5739887703173335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2005195116575385"/>
          <c:y val="0.19544654015565968"/>
          <c:w val="0.33035195374001231"/>
          <c:h val="0.63319383267844864"/>
        </c:manualLayout>
      </c:layout>
      <c:doughnutChart>
        <c:varyColors val="1"/>
        <c:ser>
          <c:idx val="0"/>
          <c:order val="0"/>
          <c:tx>
            <c:strRef>
              <c:f>Sheet1!$B$1</c:f>
              <c:strCache>
                <c:ptCount val="1"/>
                <c:pt idx="0">
                  <c:v>Number of vulnerabilities</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3-C996-40CA-ADF8-B7B71172CF90}"/>
              </c:ext>
            </c:extLst>
          </c:dPt>
          <c:dPt>
            <c:idx val="1"/>
            <c:bubble3D val="0"/>
            <c:spPr>
              <a:solidFill>
                <a:schemeClr val="accent2"/>
              </a:solidFill>
              <a:ln w="19050">
                <a:solidFill>
                  <a:schemeClr val="lt1"/>
                </a:solidFill>
              </a:ln>
              <a:effectLst/>
            </c:spPr>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4-C996-40CA-ADF8-B7B71172CF90}"/>
              </c:ext>
            </c:extLst>
          </c:dPt>
          <c:dPt>
            <c:idx val="3"/>
            <c:bubble3D val="0"/>
            <c:spPr>
              <a:solidFill>
                <a:srgbClr val="00B0F0"/>
              </a:solidFill>
              <a:ln w="19050">
                <a:solidFill>
                  <a:schemeClr val="lt1"/>
                </a:solidFill>
              </a:ln>
              <a:effectLst/>
            </c:spPr>
            <c:extLst>
              <c:ext xmlns:c16="http://schemas.microsoft.com/office/drawing/2014/chart" uri="{C3380CC4-5D6E-409C-BE32-E72D297353CC}">
                <c16:uniqueId val="{00000005-C996-40CA-ADF8-B7B71172CF90}"/>
              </c:ext>
            </c:extLst>
          </c:dPt>
          <c:dLbls>
            <c:dLbl>
              <c:idx val="0"/>
              <c:layout>
                <c:manualLayout>
                  <c:x val="4.7465969225607037E-2"/>
                  <c:y val="-7.77578090953947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996-40CA-ADF8-B7B71172CF9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High</c:v>
                </c:pt>
                <c:pt idx="1">
                  <c:v>Medium</c:v>
                </c:pt>
                <c:pt idx="2">
                  <c:v>Low</c:v>
                </c:pt>
                <c:pt idx="3">
                  <c:v>Informational</c:v>
                </c:pt>
              </c:strCache>
            </c:strRef>
          </c:cat>
          <c:val>
            <c:numRef>
              <c:f>Sheet1!$B$2:$B$5</c:f>
              <c:numCache>
                <c:formatCode>General</c:formatCode>
                <c:ptCount val="4"/>
                <c:pt idx="0">
                  <c:v>1</c:v>
                </c:pt>
                <c:pt idx="1">
                  <c:v>9</c:v>
                </c:pt>
                <c:pt idx="2">
                  <c:v>15</c:v>
                </c:pt>
                <c:pt idx="3">
                  <c:v>18</c:v>
                </c:pt>
              </c:numCache>
            </c:numRef>
          </c:val>
          <c:extLst>
            <c:ext xmlns:c16="http://schemas.microsoft.com/office/drawing/2014/chart" uri="{C3380CC4-5D6E-409C-BE32-E72D297353CC}">
              <c16:uniqueId val="{00000000-C996-40CA-ADF8-B7B71172CF90}"/>
            </c:ext>
          </c:extLst>
        </c:ser>
        <c:dLbls>
          <c:showLegendKey val="0"/>
          <c:showVal val="0"/>
          <c:showCatName val="0"/>
          <c:showSerName val="0"/>
          <c:showPercent val="0"/>
          <c:showBubbleSize val="0"/>
          <c:showLeaderLines val="1"/>
        </c:dLbls>
        <c:firstSliceAng val="0"/>
        <c:holeSize val="65"/>
      </c:doughnutChart>
      <c:spPr>
        <a:noFill/>
        <a:ln>
          <a:noFill/>
        </a:ln>
        <a:effectLst/>
      </c:spPr>
    </c:plotArea>
    <c:legend>
      <c:legendPos val="b"/>
      <c:layout>
        <c:manualLayout>
          <c:xMode val="edge"/>
          <c:yMode val="edge"/>
          <c:x val="0.50152011531365126"/>
          <c:y val="0.19285593375999885"/>
          <c:w val="0.28809540765449165"/>
          <c:h val="0.6196105266569904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0884075478781298"/>
          <c:y val="4.5739887703173335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2005195116575385"/>
          <c:y val="0.19544654015565968"/>
          <c:w val="0.33035195374001231"/>
          <c:h val="0.63319383267844864"/>
        </c:manualLayout>
      </c:layout>
      <c:doughnutChart>
        <c:varyColors val="1"/>
        <c:ser>
          <c:idx val="0"/>
          <c:order val="0"/>
          <c:tx>
            <c:strRef>
              <c:f>Sheet1!$B$1</c:f>
              <c:strCache>
                <c:ptCount val="1"/>
                <c:pt idx="0">
                  <c:v>Number of Instances</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3-C996-40CA-ADF8-B7B71172CF9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958-4168-AED6-67A4163AB112}"/>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4-C996-40CA-ADF8-B7B71172CF90}"/>
              </c:ext>
            </c:extLst>
          </c:dPt>
          <c:dPt>
            <c:idx val="3"/>
            <c:bubble3D val="0"/>
            <c:spPr>
              <a:solidFill>
                <a:srgbClr val="00B0F0"/>
              </a:solidFill>
              <a:ln w="19050">
                <a:solidFill>
                  <a:schemeClr val="lt1"/>
                </a:solidFill>
              </a:ln>
              <a:effectLst/>
            </c:spPr>
            <c:extLst>
              <c:ext xmlns:c16="http://schemas.microsoft.com/office/drawing/2014/chart" uri="{C3380CC4-5D6E-409C-BE32-E72D297353CC}">
                <c16:uniqueId val="{00000005-C996-40CA-ADF8-B7B71172CF90}"/>
              </c:ext>
            </c:extLst>
          </c:dPt>
          <c:dLbls>
            <c:dLbl>
              <c:idx val="0"/>
              <c:layout>
                <c:manualLayout>
                  <c:x val="6.5924957257787506E-2"/>
                  <c:y val="-9.60537641766640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996-40CA-ADF8-B7B71172CF9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High</c:v>
                </c:pt>
                <c:pt idx="1">
                  <c:v>Medium</c:v>
                </c:pt>
                <c:pt idx="2">
                  <c:v>Low</c:v>
                </c:pt>
                <c:pt idx="3">
                  <c:v>Informational</c:v>
                </c:pt>
              </c:strCache>
            </c:strRef>
          </c:cat>
          <c:val>
            <c:numRef>
              <c:f>Sheet1!$B$2:$B$5</c:f>
              <c:numCache>
                <c:formatCode>General</c:formatCode>
                <c:ptCount val="4"/>
                <c:pt idx="0">
                  <c:v>4</c:v>
                </c:pt>
                <c:pt idx="1">
                  <c:v>573</c:v>
                </c:pt>
                <c:pt idx="2">
                  <c:v>320</c:v>
                </c:pt>
                <c:pt idx="3">
                  <c:v>1992</c:v>
                </c:pt>
              </c:numCache>
            </c:numRef>
          </c:val>
          <c:extLst>
            <c:ext xmlns:c16="http://schemas.microsoft.com/office/drawing/2014/chart" uri="{C3380CC4-5D6E-409C-BE32-E72D297353CC}">
              <c16:uniqueId val="{00000000-C996-40CA-ADF8-B7B71172CF90}"/>
            </c:ext>
          </c:extLst>
        </c:ser>
        <c:dLbls>
          <c:showLegendKey val="0"/>
          <c:showVal val="0"/>
          <c:showCatName val="0"/>
          <c:showSerName val="0"/>
          <c:showPercent val="0"/>
          <c:showBubbleSize val="0"/>
          <c:showLeaderLines val="1"/>
        </c:dLbls>
        <c:firstSliceAng val="0"/>
        <c:holeSize val="65"/>
      </c:doughnutChart>
      <c:spPr>
        <a:noFill/>
        <a:ln>
          <a:noFill/>
        </a:ln>
        <a:effectLst/>
      </c:spPr>
    </c:plotArea>
    <c:legend>
      <c:legendPos val="b"/>
      <c:layout>
        <c:manualLayout>
          <c:xMode val="edge"/>
          <c:yMode val="edge"/>
          <c:x val="0.50152011531365126"/>
          <c:y val="0.19285593375999885"/>
          <c:w val="0.28809540765449165"/>
          <c:h val="0.6196105266569904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0884075478781298"/>
          <c:y val="4.5739887703173335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2005194263718931"/>
          <c:y val="0.24315626467220744"/>
          <c:w val="0.34032497785544352"/>
          <c:h val="0.67503809625791789"/>
        </c:manualLayout>
      </c:layout>
      <c:doughnutChart>
        <c:varyColors val="1"/>
        <c:ser>
          <c:idx val="0"/>
          <c:order val="0"/>
          <c:tx>
            <c:strRef>
              <c:f>Sheet1!$B$1</c:f>
              <c:strCache>
                <c:ptCount val="1"/>
                <c:pt idx="0">
                  <c:v>Number of issues by type</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3-C996-40CA-ADF8-B7B71172CF9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958-4168-AED6-67A4163AB11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C996-40CA-ADF8-B7B71172CF90}"/>
              </c:ext>
            </c:extLst>
          </c:dPt>
          <c:dPt>
            <c:idx val="3"/>
            <c:bubble3D val="0"/>
            <c:spPr>
              <a:solidFill>
                <a:srgbClr val="00B050"/>
              </a:solidFill>
              <a:ln w="19050">
                <a:solidFill>
                  <a:schemeClr val="lt1"/>
                </a:solidFill>
              </a:ln>
              <a:effectLst/>
            </c:spPr>
            <c:extLst>
              <c:ext xmlns:c16="http://schemas.microsoft.com/office/drawing/2014/chart" uri="{C3380CC4-5D6E-409C-BE32-E72D297353CC}">
                <c16:uniqueId val="{00000005-C996-40CA-ADF8-B7B71172CF90}"/>
              </c:ext>
            </c:extLst>
          </c:dPt>
          <c:dLbls>
            <c:dLbl>
              <c:idx val="0"/>
              <c:layout>
                <c:manualLayout>
                  <c:x val="-0.10547993161246011"/>
                  <c:y val="-0.1097757304876160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996-40CA-ADF8-B7B71172CF90}"/>
                </c:ext>
              </c:extLst>
            </c:dLbl>
            <c:dLbl>
              <c:idx val="1"/>
              <c:layout>
                <c:manualLayout>
                  <c:x val="-4.8344410176959122E-17"/>
                  <c:y val="-0.1189237080282506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958-4168-AED6-67A4163AB112}"/>
                </c:ext>
              </c:extLst>
            </c:dLbl>
            <c:dLbl>
              <c:idx val="2"/>
              <c:layout>
                <c:manualLayout>
                  <c:x val="0.1213019213543291"/>
                  <c:y val="-8.23317978657120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996-40CA-ADF8-B7B71172CF9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Bug</c:v>
                </c:pt>
                <c:pt idx="1">
                  <c:v>Vulnerability</c:v>
                </c:pt>
                <c:pt idx="2">
                  <c:v>Security Hotspots</c:v>
                </c:pt>
                <c:pt idx="3">
                  <c:v>Code smell</c:v>
                </c:pt>
              </c:strCache>
            </c:strRef>
          </c:cat>
          <c:val>
            <c:numRef>
              <c:f>Sheet1!$B$2:$B$5</c:f>
              <c:numCache>
                <c:formatCode>General</c:formatCode>
                <c:ptCount val="4"/>
                <c:pt idx="0">
                  <c:v>1097</c:v>
                </c:pt>
                <c:pt idx="1">
                  <c:v>7</c:v>
                </c:pt>
                <c:pt idx="2">
                  <c:v>695</c:v>
                </c:pt>
                <c:pt idx="3">
                  <c:v>50265</c:v>
                </c:pt>
              </c:numCache>
            </c:numRef>
          </c:val>
          <c:extLst>
            <c:ext xmlns:c16="http://schemas.microsoft.com/office/drawing/2014/chart" uri="{C3380CC4-5D6E-409C-BE32-E72D297353CC}">
              <c16:uniqueId val="{00000000-C996-40CA-ADF8-B7B71172CF90}"/>
            </c:ext>
          </c:extLst>
        </c:ser>
        <c:dLbls>
          <c:showLegendKey val="0"/>
          <c:showVal val="0"/>
          <c:showCatName val="0"/>
          <c:showSerName val="0"/>
          <c:showPercent val="0"/>
          <c:showBubbleSize val="0"/>
          <c:showLeaderLines val="1"/>
        </c:dLbls>
        <c:firstSliceAng val="0"/>
        <c:holeSize val="65"/>
      </c:doughnutChart>
      <c:spPr>
        <a:noFill/>
        <a:ln>
          <a:noFill/>
        </a:ln>
        <a:effectLst/>
      </c:spPr>
    </c:plotArea>
    <c:legend>
      <c:legendPos val="b"/>
      <c:layout>
        <c:manualLayout>
          <c:xMode val="edge"/>
          <c:yMode val="edge"/>
          <c:x val="0.49888311702333971"/>
          <c:y val="0.38953745088364422"/>
          <c:w val="0.28809540765449165"/>
          <c:h val="0.3817631106004891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0884075478781298"/>
          <c:y val="4.5739887703173335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4278832792959703"/>
          <c:y val="0.25169552634100439"/>
          <c:w val="0.50317662498070104"/>
          <c:h val="0.40035120520260337"/>
        </c:manualLayout>
      </c:layout>
      <c:doughnutChart>
        <c:varyColors val="1"/>
        <c:ser>
          <c:idx val="0"/>
          <c:order val="0"/>
          <c:tx>
            <c:strRef>
              <c:f>Sheet1!$B$1</c:f>
              <c:strCache>
                <c:ptCount val="1"/>
                <c:pt idx="0">
                  <c:v>Vulnerabilities by severity</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3-C996-40CA-ADF8-B7B71172CF90}"/>
              </c:ext>
            </c:extLst>
          </c:dPt>
          <c:dPt>
            <c:idx val="1"/>
            <c:bubble3D val="0"/>
            <c:spPr>
              <a:solidFill>
                <a:srgbClr val="FFFF00"/>
              </a:solidFill>
              <a:ln w="19050">
                <a:solidFill>
                  <a:schemeClr val="lt1"/>
                </a:solidFill>
              </a:ln>
              <a:effectLst/>
            </c:spPr>
            <c:extLst>
              <c:ext xmlns:c16="http://schemas.microsoft.com/office/drawing/2014/chart" uri="{C3380CC4-5D6E-409C-BE32-E72D297353CC}">
                <c16:uniqueId val="{00000003-919C-42F3-9935-2F81293C784F}"/>
              </c:ext>
            </c:extLst>
          </c:dPt>
          <c:dLbls>
            <c:dLbl>
              <c:idx val="0"/>
              <c:layout>
                <c:manualLayout>
                  <c:x val="-7.9109948709345547E-3"/>
                  <c:y val="1.37219663109520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996-40CA-ADF8-B7B71172CF9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Blocker</c:v>
                </c:pt>
                <c:pt idx="1">
                  <c:v>Critical</c:v>
                </c:pt>
              </c:strCache>
            </c:strRef>
          </c:cat>
          <c:val>
            <c:numRef>
              <c:f>Sheet1!$B$2:$B$3</c:f>
              <c:numCache>
                <c:formatCode>General</c:formatCode>
                <c:ptCount val="2"/>
                <c:pt idx="0">
                  <c:v>5</c:v>
                </c:pt>
                <c:pt idx="1">
                  <c:v>2</c:v>
                </c:pt>
              </c:numCache>
            </c:numRef>
          </c:val>
          <c:extLst>
            <c:ext xmlns:c16="http://schemas.microsoft.com/office/drawing/2014/chart" uri="{C3380CC4-5D6E-409C-BE32-E72D297353CC}">
              <c16:uniqueId val="{00000000-C996-40CA-ADF8-B7B71172CF90}"/>
            </c:ext>
          </c:extLst>
        </c:ser>
        <c:dLbls>
          <c:showLegendKey val="0"/>
          <c:showVal val="0"/>
          <c:showCatName val="0"/>
          <c:showSerName val="0"/>
          <c:showPercent val="0"/>
          <c:showBubbleSize val="0"/>
          <c:showLeaderLines val="1"/>
        </c:dLbls>
        <c:firstSliceAng val="0"/>
        <c:holeSize val="65"/>
      </c:doughnutChart>
      <c:spPr>
        <a:noFill/>
        <a:ln>
          <a:noFill/>
        </a:ln>
        <a:effectLst/>
      </c:spPr>
    </c:plotArea>
    <c:legend>
      <c:legendPos val="b"/>
      <c:layout>
        <c:manualLayout>
          <c:xMode val="edge"/>
          <c:yMode val="edge"/>
          <c:x val="0.15343634099253292"/>
          <c:y val="0.69208584442801091"/>
          <c:w val="0.34282593078621293"/>
          <c:h val="0.159383161313622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0884075478781298"/>
          <c:y val="4.5739887703173335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9.3745127440933912E-2"/>
          <c:y val="0.25248816417584091"/>
          <c:w val="0.50363119585883864"/>
          <c:h val="0.39876623663786426"/>
        </c:manualLayout>
      </c:layout>
      <c:doughnutChart>
        <c:varyColors val="1"/>
        <c:ser>
          <c:idx val="0"/>
          <c:order val="0"/>
          <c:tx>
            <c:strRef>
              <c:f>Sheet1!$B$1</c:f>
              <c:strCache>
                <c:ptCount val="1"/>
                <c:pt idx="0">
                  <c:v>Hotspots by severity</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1-2BA0-443E-8231-072A74E239E0}"/>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2BA0-443E-8231-072A74E239E0}"/>
              </c:ext>
            </c:extLst>
          </c:dPt>
          <c:dPt>
            <c:idx val="2"/>
            <c:bubble3D val="0"/>
            <c:spPr>
              <a:solidFill>
                <a:srgbClr val="FFFF00"/>
              </a:solidFill>
              <a:ln w="19050">
                <a:solidFill>
                  <a:schemeClr val="lt1"/>
                </a:solidFill>
              </a:ln>
              <a:effectLst/>
            </c:spPr>
            <c:extLst>
              <c:ext xmlns:c16="http://schemas.microsoft.com/office/drawing/2014/chart" uri="{C3380CC4-5D6E-409C-BE32-E72D297353CC}">
                <c16:uniqueId val="{00000006-2BA0-443E-8231-072A74E239E0}"/>
              </c:ext>
            </c:extLst>
          </c:dPt>
          <c:dLbls>
            <c:dLbl>
              <c:idx val="0"/>
              <c:layout>
                <c:manualLayout>
                  <c:x val="0.12625759927453548"/>
                  <c:y val="-4.86816599390212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BA0-443E-8231-072A74E239E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High</c:v>
                </c:pt>
                <c:pt idx="1">
                  <c:v>Medium</c:v>
                </c:pt>
                <c:pt idx="2">
                  <c:v>Low</c:v>
                </c:pt>
              </c:strCache>
            </c:strRef>
          </c:cat>
          <c:val>
            <c:numRef>
              <c:f>Sheet1!$B$2:$B$4</c:f>
              <c:numCache>
                <c:formatCode>General</c:formatCode>
                <c:ptCount val="3"/>
                <c:pt idx="0">
                  <c:v>7</c:v>
                </c:pt>
                <c:pt idx="1">
                  <c:v>626</c:v>
                </c:pt>
                <c:pt idx="2">
                  <c:v>62</c:v>
                </c:pt>
              </c:numCache>
            </c:numRef>
          </c:val>
          <c:extLst>
            <c:ext xmlns:c16="http://schemas.microsoft.com/office/drawing/2014/chart" uri="{C3380CC4-5D6E-409C-BE32-E72D297353CC}">
              <c16:uniqueId val="{00000004-2BA0-443E-8231-072A74E239E0}"/>
            </c:ext>
          </c:extLst>
        </c:ser>
        <c:dLbls>
          <c:showLegendKey val="0"/>
          <c:showVal val="0"/>
          <c:showCatName val="0"/>
          <c:showSerName val="0"/>
          <c:showPercent val="0"/>
          <c:showBubbleSize val="0"/>
          <c:showLeaderLines val="1"/>
        </c:dLbls>
        <c:firstSliceAng val="0"/>
        <c:holeSize val="65"/>
      </c:doughnutChart>
      <c:spPr>
        <a:noFill/>
        <a:ln>
          <a:noFill/>
        </a:ln>
        <a:effectLst/>
      </c:spPr>
    </c:plotArea>
    <c:legend>
      <c:legendPos val="b"/>
      <c:layout>
        <c:manualLayout>
          <c:xMode val="edge"/>
          <c:yMode val="edge"/>
          <c:x val="0.15343634099253292"/>
          <c:y val="0.69208584442801091"/>
          <c:w val="0.34282593078621293"/>
          <c:h val="0.1983854879406034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BF03260B-4F9E-464A-9CEB-6191660907F4}" type="datetimeFigureOut">
              <a:rPr lang="ru-RU" smtClean="0"/>
              <a:t>22.10.2022</a:t>
            </a:fld>
            <a:endParaRPr lang="ru-RU"/>
          </a:p>
        </p:txBody>
      </p:sp>
      <p:sp>
        <p:nvSpPr>
          <p:cNvPr id="4" name="Образ слайда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2E024C38-3B43-463B-A23A-2708F423BD49}" type="slidenum">
              <a:rPr lang="ru-RU" smtClean="0"/>
              <a:t>‹#›</a:t>
            </a:fld>
            <a:endParaRPr lang="ru-RU"/>
          </a:p>
        </p:txBody>
      </p:sp>
    </p:spTree>
    <p:extLst>
      <p:ext uri="{BB962C8B-B14F-4D97-AF65-F5344CB8AC3E}">
        <p14:creationId xmlns:p14="http://schemas.microsoft.com/office/powerpoint/2010/main" val="15535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0 - Титульный слайд">
    <p:bg>
      <p:bgPr>
        <a:solidFill>
          <a:schemeClr val="bg1">
            <a:lumMod val="95000"/>
          </a:schemeClr>
        </a:solidFill>
        <a:effectLst/>
      </p:bgPr>
    </p:bg>
    <p:spTree>
      <p:nvGrpSpPr>
        <p:cNvPr id="1" name=""/>
        <p:cNvGrpSpPr/>
        <p:nvPr/>
      </p:nvGrpSpPr>
      <p:grpSpPr>
        <a:xfrm>
          <a:off x="0" y="0"/>
          <a:ext cx="0" cy="0"/>
          <a:chOff x="0" y="0"/>
          <a:chExt cx="0" cy="0"/>
        </a:xfrm>
      </p:grpSpPr>
      <p:sp>
        <p:nvSpPr>
          <p:cNvPr id="9" name="Красивый рисунок"/>
          <p:cNvSpPr>
            <a:spLocks noGrp="1"/>
          </p:cNvSpPr>
          <p:nvPr>
            <p:ph type="pic" sz="quarter" idx="10"/>
          </p:nvPr>
        </p:nvSpPr>
        <p:spPr>
          <a:xfrm>
            <a:off x="2219325" y="0"/>
            <a:ext cx="9972675" cy="6858000"/>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189 w 10000"/>
              <a:gd name="connsiteY0" fmla="*/ 8422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189 w 10000"/>
              <a:gd name="connsiteY5" fmla="*/ 8422 h 10000"/>
              <a:gd name="connsiteX0" fmla="*/ 0 w 10000"/>
              <a:gd name="connsiteY0" fmla="*/ 10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0" fmla="*/ 0 w 10000"/>
              <a:gd name="connsiteY0" fmla="*/ 10000 h 10000"/>
              <a:gd name="connsiteX1" fmla="*/ 5823 w 10000"/>
              <a:gd name="connsiteY1" fmla="*/ 22 h 10000"/>
              <a:gd name="connsiteX2" fmla="*/ 10000 w 10000"/>
              <a:gd name="connsiteY2" fmla="*/ 0 h 10000"/>
              <a:gd name="connsiteX3" fmla="*/ 10000 w 10000"/>
              <a:gd name="connsiteY3" fmla="*/ 10000 h 10000"/>
              <a:gd name="connsiteX4" fmla="*/ 0 w 10000"/>
              <a:gd name="connsiteY4" fmla="*/ 10000 h 10000"/>
              <a:gd name="connsiteX0" fmla="*/ 0 w 10000"/>
              <a:gd name="connsiteY0" fmla="*/ 10000 h 10000"/>
              <a:gd name="connsiteX1" fmla="*/ 5823 w 10000"/>
              <a:gd name="connsiteY1" fmla="*/ 11 h 10000"/>
              <a:gd name="connsiteX2" fmla="*/ 10000 w 10000"/>
              <a:gd name="connsiteY2" fmla="*/ 0 h 10000"/>
              <a:gd name="connsiteX3" fmla="*/ 10000 w 10000"/>
              <a:gd name="connsiteY3" fmla="*/ 10000 h 10000"/>
              <a:gd name="connsiteX4" fmla="*/ 0 w 10000"/>
              <a:gd name="connsiteY4" fmla="*/ 10000 h 10000"/>
              <a:gd name="connsiteX0" fmla="*/ 0 w 10000"/>
              <a:gd name="connsiteY0" fmla="*/ 10000 h 10000"/>
              <a:gd name="connsiteX1" fmla="*/ 5813 w 10000"/>
              <a:gd name="connsiteY1" fmla="*/ 122 h 10000"/>
              <a:gd name="connsiteX2" fmla="*/ 10000 w 10000"/>
              <a:gd name="connsiteY2" fmla="*/ 0 h 10000"/>
              <a:gd name="connsiteX3" fmla="*/ 10000 w 10000"/>
              <a:gd name="connsiteY3" fmla="*/ 10000 h 10000"/>
              <a:gd name="connsiteX4" fmla="*/ 0 w 10000"/>
              <a:gd name="connsiteY4" fmla="*/ 10000 h 10000"/>
              <a:gd name="connsiteX0" fmla="*/ 0 w 10000"/>
              <a:gd name="connsiteY0" fmla="*/ 10000 h 10000"/>
              <a:gd name="connsiteX1" fmla="*/ 5823 w 10000"/>
              <a:gd name="connsiteY1" fmla="*/ 11 h 10000"/>
              <a:gd name="connsiteX2" fmla="*/ 10000 w 10000"/>
              <a:gd name="connsiteY2" fmla="*/ 0 h 10000"/>
              <a:gd name="connsiteX3" fmla="*/ 10000 w 10000"/>
              <a:gd name="connsiteY3" fmla="*/ 10000 h 10000"/>
              <a:gd name="connsiteX4" fmla="*/ 0 w 10000"/>
              <a:gd name="connsiteY4" fmla="*/ 10000 h 10000"/>
              <a:gd name="connsiteX0" fmla="*/ 0 w 10000"/>
              <a:gd name="connsiteY0" fmla="*/ 10000 h 10000"/>
              <a:gd name="connsiteX1" fmla="*/ 5827 w 10000"/>
              <a:gd name="connsiteY1" fmla="*/ 6 h 10000"/>
              <a:gd name="connsiteX2" fmla="*/ 10000 w 10000"/>
              <a:gd name="connsiteY2" fmla="*/ 0 h 10000"/>
              <a:gd name="connsiteX3" fmla="*/ 10000 w 10000"/>
              <a:gd name="connsiteY3" fmla="*/ 10000 h 10000"/>
              <a:gd name="connsiteX4" fmla="*/ 0 w 10000"/>
              <a:gd name="connsiteY4" fmla="*/ 10000 h 10000"/>
              <a:gd name="connsiteX0" fmla="*/ 0 w 10000"/>
              <a:gd name="connsiteY0" fmla="*/ 10000 h 10000"/>
              <a:gd name="connsiteX1" fmla="*/ 5827 w 10000"/>
              <a:gd name="connsiteY1" fmla="*/ 6 h 10000"/>
              <a:gd name="connsiteX2" fmla="*/ 10000 w 10000"/>
              <a:gd name="connsiteY2" fmla="*/ 0 h 10000"/>
              <a:gd name="connsiteX3" fmla="*/ 10000 w 10000"/>
              <a:gd name="connsiteY3" fmla="*/ 10000 h 10000"/>
              <a:gd name="connsiteX4" fmla="*/ 0 w 10000"/>
              <a:gd name="connsiteY4" fmla="*/ 10000 h 10000"/>
              <a:gd name="connsiteX0" fmla="*/ 0 w 10000"/>
              <a:gd name="connsiteY0" fmla="*/ 10000 h 10000"/>
              <a:gd name="connsiteX1" fmla="*/ 5827 w 10000"/>
              <a:gd name="connsiteY1" fmla="*/ 6 h 10000"/>
              <a:gd name="connsiteX2" fmla="*/ 10000 w 10000"/>
              <a:gd name="connsiteY2" fmla="*/ 0 h 10000"/>
              <a:gd name="connsiteX3" fmla="*/ 10000 w 10000"/>
              <a:gd name="connsiteY3" fmla="*/ 10000 h 10000"/>
              <a:gd name="connsiteX4" fmla="*/ 0 w 10000"/>
              <a:gd name="connsiteY4" fmla="*/ 10000 h 10000"/>
              <a:gd name="connsiteX0" fmla="*/ 0 w 10000"/>
              <a:gd name="connsiteY0" fmla="*/ 10008 h 10008"/>
              <a:gd name="connsiteX1" fmla="*/ 2264 w 10000"/>
              <a:gd name="connsiteY1" fmla="*/ 0 h 10008"/>
              <a:gd name="connsiteX2" fmla="*/ 10000 w 10000"/>
              <a:gd name="connsiteY2" fmla="*/ 8 h 10008"/>
              <a:gd name="connsiteX3" fmla="*/ 10000 w 10000"/>
              <a:gd name="connsiteY3" fmla="*/ 10008 h 10008"/>
              <a:gd name="connsiteX4" fmla="*/ 0 w 10000"/>
              <a:gd name="connsiteY4" fmla="*/ 10008 h 10008"/>
              <a:gd name="connsiteX0" fmla="*/ 0 w 10000"/>
              <a:gd name="connsiteY0" fmla="*/ 10000 h 10000"/>
              <a:gd name="connsiteX1" fmla="*/ 2279 w 10000"/>
              <a:gd name="connsiteY1" fmla="*/ 3 h 10000"/>
              <a:gd name="connsiteX2" fmla="*/ 10000 w 10000"/>
              <a:gd name="connsiteY2" fmla="*/ 0 h 10000"/>
              <a:gd name="connsiteX3" fmla="*/ 10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279" y="3"/>
                </a:lnTo>
                <a:lnTo>
                  <a:pt x="10000" y="0"/>
                </a:lnTo>
                <a:lnTo>
                  <a:pt x="10000" y="10000"/>
                </a:lnTo>
                <a:lnTo>
                  <a:pt x="0" y="10000"/>
                </a:lnTo>
                <a:close/>
              </a:path>
            </a:pathLst>
          </a:custGeom>
          <a:solidFill>
            <a:schemeClr val="bg1">
              <a:lumMod val="75000"/>
            </a:schemeClr>
          </a:solidFill>
        </p:spPr>
        <p:txBody>
          <a:bodyPr/>
          <a:lstStyle>
            <a:lvl1pPr>
              <a:defRPr>
                <a:latin typeface="+mn-lt"/>
              </a:defRPr>
            </a:lvl1pPr>
          </a:lstStyle>
          <a:p>
            <a:endParaRPr lang="ru-RU" dirty="0"/>
          </a:p>
        </p:txBody>
      </p:sp>
      <p:sp>
        <p:nvSpPr>
          <p:cNvPr id="11" name="Заполнитель подзаголовка"/>
          <p:cNvSpPr>
            <a:spLocks noGrp="1"/>
          </p:cNvSpPr>
          <p:nvPr>
            <p:ph type="body" sz="quarter" idx="12" hasCustomPrompt="1"/>
          </p:nvPr>
        </p:nvSpPr>
        <p:spPr>
          <a:xfrm>
            <a:off x="348048" y="2833580"/>
            <a:ext cx="5128827" cy="652570"/>
          </a:xfrm>
          <a:solidFill>
            <a:srgbClr val="7B939B"/>
          </a:solidFill>
          <a:ln>
            <a:noFill/>
          </a:ln>
        </p:spPr>
        <p:txBody>
          <a:bodyPr/>
          <a:lstStyle>
            <a:lvl1pPr>
              <a:defRPr>
                <a:solidFill>
                  <a:srgbClr val="FFC000"/>
                </a:solidFill>
                <a:latin typeface="+mn-lt"/>
              </a:defRPr>
            </a:lvl1pPr>
          </a:lstStyle>
          <a:p>
            <a:pPr lvl="0"/>
            <a:r>
              <a:rPr lang="ru-RU" dirty="0"/>
              <a:t> </a:t>
            </a:r>
          </a:p>
        </p:txBody>
      </p:sp>
      <p:sp>
        <p:nvSpPr>
          <p:cNvPr id="3" name="Подзаголовок"/>
          <p:cNvSpPr>
            <a:spLocks noGrp="1"/>
          </p:cNvSpPr>
          <p:nvPr>
            <p:ph type="subTitle" idx="1"/>
          </p:nvPr>
        </p:nvSpPr>
        <p:spPr>
          <a:xfrm>
            <a:off x="348431" y="2843688"/>
            <a:ext cx="5576119" cy="661512"/>
          </a:xfrm>
          <a:noFill/>
        </p:spPr>
        <p:txBody>
          <a:bodyPr wrap="square" anchor="ctr">
            <a:noAutofit/>
          </a:bodyPr>
          <a:lstStyle>
            <a:lvl1pPr marL="0" indent="0" algn="l">
              <a:buNone/>
              <a:defRPr sz="3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a:t>
            </a:r>
          </a:p>
        </p:txBody>
      </p:sp>
      <p:sp>
        <p:nvSpPr>
          <p:cNvPr id="5" name="Заполнитель заголовка"/>
          <p:cNvSpPr>
            <a:spLocks noGrp="1"/>
          </p:cNvSpPr>
          <p:nvPr>
            <p:ph type="body" sz="quarter" idx="11" hasCustomPrompt="1"/>
          </p:nvPr>
        </p:nvSpPr>
        <p:spPr>
          <a:xfrm>
            <a:off x="348048" y="1089247"/>
            <a:ext cx="6405177" cy="839787"/>
          </a:xfrm>
          <a:solidFill>
            <a:srgbClr val="7B939B"/>
          </a:solidFill>
          <a:ln>
            <a:noFill/>
          </a:ln>
        </p:spPr>
        <p:txBody>
          <a:bodyPr/>
          <a:lstStyle>
            <a:lvl1pPr>
              <a:defRPr>
                <a:solidFill>
                  <a:srgbClr val="FFC000"/>
                </a:solidFill>
                <a:latin typeface="+mn-lt"/>
              </a:defRPr>
            </a:lvl1pPr>
          </a:lstStyle>
          <a:p>
            <a:pPr lvl="0"/>
            <a:r>
              <a:rPr lang="ru-RU" dirty="0"/>
              <a:t> </a:t>
            </a:r>
          </a:p>
        </p:txBody>
      </p:sp>
      <p:sp>
        <p:nvSpPr>
          <p:cNvPr id="2" name="Заголовок"/>
          <p:cNvSpPr>
            <a:spLocks noGrp="1"/>
          </p:cNvSpPr>
          <p:nvPr>
            <p:ph type="ctrTitle"/>
          </p:nvPr>
        </p:nvSpPr>
        <p:spPr>
          <a:xfrm>
            <a:off x="348431" y="1089024"/>
            <a:ext cx="7319194" cy="882651"/>
          </a:xfrm>
          <a:noFill/>
          <a:ln>
            <a:noFill/>
          </a:ln>
        </p:spPr>
        <p:txBody>
          <a:bodyPr anchor="b"/>
          <a:lstStyle>
            <a:lvl1pPr algn="l">
              <a:defRPr sz="5400">
                <a:solidFill>
                  <a:schemeClr val="bg1"/>
                </a:solidFill>
                <a:latin typeface="+mn-lt"/>
              </a:defRPr>
            </a:lvl1pPr>
          </a:lstStyle>
          <a:p>
            <a:r>
              <a:rPr lang="ru-RU" dirty="0"/>
              <a:t>Образец заголовка</a:t>
            </a:r>
          </a:p>
        </p:txBody>
      </p:sp>
    </p:spTree>
    <p:extLst>
      <p:ext uri="{BB962C8B-B14F-4D97-AF65-F5344CB8AC3E}">
        <p14:creationId xmlns:p14="http://schemas.microsoft.com/office/powerpoint/2010/main" val="182640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0 - Аудит - Область и проблемы">
    <p:spTree>
      <p:nvGrpSpPr>
        <p:cNvPr id="1" name=""/>
        <p:cNvGrpSpPr/>
        <p:nvPr/>
      </p:nvGrpSpPr>
      <p:grpSpPr>
        <a:xfrm>
          <a:off x="0" y="0"/>
          <a:ext cx="0" cy="0"/>
          <a:chOff x="0" y="0"/>
          <a:chExt cx="0" cy="0"/>
        </a:xfrm>
      </p:grpSpPr>
      <p:sp>
        <p:nvSpPr>
          <p:cNvPr id="54" name="Прямоугольник 53"/>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Прямоугольник 54"/>
          <p:cNvSpPr/>
          <p:nvPr userDrawn="1"/>
        </p:nvSpPr>
        <p:spPr>
          <a:xfrm>
            <a:off x="0" y="3128"/>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Текст 3"/>
          <p:cNvSpPr>
            <a:spLocks noGrp="1"/>
          </p:cNvSpPr>
          <p:nvPr>
            <p:ph type="body" sz="quarter" idx="177"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2" name="Заголовок 1"/>
          <p:cNvSpPr>
            <a:spLocks noGrp="1"/>
          </p:cNvSpPr>
          <p:nvPr>
            <p:ph type="title" hasCustomPrompt="1"/>
          </p:nvPr>
        </p:nvSpPr>
        <p:spPr>
          <a:xfrm>
            <a:off x="344795" y="155093"/>
            <a:ext cx="7551430" cy="424732"/>
          </a:xfrm>
        </p:spPr>
        <p:txBody>
          <a:bodyPr/>
          <a:lstStyle>
            <a:lvl1pPr>
              <a:defRPr/>
            </a:lvl1pPr>
          </a:lstStyle>
          <a:p>
            <a:r>
              <a:rPr lang="ru-RU" dirty="0"/>
              <a:t>Область аудита</a:t>
            </a:r>
          </a:p>
        </p:txBody>
      </p:sp>
      <p:sp>
        <p:nvSpPr>
          <p:cNvPr id="23" name="Объект 22"/>
          <p:cNvSpPr>
            <a:spLocks noGrp="1"/>
          </p:cNvSpPr>
          <p:nvPr>
            <p:ph sz="quarter" idx="163" hasCustomPrompt="1"/>
          </p:nvPr>
        </p:nvSpPr>
        <p:spPr>
          <a:xfrm>
            <a:off x="334963" y="1095375"/>
            <a:ext cx="7561262" cy="2693988"/>
          </a:xfrm>
        </p:spPr>
        <p:txBody>
          <a:bodyPr/>
          <a:lstStyle>
            <a:lvl1pPr>
              <a:defRPr baseline="0"/>
            </a:lvl1pPr>
          </a:lstStyle>
          <a:p>
            <a:pPr lvl="0"/>
            <a:r>
              <a:rPr lang="ru-RU" dirty="0"/>
              <a:t>Вставить основной элемент содержимого </a:t>
            </a:r>
          </a:p>
        </p:txBody>
      </p:sp>
      <p:sp>
        <p:nvSpPr>
          <p:cNvPr id="26" name="Объект 22"/>
          <p:cNvSpPr>
            <a:spLocks noGrp="1"/>
          </p:cNvSpPr>
          <p:nvPr>
            <p:ph sz="quarter" idx="164" hasCustomPrompt="1"/>
          </p:nvPr>
        </p:nvSpPr>
        <p:spPr>
          <a:xfrm>
            <a:off x="344794" y="3789363"/>
            <a:ext cx="3771593" cy="2692401"/>
          </a:xfrm>
        </p:spPr>
        <p:txBody>
          <a:bodyPr/>
          <a:lstStyle>
            <a:lvl1pPr>
              <a:defRPr baseline="0"/>
            </a:lvl1pPr>
          </a:lstStyle>
          <a:p>
            <a:pPr lvl="0"/>
            <a:r>
              <a:rPr lang="ru-RU" dirty="0"/>
              <a:t>Вставить первый дополнительный элемент содержимого</a:t>
            </a:r>
          </a:p>
        </p:txBody>
      </p:sp>
      <p:sp>
        <p:nvSpPr>
          <p:cNvPr id="27" name="Объект 22"/>
          <p:cNvSpPr>
            <a:spLocks noGrp="1"/>
          </p:cNvSpPr>
          <p:nvPr>
            <p:ph sz="quarter" idx="165" hasCustomPrompt="1"/>
          </p:nvPr>
        </p:nvSpPr>
        <p:spPr>
          <a:xfrm>
            <a:off x="4126218" y="3789363"/>
            <a:ext cx="3771593" cy="2693988"/>
          </a:xfrm>
        </p:spPr>
        <p:txBody>
          <a:bodyPr/>
          <a:lstStyle>
            <a:lvl1pPr>
              <a:defRPr baseline="0"/>
            </a:lvl1pPr>
          </a:lstStyle>
          <a:p>
            <a:pPr lvl="0"/>
            <a:r>
              <a:rPr lang="ru-RU" dirty="0"/>
              <a:t>Вставить второй дополнительный элемент содержимого</a:t>
            </a:r>
          </a:p>
        </p:txBody>
      </p:sp>
      <p:sp>
        <p:nvSpPr>
          <p:cNvPr id="29"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30"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1"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32"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3"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34"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6"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7"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38"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39"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0"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41"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42"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43"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44"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45"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46"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47"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
        <p:nvSpPr>
          <p:cNvPr id="48" name="Иконка 1"/>
          <p:cNvSpPr>
            <a:spLocks noGrp="1" noChangeAspect="1"/>
          </p:cNvSpPr>
          <p:nvPr>
            <p:ph type="pic" sz="quarter" idx="161" hasCustomPrompt="1"/>
          </p:nvPr>
        </p:nvSpPr>
        <p:spPr>
          <a:xfrm>
            <a:off x="8189739" y="187459"/>
            <a:ext cx="360000" cy="36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9" name="Текст 29"/>
          <p:cNvSpPr>
            <a:spLocks noGrp="1"/>
          </p:cNvSpPr>
          <p:nvPr>
            <p:ph type="body" sz="quarter" idx="162" hasCustomPrompt="1"/>
          </p:nvPr>
        </p:nvSpPr>
        <p:spPr>
          <a:xfrm>
            <a:off x="8594931" y="264645"/>
            <a:ext cx="3024000" cy="205629"/>
          </a:xfrm>
          <a:noFill/>
        </p:spPr>
        <p:txBody>
          <a:bodyPr vert="horz" wrap="square" lIns="72000" tIns="36000" rIns="72000" bIns="0" rtlCol="0" anchor="ctr">
            <a:noAutofit/>
          </a:bodyPr>
          <a:lstStyle>
            <a:lvl1pPr>
              <a:defRPr lang="ru-RU" sz="1400" b="0" dirty="0">
                <a:solidFill>
                  <a:schemeClr val="accent5"/>
                </a:solidFill>
              </a:defRPr>
            </a:lvl1pPr>
          </a:lstStyle>
          <a:p>
            <a:pPr lvl="0" fontAlgn="base">
              <a:spcBef>
                <a:spcPct val="0"/>
              </a:spcBef>
              <a:spcAft>
                <a:spcPct val="0"/>
              </a:spcAft>
              <a:buClr>
                <a:srgbClr val="F58220"/>
              </a:buClr>
            </a:pPr>
            <a:r>
              <a:rPr lang="ru-RU" dirty="0"/>
              <a:t>ДД.ММ.ГГГГ – ДД.ММ.ГГГГ</a:t>
            </a:r>
          </a:p>
        </p:txBody>
      </p:sp>
    </p:spTree>
    <p:extLst>
      <p:ext uri="{BB962C8B-B14F-4D97-AF65-F5344CB8AC3E}">
        <p14:creationId xmlns:p14="http://schemas.microsoft.com/office/powerpoint/2010/main" val="3480637295"/>
      </p:ext>
    </p:extLst>
  </p:cSld>
  <p:clrMapOvr>
    <a:masterClrMapping/>
  </p:clrMapOvr>
  <p:extLst>
    <p:ext uri="{DCECCB84-F9BA-43D5-87BE-67443E8EF086}">
      <p15:sldGuideLst xmlns:p15="http://schemas.microsoft.com/office/powerpoint/2012/main">
        <p15:guide id="1" pos="5155" userDrawn="1">
          <p15:clr>
            <a:srgbClr val="FBAE40"/>
          </p15:clr>
        </p15:guide>
        <p15:guide id="2" pos="4974" userDrawn="1">
          <p15:clr>
            <a:srgbClr val="FBAE40"/>
          </p15:clr>
        </p15:guide>
        <p15:guide id="3" orient="horz" pos="2387" userDrawn="1">
          <p15:clr>
            <a:srgbClr val="FBAE40"/>
          </p15:clr>
        </p15:guide>
        <p15:guide id="4" pos="2593"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1 - Аудит - Аварии ИС МРФ">
    <p:spTree>
      <p:nvGrpSpPr>
        <p:cNvPr id="1" name=""/>
        <p:cNvGrpSpPr/>
        <p:nvPr/>
      </p:nvGrpSpPr>
      <p:grpSpPr>
        <a:xfrm>
          <a:off x="0" y="0"/>
          <a:ext cx="0" cy="0"/>
          <a:chOff x="0" y="0"/>
          <a:chExt cx="0" cy="0"/>
        </a:xfrm>
      </p:grpSpPr>
      <p:sp>
        <p:nvSpPr>
          <p:cNvPr id="57" name="Прямоугольник 56"/>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Прямоугольник 57"/>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Текст 3"/>
          <p:cNvSpPr>
            <a:spLocks noGrp="1"/>
          </p:cNvSpPr>
          <p:nvPr>
            <p:ph type="body" sz="quarter" idx="177" hasCustomPrompt="1"/>
          </p:nvPr>
        </p:nvSpPr>
        <p:spPr>
          <a:xfrm>
            <a:off x="8189739"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5" name="Диаграмма 4"/>
          <p:cNvSpPr>
            <a:spLocks noGrp="1"/>
          </p:cNvSpPr>
          <p:nvPr>
            <p:ph type="chart" sz="quarter" idx="10" hasCustomPrompt="1"/>
          </p:nvPr>
        </p:nvSpPr>
        <p:spPr>
          <a:xfrm>
            <a:off x="344795" y="864686"/>
            <a:ext cx="4197708" cy="2664000"/>
          </a:xfrm>
        </p:spPr>
        <p:txBody>
          <a:bodyPr/>
          <a:lstStyle>
            <a:lvl1pPr>
              <a:defRPr/>
            </a:lvl1pPr>
          </a:lstStyle>
          <a:p>
            <a:r>
              <a:rPr lang="ru-RU" dirty="0"/>
              <a:t>Вставить кольцевую диаграмму аварий по МРФ</a:t>
            </a:r>
          </a:p>
        </p:txBody>
      </p:sp>
      <p:sp>
        <p:nvSpPr>
          <p:cNvPr id="2" name="Заголовок 1"/>
          <p:cNvSpPr>
            <a:spLocks noGrp="1"/>
          </p:cNvSpPr>
          <p:nvPr>
            <p:ph type="title" hasCustomPrompt="1"/>
          </p:nvPr>
        </p:nvSpPr>
        <p:spPr>
          <a:xfrm>
            <a:off x="344795" y="155035"/>
            <a:ext cx="7551430" cy="424732"/>
          </a:xfrm>
        </p:spPr>
        <p:txBody>
          <a:bodyPr/>
          <a:lstStyle>
            <a:lvl1pPr>
              <a:defRPr baseline="0">
                <a:solidFill>
                  <a:schemeClr val="tx1"/>
                </a:solidFill>
              </a:defRPr>
            </a:lvl1pPr>
          </a:lstStyle>
          <a:p>
            <a:r>
              <a:rPr lang="ru-RU" dirty="0"/>
              <a:t>Аварии ИС МРФ</a:t>
            </a:r>
          </a:p>
        </p:txBody>
      </p:sp>
      <p:sp>
        <p:nvSpPr>
          <p:cNvPr id="6" name="Диаграмма 4"/>
          <p:cNvSpPr>
            <a:spLocks noGrp="1"/>
          </p:cNvSpPr>
          <p:nvPr>
            <p:ph type="chart" sz="quarter" idx="11" hasCustomPrompt="1"/>
          </p:nvPr>
        </p:nvSpPr>
        <p:spPr>
          <a:xfrm>
            <a:off x="344795" y="3780143"/>
            <a:ext cx="4197708" cy="2664000"/>
          </a:xfrm>
        </p:spPr>
        <p:txBody>
          <a:bodyPr/>
          <a:lstStyle>
            <a:lvl1pPr>
              <a:defRPr baseline="0"/>
            </a:lvl1pPr>
          </a:lstStyle>
          <a:p>
            <a:r>
              <a:rPr lang="ru-RU" dirty="0"/>
              <a:t>Вставить график аварий по конкретной системе с трендом</a:t>
            </a:r>
          </a:p>
        </p:txBody>
      </p:sp>
      <p:sp>
        <p:nvSpPr>
          <p:cNvPr id="27" name="Текст 5"/>
          <p:cNvSpPr>
            <a:spLocks noGrp="1"/>
          </p:cNvSpPr>
          <p:nvPr>
            <p:ph type="body" sz="quarter" idx="44" hasCustomPrompt="1"/>
          </p:nvPr>
        </p:nvSpPr>
        <p:spPr>
          <a:xfrm>
            <a:off x="6024974" y="1163056"/>
            <a:ext cx="853854" cy="820296"/>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108000" rIns="0" rtlCol="0" anchor="ctr">
            <a:noAutofit/>
          </a:bodyPr>
          <a:lstStyle>
            <a:lvl1pPr algn="ctr">
              <a:defRPr lang="ru-RU" sz="2400" dirty="0">
                <a:solidFill>
                  <a:srgbClr val="FF0000"/>
                </a:solidFill>
                <a:latin typeface="+mn-lt"/>
                <a:cs typeface="Arial" panose="020B0604020202020204" pitchFamily="34" charset="0"/>
              </a:defRPr>
            </a:lvl1pPr>
          </a:lstStyle>
          <a:p>
            <a:pPr lvl="0" algn="ctr"/>
            <a:r>
              <a:rPr lang="en-US" dirty="0"/>
              <a:t>N</a:t>
            </a:r>
            <a:endParaRPr lang="ru-RU" dirty="0"/>
          </a:p>
        </p:txBody>
      </p:sp>
      <p:sp>
        <p:nvSpPr>
          <p:cNvPr id="29" name="Текст 10"/>
          <p:cNvSpPr>
            <a:spLocks noGrp="1"/>
          </p:cNvSpPr>
          <p:nvPr>
            <p:ph type="body" sz="quarter" idx="124" hasCustomPrompt="1"/>
          </p:nvPr>
        </p:nvSpPr>
        <p:spPr>
          <a:xfrm>
            <a:off x="5299586" y="2099285"/>
            <a:ext cx="2596639" cy="332450"/>
          </a:xfrm>
        </p:spPr>
        <p:txBody>
          <a:bodyPr>
            <a:normAutofit/>
          </a:bodyPr>
          <a:lstStyle>
            <a:lvl1pPr algn="ctr">
              <a:defRPr sz="1400" baseline="0">
                <a:solidFill>
                  <a:schemeClr val="tx1"/>
                </a:solidFill>
              </a:defRPr>
            </a:lvl1pPr>
          </a:lstStyle>
          <a:p>
            <a:pPr lvl="0"/>
            <a:r>
              <a:rPr lang="ru-RU" dirty="0"/>
              <a:t>Аварий связано с системой</a:t>
            </a:r>
          </a:p>
        </p:txBody>
      </p:sp>
      <p:sp>
        <p:nvSpPr>
          <p:cNvPr id="30" name="Иконка 1"/>
          <p:cNvSpPr>
            <a:spLocks noGrp="1" noChangeAspect="1"/>
          </p:cNvSpPr>
          <p:nvPr>
            <p:ph type="pic" sz="quarter" idx="151" hasCustomPrompt="1"/>
          </p:nvPr>
        </p:nvSpPr>
        <p:spPr>
          <a:xfrm>
            <a:off x="5293236" y="2530879"/>
            <a:ext cx="360000" cy="360000"/>
          </a:xfrm>
          <a:prstGeom prst="roundRect">
            <a:avLst>
              <a:gd name="adj" fmla="val 15434"/>
            </a:avLst>
          </a:prstGeom>
          <a:solidFill>
            <a:schemeClr val="bg1"/>
          </a:solidFill>
          <a:ln w="15875">
            <a:solidFill>
              <a:srgbClr val="7700FF"/>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1" name="Текст 10"/>
          <p:cNvSpPr>
            <a:spLocks noGrp="1"/>
          </p:cNvSpPr>
          <p:nvPr>
            <p:ph type="body" sz="quarter" idx="152" hasCustomPrompt="1"/>
          </p:nvPr>
        </p:nvSpPr>
        <p:spPr>
          <a:xfrm>
            <a:off x="5664161" y="2557028"/>
            <a:ext cx="2190968" cy="332450"/>
          </a:xfrm>
        </p:spPr>
        <p:txBody>
          <a:bodyPr anchor="ctr">
            <a:normAutofit/>
          </a:bodyPr>
          <a:lstStyle>
            <a:lvl1pPr algn="l">
              <a:defRPr sz="1200" baseline="0">
                <a:solidFill>
                  <a:schemeClr val="tx1"/>
                </a:solidFill>
              </a:defRPr>
            </a:lvl1pPr>
          </a:lstStyle>
          <a:p>
            <a:pPr lvl="0"/>
            <a:r>
              <a:rPr lang="ru-RU" dirty="0"/>
              <a:t>Наименование системы</a:t>
            </a:r>
          </a:p>
        </p:txBody>
      </p:sp>
      <p:sp>
        <p:nvSpPr>
          <p:cNvPr id="33" name="Текст 10"/>
          <p:cNvSpPr>
            <a:spLocks noGrp="1"/>
          </p:cNvSpPr>
          <p:nvPr>
            <p:ph type="body" sz="quarter" idx="154" hasCustomPrompt="1"/>
          </p:nvPr>
        </p:nvSpPr>
        <p:spPr>
          <a:xfrm>
            <a:off x="5292860" y="4383929"/>
            <a:ext cx="2603365" cy="448982"/>
          </a:xfrm>
        </p:spPr>
        <p:txBody>
          <a:bodyPr anchor="b">
            <a:normAutofit/>
          </a:bodyPr>
          <a:lstStyle>
            <a:lvl1pPr algn="ctr">
              <a:defRPr sz="1400" baseline="0">
                <a:solidFill>
                  <a:schemeClr val="tx1"/>
                </a:solidFill>
              </a:defRPr>
            </a:lvl1pPr>
          </a:lstStyle>
          <a:p>
            <a:pPr lvl="0"/>
            <a:r>
              <a:rPr lang="ru-RU" dirty="0"/>
              <a:t>Количество аварий по системе</a:t>
            </a:r>
          </a:p>
        </p:txBody>
      </p:sp>
      <p:sp>
        <p:nvSpPr>
          <p:cNvPr id="34" name="Текст 10"/>
          <p:cNvSpPr>
            <a:spLocks noGrp="1"/>
          </p:cNvSpPr>
          <p:nvPr>
            <p:ph type="body" sz="quarter" idx="155" hasCustomPrompt="1"/>
          </p:nvPr>
        </p:nvSpPr>
        <p:spPr>
          <a:xfrm>
            <a:off x="5299586" y="5336541"/>
            <a:ext cx="2596639" cy="448982"/>
          </a:xfrm>
        </p:spPr>
        <p:txBody>
          <a:bodyPr>
            <a:normAutofit/>
          </a:bodyPr>
          <a:lstStyle>
            <a:lvl1pPr algn="ctr">
              <a:defRPr sz="1400" baseline="0">
                <a:solidFill>
                  <a:schemeClr val="tx1"/>
                </a:solidFill>
              </a:defRPr>
            </a:lvl1pPr>
          </a:lstStyle>
          <a:p>
            <a:pPr lvl="0"/>
            <a:r>
              <a:rPr lang="ru-RU" dirty="0"/>
              <a:t>растёт</a:t>
            </a:r>
          </a:p>
        </p:txBody>
      </p:sp>
      <p:sp>
        <p:nvSpPr>
          <p:cNvPr id="36" name="Текст 10"/>
          <p:cNvSpPr>
            <a:spLocks noGrp="1"/>
          </p:cNvSpPr>
          <p:nvPr>
            <p:ph type="body" sz="quarter" idx="157" hasCustomPrompt="1"/>
          </p:nvPr>
        </p:nvSpPr>
        <p:spPr>
          <a:xfrm>
            <a:off x="5656484" y="4939530"/>
            <a:ext cx="2198645" cy="332450"/>
          </a:xfrm>
        </p:spPr>
        <p:txBody>
          <a:bodyPr anchor="ctr">
            <a:normAutofit/>
          </a:bodyPr>
          <a:lstStyle>
            <a:lvl1pPr algn="l">
              <a:defRPr sz="1200" baseline="0">
                <a:solidFill>
                  <a:schemeClr val="tx1"/>
                </a:solidFill>
              </a:defRPr>
            </a:lvl1pPr>
          </a:lstStyle>
          <a:p>
            <a:pPr lvl="0"/>
            <a:r>
              <a:rPr lang="ru-RU" dirty="0"/>
              <a:t>Наименование системы</a:t>
            </a:r>
          </a:p>
        </p:txBody>
      </p:sp>
      <p:sp>
        <p:nvSpPr>
          <p:cNvPr id="37" name="Текст 10"/>
          <p:cNvSpPr>
            <a:spLocks noGrp="1"/>
          </p:cNvSpPr>
          <p:nvPr>
            <p:ph type="body" sz="quarter" idx="158" hasCustomPrompt="1"/>
          </p:nvPr>
        </p:nvSpPr>
        <p:spPr>
          <a:xfrm>
            <a:off x="724512" y="2304068"/>
            <a:ext cx="1400731" cy="488012"/>
          </a:xfrm>
        </p:spPr>
        <p:txBody>
          <a:bodyPr anchor="ctr">
            <a:noAutofit/>
          </a:bodyPr>
          <a:lstStyle>
            <a:lvl1pPr algn="ctr">
              <a:defRPr sz="2400" baseline="0">
                <a:solidFill>
                  <a:schemeClr val="bg1">
                    <a:lumMod val="50000"/>
                  </a:schemeClr>
                </a:solidFill>
              </a:defRPr>
            </a:lvl1pPr>
          </a:lstStyle>
          <a:p>
            <a:pPr lvl="0"/>
            <a:r>
              <a:rPr lang="ru-RU" dirty="0"/>
              <a:t>1234</a:t>
            </a:r>
          </a:p>
        </p:txBody>
      </p:sp>
      <p:sp>
        <p:nvSpPr>
          <p:cNvPr id="39" name="Иконка 1"/>
          <p:cNvSpPr>
            <a:spLocks noGrp="1" noChangeAspect="1"/>
          </p:cNvSpPr>
          <p:nvPr>
            <p:ph type="pic" sz="quarter" idx="160" hasCustomPrompt="1"/>
          </p:nvPr>
        </p:nvSpPr>
        <p:spPr>
          <a:xfrm>
            <a:off x="5293236" y="4913381"/>
            <a:ext cx="360000" cy="360000"/>
          </a:xfrm>
          <a:prstGeom prst="roundRect">
            <a:avLst>
              <a:gd name="adj" fmla="val 15434"/>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4" name="Текст 29"/>
          <p:cNvSpPr>
            <a:spLocks noGrp="1"/>
          </p:cNvSpPr>
          <p:nvPr>
            <p:ph type="body" sz="quarter" idx="87" hasCustomPrompt="1"/>
          </p:nvPr>
        </p:nvSpPr>
        <p:spPr>
          <a:xfrm>
            <a:off x="8612621"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45" name="Рисунок 45"/>
          <p:cNvSpPr>
            <a:spLocks noGrp="1" noChangeAspect="1"/>
          </p:cNvSpPr>
          <p:nvPr>
            <p:ph type="pic" sz="quarter" idx="84" hasCustomPrompt="1"/>
          </p:nvPr>
        </p:nvSpPr>
        <p:spPr>
          <a:xfrm>
            <a:off x="8255795"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6" name="Текст 29"/>
          <p:cNvSpPr>
            <a:spLocks noGrp="1"/>
          </p:cNvSpPr>
          <p:nvPr>
            <p:ph type="body" sz="quarter" idx="102" hasCustomPrompt="1"/>
          </p:nvPr>
        </p:nvSpPr>
        <p:spPr>
          <a:xfrm>
            <a:off x="8612621"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47" name="Рисунок 45"/>
          <p:cNvSpPr>
            <a:spLocks noGrp="1" noChangeAspect="1"/>
          </p:cNvSpPr>
          <p:nvPr>
            <p:ph type="pic" sz="quarter" idx="103" hasCustomPrompt="1"/>
          </p:nvPr>
        </p:nvSpPr>
        <p:spPr>
          <a:xfrm>
            <a:off x="8255795"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8" name="Текст 29"/>
          <p:cNvSpPr>
            <a:spLocks noGrp="1"/>
          </p:cNvSpPr>
          <p:nvPr>
            <p:ph type="body" sz="quarter" idx="110" hasCustomPrompt="1"/>
          </p:nvPr>
        </p:nvSpPr>
        <p:spPr>
          <a:xfrm>
            <a:off x="8612621"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49" name="Рисунок 45"/>
          <p:cNvSpPr>
            <a:spLocks noGrp="1" noChangeAspect="1"/>
          </p:cNvSpPr>
          <p:nvPr>
            <p:ph type="pic" sz="quarter" idx="113" hasCustomPrompt="1"/>
          </p:nvPr>
        </p:nvSpPr>
        <p:spPr>
          <a:xfrm>
            <a:off x="8255795"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8" name="Текст 10"/>
          <p:cNvSpPr>
            <a:spLocks noGrp="1"/>
          </p:cNvSpPr>
          <p:nvPr>
            <p:ph type="body" sz="quarter" idx="163" hasCustomPrompt="1"/>
          </p:nvPr>
        </p:nvSpPr>
        <p:spPr>
          <a:xfrm>
            <a:off x="724512" y="4405391"/>
            <a:ext cx="1400731" cy="488012"/>
          </a:xfrm>
        </p:spPr>
        <p:txBody>
          <a:bodyPr anchor="ctr">
            <a:noAutofit/>
          </a:bodyPr>
          <a:lstStyle>
            <a:lvl1pPr algn="ctr">
              <a:defRPr sz="2400" baseline="0">
                <a:solidFill>
                  <a:schemeClr val="bg1">
                    <a:lumMod val="50000"/>
                  </a:schemeClr>
                </a:solidFill>
              </a:defRPr>
            </a:lvl1pPr>
          </a:lstStyle>
          <a:p>
            <a:pPr lvl="0"/>
            <a:r>
              <a:rPr lang="ru-RU" dirty="0"/>
              <a:t>123</a:t>
            </a:r>
          </a:p>
        </p:txBody>
      </p:sp>
      <p:sp>
        <p:nvSpPr>
          <p:cNvPr id="81"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82"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83"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84"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85"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86"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87"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88"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89"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90"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91"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92"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
        <p:nvSpPr>
          <p:cNvPr id="93" name="Иконка 1"/>
          <p:cNvSpPr>
            <a:spLocks noGrp="1" noChangeAspect="1"/>
          </p:cNvSpPr>
          <p:nvPr>
            <p:ph type="pic" sz="quarter" idx="161" hasCustomPrompt="1"/>
          </p:nvPr>
        </p:nvSpPr>
        <p:spPr>
          <a:xfrm>
            <a:off x="8189739" y="187401"/>
            <a:ext cx="360000" cy="36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94" name="Текст 29"/>
          <p:cNvSpPr>
            <a:spLocks noGrp="1"/>
          </p:cNvSpPr>
          <p:nvPr>
            <p:ph type="body" sz="quarter" idx="162" hasCustomPrompt="1"/>
          </p:nvPr>
        </p:nvSpPr>
        <p:spPr>
          <a:xfrm>
            <a:off x="8594931" y="264587"/>
            <a:ext cx="3024000" cy="205629"/>
          </a:xfrm>
          <a:noFill/>
        </p:spPr>
        <p:txBody>
          <a:bodyPr vert="horz" wrap="square" lIns="72000" tIns="36000" rIns="72000" bIns="0" rtlCol="0" anchor="ctr">
            <a:noAutofit/>
          </a:bodyPr>
          <a:lstStyle>
            <a:lvl1pPr>
              <a:defRPr lang="ru-RU" sz="1400" b="0" dirty="0">
                <a:solidFill>
                  <a:schemeClr val="accent5"/>
                </a:solidFill>
              </a:defRPr>
            </a:lvl1pPr>
          </a:lstStyle>
          <a:p>
            <a:pPr lvl="0" fontAlgn="base">
              <a:spcBef>
                <a:spcPct val="0"/>
              </a:spcBef>
              <a:spcAft>
                <a:spcPct val="0"/>
              </a:spcAft>
              <a:buClr>
                <a:srgbClr val="F58220"/>
              </a:buClr>
            </a:pPr>
            <a:r>
              <a:rPr lang="ru-RU" dirty="0"/>
              <a:t>ДД.ММ.ГГГГ – ДД.ММ.ГГГГ</a:t>
            </a:r>
          </a:p>
        </p:txBody>
      </p:sp>
      <p:sp>
        <p:nvSpPr>
          <p:cNvPr id="40" name="Текст 3"/>
          <p:cNvSpPr>
            <a:spLocks noGrp="1"/>
          </p:cNvSpPr>
          <p:nvPr>
            <p:ph type="body" sz="quarter" idx="203" hasCustomPrompt="1"/>
          </p:nvPr>
        </p:nvSpPr>
        <p:spPr>
          <a:xfrm>
            <a:off x="4732346" y="1061323"/>
            <a:ext cx="233363" cy="2482850"/>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
        <p:nvSpPr>
          <p:cNvPr id="41" name="Текст 3"/>
          <p:cNvSpPr>
            <a:spLocks noGrp="1"/>
          </p:cNvSpPr>
          <p:nvPr>
            <p:ph type="body" sz="quarter" idx="204" hasCustomPrompt="1"/>
          </p:nvPr>
        </p:nvSpPr>
        <p:spPr>
          <a:xfrm>
            <a:off x="4732346" y="3870718"/>
            <a:ext cx="233363" cy="2482850"/>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Tree>
    <p:extLst>
      <p:ext uri="{BB962C8B-B14F-4D97-AF65-F5344CB8AC3E}">
        <p14:creationId xmlns:p14="http://schemas.microsoft.com/office/powerpoint/2010/main" val="3962537932"/>
      </p:ext>
    </p:extLst>
  </p:cSld>
  <p:clrMapOvr>
    <a:masterClrMapping/>
  </p:clrMapOvr>
  <p:extLst>
    <p:ext uri="{DCECCB84-F9BA-43D5-87BE-67443E8EF086}">
      <p15:sldGuideLst xmlns:p15="http://schemas.microsoft.com/office/powerpoint/2012/main">
        <p15:guide id="1" pos="4974" userDrawn="1">
          <p15:clr>
            <a:srgbClr val="FBAE40"/>
          </p15:clr>
        </p15:guide>
        <p15:guide id="2" pos="5155" userDrawn="1">
          <p15:clr>
            <a:srgbClr val="FBAE40"/>
          </p15:clr>
        </p15:guide>
        <p15:guide id="3" pos="325" userDrawn="1">
          <p15:clr>
            <a:srgbClr val="FBAE40"/>
          </p15:clr>
        </p15:guide>
        <p15:guide id="4" orient="horz" pos="1026" userDrawn="1">
          <p15:clr>
            <a:srgbClr val="FBAE40"/>
          </p15:clr>
        </p15:guide>
        <p15:guide id="5" orient="horz" pos="1593" userDrawn="1">
          <p15:clr>
            <a:srgbClr val="FBAE40"/>
          </p15:clr>
        </p15:guide>
        <p15:guide id="6" orient="horz" pos="2297" userDrawn="1">
          <p15:clr>
            <a:srgbClr val="FBAE40"/>
          </p15:clr>
        </p15:guide>
        <p15:guide id="7" pos="892" userDrawn="1">
          <p15:clr>
            <a:srgbClr val="FBAE40"/>
          </p15:clr>
        </p15:guide>
        <p15:guide id="8" pos="145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1 - Аудит - Пожелания бизнеса">
    <p:spTree>
      <p:nvGrpSpPr>
        <p:cNvPr id="1" name=""/>
        <p:cNvGrpSpPr/>
        <p:nvPr/>
      </p:nvGrpSpPr>
      <p:grpSpPr>
        <a:xfrm>
          <a:off x="0" y="0"/>
          <a:ext cx="0" cy="0"/>
          <a:chOff x="0" y="0"/>
          <a:chExt cx="0" cy="0"/>
        </a:xfrm>
      </p:grpSpPr>
      <p:sp>
        <p:nvSpPr>
          <p:cNvPr id="40" name="Текст 3"/>
          <p:cNvSpPr>
            <a:spLocks noGrp="1"/>
          </p:cNvSpPr>
          <p:nvPr>
            <p:ph type="body" sz="quarter" idx="189" hasCustomPrompt="1"/>
          </p:nvPr>
        </p:nvSpPr>
        <p:spPr>
          <a:xfrm>
            <a:off x="8183563" y="290392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41" name="Текст 3"/>
          <p:cNvSpPr>
            <a:spLocks noGrp="1"/>
          </p:cNvSpPr>
          <p:nvPr>
            <p:ph type="body" sz="quarter" idx="190" hasCustomPrompt="1"/>
          </p:nvPr>
        </p:nvSpPr>
        <p:spPr>
          <a:xfrm>
            <a:off x="8165095" y="916784"/>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39" name="Текст 3"/>
          <p:cNvSpPr>
            <a:spLocks noGrp="1"/>
          </p:cNvSpPr>
          <p:nvPr>
            <p:ph type="body" sz="quarter" idx="177" hasCustomPrompt="1"/>
          </p:nvPr>
        </p:nvSpPr>
        <p:spPr>
          <a:xfrm>
            <a:off x="8183563" y="4904056"/>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2" name="Заголовок 1"/>
          <p:cNvSpPr>
            <a:spLocks noGrp="1"/>
          </p:cNvSpPr>
          <p:nvPr>
            <p:ph type="title" hasCustomPrompt="1"/>
          </p:nvPr>
        </p:nvSpPr>
        <p:spPr/>
        <p:txBody>
          <a:bodyPr/>
          <a:lstStyle>
            <a:lvl1pPr>
              <a:defRPr/>
            </a:lvl1pPr>
          </a:lstStyle>
          <a:p>
            <a:r>
              <a:rPr lang="ru-RU" dirty="0"/>
              <a:t>Пожелания бизнеса</a:t>
            </a:r>
          </a:p>
        </p:txBody>
      </p:sp>
      <p:sp>
        <p:nvSpPr>
          <p:cNvPr id="4" name="Иконка 1"/>
          <p:cNvSpPr>
            <a:spLocks noGrp="1" noChangeAspect="1"/>
          </p:cNvSpPr>
          <p:nvPr>
            <p:ph type="pic" sz="quarter" idx="28" hasCustomPrompt="1"/>
          </p:nvPr>
        </p:nvSpPr>
        <p:spPr>
          <a:xfrm>
            <a:off x="334963" y="877404"/>
            <a:ext cx="360000" cy="360000"/>
          </a:xfrm>
          <a:prstGeom prst="roundRect">
            <a:avLst>
              <a:gd name="adj" fmla="val 21498"/>
            </a:avLst>
          </a:prstGeom>
          <a:solidFill>
            <a:schemeClr val="bg1"/>
          </a:solid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 name="Текст 10"/>
          <p:cNvSpPr>
            <a:spLocks noGrp="1"/>
          </p:cNvSpPr>
          <p:nvPr>
            <p:ph type="body" sz="quarter" idx="51" hasCustomPrompt="1"/>
          </p:nvPr>
        </p:nvSpPr>
        <p:spPr>
          <a:xfrm>
            <a:off x="783454" y="884675"/>
            <a:ext cx="7094303" cy="332450"/>
          </a:xfrm>
        </p:spPr>
        <p:txBody>
          <a:bodyPr/>
          <a:lstStyle>
            <a:lvl1pPr>
              <a:defRPr baseline="0">
                <a:solidFill>
                  <a:schemeClr val="tx1"/>
                </a:solidFill>
              </a:defRPr>
            </a:lvl1pPr>
          </a:lstStyle>
          <a:p>
            <a:pPr lvl="0"/>
            <a:r>
              <a:rPr lang="ru-RU" dirty="0"/>
              <a:t>Область 1</a:t>
            </a:r>
          </a:p>
        </p:txBody>
      </p:sp>
      <p:sp>
        <p:nvSpPr>
          <p:cNvPr id="6" name="Текст 64"/>
          <p:cNvSpPr>
            <a:spLocks noGrp="1"/>
          </p:cNvSpPr>
          <p:nvPr>
            <p:ph type="body" sz="quarter" idx="64" hasCustomPrompt="1"/>
          </p:nvPr>
        </p:nvSpPr>
        <p:spPr>
          <a:xfrm>
            <a:off x="783454" y="1270965"/>
            <a:ext cx="7094303" cy="1227909"/>
          </a:xfrm>
        </p:spPr>
        <p:txBody>
          <a:bodyPr wrap="none">
            <a:noAutofit/>
          </a:bodyPr>
          <a:lstStyle>
            <a:lvl1pPr marL="228600" indent="-228600">
              <a:lnSpc>
                <a:spcPct val="100000"/>
              </a:lnSpc>
              <a:spcBef>
                <a:spcPts val="0"/>
              </a:spcBef>
              <a:buClr>
                <a:schemeClr val="accent3"/>
              </a:buClr>
              <a:buFont typeface="+mj-lt"/>
              <a:buAutoNum type="arabicPeriod"/>
              <a:defRPr sz="1200" baseline="0">
                <a:solidFill>
                  <a:schemeClr val="tx1"/>
                </a:solidFill>
              </a:defRPr>
            </a:lvl1pPr>
          </a:lstStyle>
          <a:p>
            <a:pPr lvl="0"/>
            <a:r>
              <a:rPr lang="ru-RU" dirty="0"/>
              <a:t>Список проблем</a:t>
            </a:r>
          </a:p>
        </p:txBody>
      </p:sp>
      <p:sp>
        <p:nvSpPr>
          <p:cNvPr id="8" name="Текст 10"/>
          <p:cNvSpPr>
            <a:spLocks noGrp="1"/>
          </p:cNvSpPr>
          <p:nvPr>
            <p:ph type="body" sz="quarter" idx="66" hasCustomPrompt="1"/>
          </p:nvPr>
        </p:nvSpPr>
        <p:spPr>
          <a:xfrm>
            <a:off x="801922" y="2854508"/>
            <a:ext cx="7094303" cy="332450"/>
          </a:xfrm>
        </p:spPr>
        <p:txBody>
          <a:bodyPr/>
          <a:lstStyle>
            <a:lvl1pPr>
              <a:defRPr baseline="0">
                <a:solidFill>
                  <a:schemeClr val="tx1"/>
                </a:solidFill>
              </a:defRPr>
            </a:lvl1pPr>
          </a:lstStyle>
          <a:p>
            <a:pPr lvl="0"/>
            <a:r>
              <a:rPr lang="ru-RU" dirty="0"/>
              <a:t>Область 2</a:t>
            </a:r>
          </a:p>
        </p:txBody>
      </p:sp>
      <p:sp>
        <p:nvSpPr>
          <p:cNvPr id="9" name="Текст 64"/>
          <p:cNvSpPr>
            <a:spLocks noGrp="1"/>
          </p:cNvSpPr>
          <p:nvPr>
            <p:ph type="body" sz="quarter" idx="67" hasCustomPrompt="1"/>
          </p:nvPr>
        </p:nvSpPr>
        <p:spPr>
          <a:xfrm>
            <a:off x="801922" y="3240798"/>
            <a:ext cx="7094303" cy="1227909"/>
          </a:xfrm>
        </p:spPr>
        <p:txBody>
          <a:bodyPr wrap="none">
            <a:noAutofit/>
          </a:bodyPr>
          <a:lstStyle>
            <a:lvl1pPr marL="228600" indent="-228600">
              <a:lnSpc>
                <a:spcPct val="100000"/>
              </a:lnSpc>
              <a:spcBef>
                <a:spcPts val="0"/>
              </a:spcBef>
              <a:buClr>
                <a:schemeClr val="accent3"/>
              </a:buClr>
              <a:buFont typeface="+mj-lt"/>
              <a:buAutoNum type="arabicPeriod"/>
              <a:defRPr sz="1200" baseline="0">
                <a:solidFill>
                  <a:schemeClr val="tx1"/>
                </a:solidFill>
              </a:defRPr>
            </a:lvl1pPr>
          </a:lstStyle>
          <a:p>
            <a:pPr lvl="0"/>
            <a:r>
              <a:rPr lang="ru-RU" dirty="0"/>
              <a:t>Список проблем</a:t>
            </a:r>
          </a:p>
        </p:txBody>
      </p:sp>
      <p:sp>
        <p:nvSpPr>
          <p:cNvPr id="10" name="Текст 29"/>
          <p:cNvSpPr>
            <a:spLocks noGrp="1"/>
          </p:cNvSpPr>
          <p:nvPr>
            <p:ph type="body" sz="quarter" idx="87" hasCustomPrompt="1"/>
          </p:nvPr>
        </p:nvSpPr>
        <p:spPr>
          <a:xfrm>
            <a:off x="8592043" y="1059610"/>
            <a:ext cx="3097090" cy="244586"/>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11" name="Рисунок 45"/>
          <p:cNvSpPr>
            <a:spLocks noGrp="1" noChangeAspect="1"/>
          </p:cNvSpPr>
          <p:nvPr>
            <p:ph type="pic" sz="quarter" idx="84" hasCustomPrompt="1"/>
          </p:nvPr>
        </p:nvSpPr>
        <p:spPr>
          <a:xfrm>
            <a:off x="8232042" y="986469"/>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12" name="Текст 29"/>
          <p:cNvSpPr>
            <a:spLocks noGrp="1"/>
          </p:cNvSpPr>
          <p:nvPr>
            <p:ph type="body" sz="quarter" idx="102" hasCustomPrompt="1"/>
          </p:nvPr>
        </p:nvSpPr>
        <p:spPr>
          <a:xfrm>
            <a:off x="8592043" y="1568892"/>
            <a:ext cx="3097090" cy="244586"/>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13" name="Рисунок 45"/>
          <p:cNvSpPr>
            <a:spLocks noGrp="1" noChangeAspect="1"/>
          </p:cNvSpPr>
          <p:nvPr>
            <p:ph type="pic" sz="quarter" idx="103" hasCustomPrompt="1"/>
          </p:nvPr>
        </p:nvSpPr>
        <p:spPr>
          <a:xfrm>
            <a:off x="8232042" y="1495751"/>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14" name="Текст 29"/>
          <p:cNvSpPr>
            <a:spLocks noGrp="1"/>
          </p:cNvSpPr>
          <p:nvPr>
            <p:ph type="body" sz="quarter" idx="110" hasCustomPrompt="1"/>
          </p:nvPr>
        </p:nvSpPr>
        <p:spPr>
          <a:xfrm>
            <a:off x="8592043" y="2078174"/>
            <a:ext cx="3097090" cy="244586"/>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15" name="Рисунок 45"/>
          <p:cNvSpPr>
            <a:spLocks noGrp="1" noChangeAspect="1"/>
          </p:cNvSpPr>
          <p:nvPr>
            <p:ph type="pic" sz="quarter" idx="113" hasCustomPrompt="1"/>
          </p:nvPr>
        </p:nvSpPr>
        <p:spPr>
          <a:xfrm>
            <a:off x="8232042" y="2005033"/>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17" name="Текст 10"/>
          <p:cNvSpPr>
            <a:spLocks noGrp="1"/>
          </p:cNvSpPr>
          <p:nvPr>
            <p:ph type="body" sz="quarter" idx="115" hasCustomPrompt="1"/>
          </p:nvPr>
        </p:nvSpPr>
        <p:spPr>
          <a:xfrm>
            <a:off x="801922" y="4818097"/>
            <a:ext cx="7094303" cy="332450"/>
          </a:xfrm>
        </p:spPr>
        <p:txBody>
          <a:bodyPr/>
          <a:lstStyle>
            <a:lvl1pPr>
              <a:defRPr baseline="0">
                <a:solidFill>
                  <a:schemeClr val="tx1"/>
                </a:solidFill>
              </a:defRPr>
            </a:lvl1pPr>
          </a:lstStyle>
          <a:p>
            <a:pPr lvl="0"/>
            <a:r>
              <a:rPr lang="ru-RU" dirty="0"/>
              <a:t>Область 3</a:t>
            </a:r>
          </a:p>
        </p:txBody>
      </p:sp>
      <p:sp>
        <p:nvSpPr>
          <p:cNvPr id="18" name="Текст 64"/>
          <p:cNvSpPr>
            <a:spLocks noGrp="1"/>
          </p:cNvSpPr>
          <p:nvPr>
            <p:ph type="body" sz="quarter" idx="116" hasCustomPrompt="1"/>
          </p:nvPr>
        </p:nvSpPr>
        <p:spPr>
          <a:xfrm>
            <a:off x="801922" y="5204387"/>
            <a:ext cx="7094303" cy="1227909"/>
          </a:xfrm>
        </p:spPr>
        <p:txBody>
          <a:bodyPr wrap="none">
            <a:noAutofit/>
          </a:bodyPr>
          <a:lstStyle>
            <a:lvl1pPr marL="228600" indent="-228600">
              <a:lnSpc>
                <a:spcPct val="100000"/>
              </a:lnSpc>
              <a:spcBef>
                <a:spcPts val="0"/>
              </a:spcBef>
              <a:buClr>
                <a:schemeClr val="accent3"/>
              </a:buClr>
              <a:buFont typeface="+mj-lt"/>
              <a:buAutoNum type="arabicPeriod"/>
              <a:defRPr sz="1200" baseline="0">
                <a:solidFill>
                  <a:schemeClr val="tx1"/>
                </a:solidFill>
              </a:defRPr>
            </a:lvl1pPr>
          </a:lstStyle>
          <a:p>
            <a:pPr lvl="0"/>
            <a:r>
              <a:rPr lang="ru-RU" dirty="0"/>
              <a:t>Список проблем</a:t>
            </a:r>
          </a:p>
        </p:txBody>
      </p:sp>
      <p:sp>
        <p:nvSpPr>
          <p:cNvPr id="19" name="Текст 29"/>
          <p:cNvSpPr>
            <a:spLocks noGrp="1"/>
          </p:cNvSpPr>
          <p:nvPr>
            <p:ph type="body" sz="quarter" idx="117" hasCustomPrompt="1"/>
          </p:nvPr>
        </p:nvSpPr>
        <p:spPr>
          <a:xfrm>
            <a:off x="8610511" y="3050404"/>
            <a:ext cx="3097090" cy="244586"/>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20" name="Рисунок 45"/>
          <p:cNvSpPr>
            <a:spLocks noGrp="1" noChangeAspect="1"/>
          </p:cNvSpPr>
          <p:nvPr>
            <p:ph type="pic" sz="quarter" idx="118" hasCustomPrompt="1"/>
          </p:nvPr>
        </p:nvSpPr>
        <p:spPr>
          <a:xfrm>
            <a:off x="8250510" y="2977263"/>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21" name="Текст 29"/>
          <p:cNvSpPr>
            <a:spLocks noGrp="1"/>
          </p:cNvSpPr>
          <p:nvPr>
            <p:ph type="body" sz="quarter" idx="119" hasCustomPrompt="1"/>
          </p:nvPr>
        </p:nvSpPr>
        <p:spPr>
          <a:xfrm>
            <a:off x="8610511" y="3559686"/>
            <a:ext cx="3097090" cy="244586"/>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22" name="Рисунок 45"/>
          <p:cNvSpPr>
            <a:spLocks noGrp="1" noChangeAspect="1"/>
          </p:cNvSpPr>
          <p:nvPr>
            <p:ph type="pic" sz="quarter" idx="120" hasCustomPrompt="1"/>
          </p:nvPr>
        </p:nvSpPr>
        <p:spPr>
          <a:xfrm>
            <a:off x="8250510" y="3486545"/>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23" name="Текст 29"/>
          <p:cNvSpPr>
            <a:spLocks noGrp="1"/>
          </p:cNvSpPr>
          <p:nvPr>
            <p:ph type="body" sz="quarter" idx="121" hasCustomPrompt="1"/>
          </p:nvPr>
        </p:nvSpPr>
        <p:spPr>
          <a:xfrm>
            <a:off x="8610511" y="4068968"/>
            <a:ext cx="3097090" cy="244586"/>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24" name="Рисунок 45"/>
          <p:cNvSpPr>
            <a:spLocks noGrp="1" noChangeAspect="1"/>
          </p:cNvSpPr>
          <p:nvPr>
            <p:ph type="pic" sz="quarter" idx="122" hasCustomPrompt="1"/>
          </p:nvPr>
        </p:nvSpPr>
        <p:spPr>
          <a:xfrm>
            <a:off x="8250510" y="3995827"/>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25" name="Текст 29"/>
          <p:cNvSpPr>
            <a:spLocks noGrp="1"/>
          </p:cNvSpPr>
          <p:nvPr>
            <p:ph type="body" sz="quarter" idx="123" hasCustomPrompt="1"/>
          </p:nvPr>
        </p:nvSpPr>
        <p:spPr>
          <a:xfrm>
            <a:off x="8610511" y="5035776"/>
            <a:ext cx="3097090" cy="244586"/>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26" name="Рисунок 45"/>
          <p:cNvSpPr>
            <a:spLocks noGrp="1" noChangeAspect="1"/>
          </p:cNvSpPr>
          <p:nvPr>
            <p:ph type="pic" sz="quarter" idx="124" hasCustomPrompt="1"/>
          </p:nvPr>
        </p:nvSpPr>
        <p:spPr>
          <a:xfrm>
            <a:off x="8250510" y="4962635"/>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27" name="Текст 29"/>
          <p:cNvSpPr>
            <a:spLocks noGrp="1"/>
          </p:cNvSpPr>
          <p:nvPr>
            <p:ph type="body" sz="quarter" idx="125" hasCustomPrompt="1"/>
          </p:nvPr>
        </p:nvSpPr>
        <p:spPr>
          <a:xfrm>
            <a:off x="8610511" y="5545058"/>
            <a:ext cx="3097090" cy="244586"/>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28" name="Рисунок 45"/>
          <p:cNvSpPr>
            <a:spLocks noGrp="1" noChangeAspect="1"/>
          </p:cNvSpPr>
          <p:nvPr>
            <p:ph type="pic" sz="quarter" idx="126" hasCustomPrompt="1"/>
          </p:nvPr>
        </p:nvSpPr>
        <p:spPr>
          <a:xfrm>
            <a:off x="8250510" y="5471917"/>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29" name="Текст 29"/>
          <p:cNvSpPr>
            <a:spLocks noGrp="1"/>
          </p:cNvSpPr>
          <p:nvPr>
            <p:ph type="body" sz="quarter" idx="127" hasCustomPrompt="1"/>
          </p:nvPr>
        </p:nvSpPr>
        <p:spPr>
          <a:xfrm>
            <a:off x="8610511" y="6054340"/>
            <a:ext cx="3097090" cy="244586"/>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30" name="Рисунок 45"/>
          <p:cNvSpPr>
            <a:spLocks noGrp="1" noChangeAspect="1"/>
          </p:cNvSpPr>
          <p:nvPr>
            <p:ph type="pic" sz="quarter" idx="128" hasCustomPrompt="1"/>
          </p:nvPr>
        </p:nvSpPr>
        <p:spPr>
          <a:xfrm>
            <a:off x="8250510" y="5981199"/>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4" name="Иконка 1"/>
          <p:cNvSpPr>
            <a:spLocks noGrp="1" noChangeAspect="1"/>
          </p:cNvSpPr>
          <p:nvPr>
            <p:ph type="pic" sz="quarter" idx="131" hasCustomPrompt="1"/>
          </p:nvPr>
        </p:nvSpPr>
        <p:spPr>
          <a:xfrm>
            <a:off x="353431" y="2842479"/>
            <a:ext cx="360000" cy="360000"/>
          </a:xfrm>
          <a:prstGeom prst="roundRect">
            <a:avLst>
              <a:gd name="adj" fmla="val 21498"/>
            </a:avLst>
          </a:prstGeom>
          <a:solidFill>
            <a:schemeClr val="bg1"/>
          </a:solid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5" name="Иконка 1"/>
          <p:cNvSpPr>
            <a:spLocks noGrp="1" noChangeAspect="1"/>
          </p:cNvSpPr>
          <p:nvPr>
            <p:ph type="pic" sz="quarter" idx="132" hasCustomPrompt="1"/>
          </p:nvPr>
        </p:nvSpPr>
        <p:spPr>
          <a:xfrm>
            <a:off x="353431" y="4769763"/>
            <a:ext cx="360000" cy="360000"/>
          </a:xfrm>
          <a:prstGeom prst="roundRect">
            <a:avLst>
              <a:gd name="adj" fmla="val 21498"/>
            </a:avLst>
          </a:prstGeom>
          <a:solidFill>
            <a:schemeClr val="bg1"/>
          </a:solid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6" name="Текст 4"/>
          <p:cNvSpPr>
            <a:spLocks noGrp="1"/>
          </p:cNvSpPr>
          <p:nvPr>
            <p:ph type="body" sz="quarter" idx="187" hasCustomPrompt="1"/>
          </p:nvPr>
        </p:nvSpPr>
        <p:spPr>
          <a:xfrm>
            <a:off x="353431" y="4616450"/>
            <a:ext cx="11484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2700">
            <a:solidFill>
              <a:schemeClr val="accent3"/>
            </a:solidFill>
            <a:prstDash val="dash"/>
          </a:ln>
        </p:spPr>
        <p:txBody>
          <a:bodyPr vert="horz" lIns="91440" tIns="45720" rIns="91440" bIns="45720" rtlCol="0">
            <a:normAutofit/>
          </a:bodyPr>
          <a:lstStyle>
            <a:lvl1pPr>
              <a:defRPr lang="ru-RU" dirty="0"/>
            </a:lvl1pPr>
          </a:lstStyle>
          <a:p>
            <a:pPr lvl="0"/>
            <a:r>
              <a:rPr lang="ru-RU" dirty="0"/>
              <a:t> </a:t>
            </a:r>
          </a:p>
        </p:txBody>
      </p:sp>
      <p:sp>
        <p:nvSpPr>
          <p:cNvPr id="37" name="Текст 4"/>
          <p:cNvSpPr>
            <a:spLocks noGrp="1"/>
          </p:cNvSpPr>
          <p:nvPr>
            <p:ph type="body" sz="quarter" idx="188" hasCustomPrompt="1"/>
          </p:nvPr>
        </p:nvSpPr>
        <p:spPr>
          <a:xfrm>
            <a:off x="346697" y="2682875"/>
            <a:ext cx="11484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2700">
            <a:solidFill>
              <a:schemeClr val="accent3"/>
            </a:solidFill>
            <a:prstDash val="dash"/>
          </a:ln>
        </p:spPr>
        <p:txBody>
          <a:bodyPr vert="horz" lIns="91440" tIns="45720" rIns="91440" bIns="45720" rtlCol="0">
            <a:normAutofit/>
          </a:bodyPr>
          <a:lstStyle>
            <a:lvl1pPr>
              <a:defRPr lang="ru-RU" dirty="0"/>
            </a:lvl1pPr>
          </a:lstStyle>
          <a:p>
            <a:pPr lvl="0"/>
            <a:r>
              <a:rPr lang="ru-RU" dirty="0"/>
              <a:t> </a:t>
            </a:r>
          </a:p>
        </p:txBody>
      </p:sp>
      <p:sp>
        <p:nvSpPr>
          <p:cNvPr id="45" name="Прямоугольник 44"/>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52691046"/>
      </p:ext>
    </p:extLst>
  </p:cSld>
  <p:clrMapOvr>
    <a:masterClrMapping/>
  </p:clrMapOvr>
  <p:extLst>
    <p:ext uri="{DCECCB84-F9BA-43D5-87BE-67443E8EF086}">
      <p15:sldGuideLst xmlns:p15="http://schemas.microsoft.com/office/powerpoint/2012/main">
        <p15:guide id="1" pos="4974" userDrawn="1">
          <p15:clr>
            <a:srgbClr val="FBAE40"/>
          </p15:clr>
        </p15:guide>
        <p15:guide id="2" pos="5155" userDrawn="1">
          <p15:clr>
            <a:srgbClr val="FBAE40"/>
          </p15:clr>
        </p15:guide>
        <p15:guide id="3" orient="horz" pos="1684" userDrawn="1">
          <p15:clr>
            <a:srgbClr val="FBAE40"/>
          </p15:clr>
        </p15:guide>
        <p15:guide id="4" orient="horz" pos="290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1 - Аудит - Анализ бизнес процесса">
    <p:spTree>
      <p:nvGrpSpPr>
        <p:cNvPr id="1" name=""/>
        <p:cNvGrpSpPr/>
        <p:nvPr/>
      </p:nvGrpSpPr>
      <p:grpSpPr>
        <a:xfrm>
          <a:off x="0" y="0"/>
          <a:ext cx="0" cy="0"/>
          <a:chOff x="0" y="0"/>
          <a:chExt cx="0" cy="0"/>
        </a:xfrm>
      </p:grpSpPr>
      <p:sp>
        <p:nvSpPr>
          <p:cNvPr id="108" name="Текст 3"/>
          <p:cNvSpPr>
            <a:spLocks noGrp="1"/>
          </p:cNvSpPr>
          <p:nvPr>
            <p:ph type="body" sz="quarter" idx="191" hasCustomPrompt="1"/>
          </p:nvPr>
        </p:nvSpPr>
        <p:spPr>
          <a:xfrm>
            <a:off x="3735658" y="1404722"/>
            <a:ext cx="1940313" cy="5052527"/>
          </a:xfrm>
          <a:prstGeom prst="roundRect">
            <a:avLst>
              <a:gd name="adj" fmla="val 5317"/>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105" name="Прямоугольник 104"/>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Прямоугольник 105"/>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44795" y="147349"/>
            <a:ext cx="11475730" cy="433965"/>
          </a:xfrm>
        </p:spPr>
        <p:txBody>
          <a:bodyPr/>
          <a:lstStyle>
            <a:lvl1pPr>
              <a:defRPr/>
            </a:lvl1pPr>
          </a:lstStyle>
          <a:p>
            <a:r>
              <a:rPr lang="ru-RU" dirty="0"/>
              <a:t>Анализ бизнес-процесса</a:t>
            </a:r>
          </a:p>
        </p:txBody>
      </p:sp>
      <p:sp>
        <p:nvSpPr>
          <p:cNvPr id="42"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5875">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4"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45"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47" name="Иконка 1"/>
          <p:cNvSpPr>
            <a:spLocks noGrp="1" noChangeAspect="1"/>
          </p:cNvSpPr>
          <p:nvPr>
            <p:ph type="pic" sz="quarter" idx="117" hasCustomPrompt="1"/>
          </p:nvPr>
        </p:nvSpPr>
        <p:spPr>
          <a:xfrm>
            <a:off x="8189739" y="4109989"/>
            <a:ext cx="360000" cy="360000"/>
          </a:xfrm>
          <a:prstGeom prst="roundRect">
            <a:avLst>
              <a:gd name="adj" fmla="val 14882"/>
            </a:avLst>
          </a:prstGeom>
          <a:noFill/>
          <a:ln w="15875">
            <a:solidFill>
              <a:schemeClr val="accent2"/>
            </a:solidFill>
          </a:ln>
        </p:spPr>
        <p:txBody>
          <a:bodyPr vert="horz" lIns="0" tIns="0" rIns="0" bIns="0" rtlCol="0" anchor="ctr">
            <a:noAutofit/>
          </a:bodyPr>
          <a:lstStyle>
            <a:lvl1pPr>
              <a:defRPr lang="ru-RU" sz="700" dirty="0" smtClean="0"/>
            </a:lvl1pPr>
          </a:lstStyle>
          <a:p>
            <a:pPr marR="0" lvl="0" fontAlgn="auto">
              <a:spcAft>
                <a:spcPts val="0"/>
              </a:spcAft>
              <a:buClrTx/>
              <a:buSzTx/>
              <a:tabLst/>
            </a:pPr>
            <a:r>
              <a:rPr lang="ru-RU" dirty="0"/>
              <a:t>Иконка</a:t>
            </a:r>
          </a:p>
        </p:txBody>
      </p:sp>
      <p:sp>
        <p:nvSpPr>
          <p:cNvPr id="48" name="Текст 10"/>
          <p:cNvSpPr>
            <a:spLocks noGrp="1"/>
          </p:cNvSpPr>
          <p:nvPr>
            <p:ph type="body" sz="quarter" idx="118" hasCustomPrompt="1"/>
          </p:nvPr>
        </p:nvSpPr>
        <p:spPr>
          <a:xfrm>
            <a:off x="8594931" y="4123764"/>
            <a:ext cx="2724150" cy="332450"/>
          </a:xfrm>
        </p:spPr>
        <p:txBody>
          <a:bodyPr anchor="ctr"/>
          <a:lstStyle>
            <a:lvl1pPr>
              <a:defRPr baseline="0"/>
            </a:lvl1pPr>
          </a:lstStyle>
          <a:p>
            <a:pPr lvl="0"/>
            <a:r>
              <a:rPr lang="ru-RU" dirty="0"/>
              <a:t>Зоны роста</a:t>
            </a:r>
          </a:p>
        </p:txBody>
      </p:sp>
      <p:sp>
        <p:nvSpPr>
          <p:cNvPr id="49" name="Текст 64"/>
          <p:cNvSpPr>
            <a:spLocks noGrp="1"/>
          </p:cNvSpPr>
          <p:nvPr>
            <p:ph type="body" sz="quarter" idx="119" hasCustomPrompt="1"/>
          </p:nvPr>
        </p:nvSpPr>
        <p:spPr>
          <a:xfrm>
            <a:off x="8594931" y="4480550"/>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46" name="Рисунок 8"/>
          <p:cNvSpPr>
            <a:spLocks noGrp="1" noChangeAspect="1"/>
          </p:cNvSpPr>
          <p:nvPr>
            <p:ph type="pic" sz="quarter" idx="124" hasCustomPrompt="1"/>
          </p:nvPr>
        </p:nvSpPr>
        <p:spPr>
          <a:xfrm>
            <a:off x="1339669" y="2272327"/>
            <a:ext cx="360000" cy="360000"/>
          </a:xfrm>
          <a:prstGeom prst="roundRect">
            <a:avLst/>
          </a:prstGeom>
          <a:noFill/>
          <a:ln w="15875">
            <a:solidFill>
              <a:schemeClr val="tx2"/>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56" name="Текст 23"/>
          <p:cNvSpPr>
            <a:spLocks noGrp="1"/>
          </p:cNvSpPr>
          <p:nvPr>
            <p:ph type="body" sz="quarter" idx="152" hasCustomPrompt="1"/>
          </p:nvPr>
        </p:nvSpPr>
        <p:spPr>
          <a:xfrm>
            <a:off x="1735669" y="2329217"/>
            <a:ext cx="118042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Шаг 1</a:t>
            </a:r>
          </a:p>
        </p:txBody>
      </p:sp>
      <p:sp>
        <p:nvSpPr>
          <p:cNvPr id="17" name="Текст 16"/>
          <p:cNvSpPr>
            <a:spLocks noGrp="1"/>
          </p:cNvSpPr>
          <p:nvPr>
            <p:ph type="body" sz="quarter" idx="153" hasCustomPrompt="1"/>
          </p:nvPr>
        </p:nvSpPr>
        <p:spPr>
          <a:xfrm>
            <a:off x="1069697" y="1598851"/>
            <a:ext cx="923148" cy="292100"/>
          </a:xfrm>
          <a:prstGeom prst="flowChartTerminator">
            <a:avLst/>
          </a:prstGeom>
          <a:solidFill>
            <a:schemeClr val="bg1"/>
          </a:solidFill>
          <a:ln w="15875">
            <a:solidFill>
              <a:schemeClr val="tx2"/>
            </a:solidFill>
          </a:ln>
        </p:spPr>
        <p:txBody>
          <a:bodyPr vert="horz" lIns="0" tIns="0" rIns="0" bIns="0" rtlCol="0" anchor="ctr">
            <a:noAutofit/>
          </a:bodyPr>
          <a:lstStyle>
            <a:lvl1pPr algn="ctr">
              <a:defRPr lang="ru-RU" sz="1200" dirty="0"/>
            </a:lvl1pPr>
          </a:lstStyle>
          <a:p>
            <a:pPr marR="0" lvl="0" fontAlgn="auto">
              <a:spcAft>
                <a:spcPts val="0"/>
              </a:spcAft>
              <a:buClrTx/>
              <a:buSzTx/>
              <a:tabLst/>
            </a:pPr>
            <a:r>
              <a:rPr lang="ru-RU" dirty="0"/>
              <a:t>Начало</a:t>
            </a:r>
          </a:p>
        </p:txBody>
      </p:sp>
      <p:sp>
        <p:nvSpPr>
          <p:cNvPr id="57" name="Рисунок 8"/>
          <p:cNvSpPr>
            <a:spLocks noGrp="1" noChangeAspect="1"/>
          </p:cNvSpPr>
          <p:nvPr>
            <p:ph type="pic" sz="quarter" idx="154" hasCustomPrompt="1"/>
          </p:nvPr>
        </p:nvSpPr>
        <p:spPr>
          <a:xfrm>
            <a:off x="353459" y="3618877"/>
            <a:ext cx="360000" cy="360000"/>
          </a:xfrm>
          <a:prstGeom prst="roundRect">
            <a:avLst/>
          </a:prstGeom>
          <a:noFill/>
          <a:ln w="15875">
            <a:solidFill>
              <a:schemeClr val="tx2"/>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58" name="Текст 23"/>
          <p:cNvSpPr>
            <a:spLocks noGrp="1"/>
          </p:cNvSpPr>
          <p:nvPr>
            <p:ph type="body" sz="quarter" idx="155" hasCustomPrompt="1"/>
          </p:nvPr>
        </p:nvSpPr>
        <p:spPr>
          <a:xfrm>
            <a:off x="749459" y="3675767"/>
            <a:ext cx="118042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Шаг 2</a:t>
            </a:r>
          </a:p>
        </p:txBody>
      </p:sp>
      <p:sp>
        <p:nvSpPr>
          <p:cNvPr id="19" name="Текст 18"/>
          <p:cNvSpPr>
            <a:spLocks noGrp="1"/>
          </p:cNvSpPr>
          <p:nvPr>
            <p:ph type="body" sz="quarter" idx="156" hasCustomPrompt="1"/>
          </p:nvPr>
        </p:nvSpPr>
        <p:spPr>
          <a:xfrm rot="16200000" flipV="1">
            <a:off x="1360119" y="2081606"/>
            <a:ext cx="360000" cy="0"/>
          </a:xfrm>
          <a:custGeom>
            <a:avLst/>
            <a:gdLst>
              <a:gd name="connsiteX0" fmla="*/ 0 w 1249363"/>
              <a:gd name="connsiteY0" fmla="*/ 67087 h 134173"/>
              <a:gd name="connsiteX1" fmla="*/ 1161427 w 1249363"/>
              <a:gd name="connsiteY1" fmla="*/ 67087 h 134173"/>
              <a:gd name="connsiteX2" fmla="*/ 1161427 w 1249363"/>
              <a:gd name="connsiteY2" fmla="*/ 0 h 134173"/>
              <a:gd name="connsiteX3" fmla="*/ 1249363 w 1249363"/>
              <a:gd name="connsiteY3" fmla="*/ 67087 h 134173"/>
              <a:gd name="connsiteX4" fmla="*/ 1161427 w 1249363"/>
              <a:gd name="connsiteY4" fmla="*/ 134173 h 134173"/>
              <a:gd name="connsiteX5" fmla="*/ 1161427 w 1249363"/>
              <a:gd name="connsiteY5" fmla="*/ 67087 h 134173"/>
              <a:gd name="connsiteX6" fmla="*/ 0 w 1249363"/>
              <a:gd name="connsiteY6" fmla="*/ 67087 h 134173"/>
              <a:gd name="connsiteX0" fmla="*/ 0 w 1249363"/>
              <a:gd name="connsiteY0" fmla="*/ 0 h 67086"/>
              <a:gd name="connsiteX1" fmla="*/ 1161427 w 1249363"/>
              <a:gd name="connsiteY1" fmla="*/ 0 h 67086"/>
              <a:gd name="connsiteX2" fmla="*/ 1249363 w 1249363"/>
              <a:gd name="connsiteY2" fmla="*/ 0 h 67086"/>
              <a:gd name="connsiteX3" fmla="*/ 1161427 w 1249363"/>
              <a:gd name="connsiteY3" fmla="*/ 67086 h 67086"/>
              <a:gd name="connsiteX4" fmla="*/ 1161427 w 1249363"/>
              <a:gd name="connsiteY4" fmla="*/ 0 h 67086"/>
              <a:gd name="connsiteX5" fmla="*/ 0 w 1249363"/>
              <a:gd name="connsiteY5" fmla="*/ 0 h 67086"/>
              <a:gd name="connsiteX0" fmla="*/ 0 w 1249363"/>
              <a:gd name="connsiteY0" fmla="*/ 0 h 0"/>
              <a:gd name="connsiteX1" fmla="*/ 1161427 w 1249363"/>
              <a:gd name="connsiteY1" fmla="*/ 0 h 0"/>
              <a:gd name="connsiteX2" fmla="*/ 1249363 w 1249363"/>
              <a:gd name="connsiteY2" fmla="*/ 0 h 0"/>
              <a:gd name="connsiteX3" fmla="*/ 1161427 w 1249363"/>
              <a:gd name="connsiteY3" fmla="*/ 0 h 0"/>
              <a:gd name="connsiteX4" fmla="*/ 0 w 1249363"/>
              <a:gd name="connsiteY4" fmla="*/ 0 h 0"/>
              <a:gd name="connsiteX0" fmla="*/ 0 w 10000"/>
              <a:gd name="connsiteY0" fmla="*/ 0 h 0"/>
              <a:gd name="connsiteX1" fmla="*/ 9296 w 10000"/>
              <a:gd name="connsiteY1" fmla="*/ 0 h 0"/>
              <a:gd name="connsiteX2" fmla="*/ 10000 w 10000"/>
              <a:gd name="connsiteY2" fmla="*/ 0 h 0"/>
              <a:gd name="connsiteX3" fmla="*/ 0 w 10000"/>
              <a:gd name="connsiteY3" fmla="*/ 0 h 0"/>
              <a:gd name="connsiteX0" fmla="*/ 0 w 10000"/>
              <a:gd name="connsiteY0" fmla="*/ 0 h 0"/>
              <a:gd name="connsiteX1" fmla="*/ 10000 w 10000"/>
              <a:gd name="connsiteY1" fmla="*/ 0 h 0"/>
              <a:gd name="connsiteX2" fmla="*/ 0 w 10000"/>
              <a:gd name="connsiteY2" fmla="*/ 0 h 0"/>
              <a:gd name="connsiteX0" fmla="*/ 0 w 10000"/>
              <a:gd name="connsiteY0" fmla="*/ 0 h 0"/>
              <a:gd name="connsiteX1" fmla="*/ 10000 w 10000"/>
              <a:gd name="connsiteY1" fmla="*/ 0 h 0"/>
              <a:gd name="connsiteX2" fmla="*/ 0 w 10000"/>
              <a:gd name="connsiteY2" fmla="*/ 0 h 0"/>
              <a:gd name="connsiteX0" fmla="*/ 0 w 10000"/>
              <a:gd name="connsiteY0" fmla="*/ 0 h 0"/>
              <a:gd name="connsiteX1" fmla="*/ 10000 w 10000"/>
              <a:gd name="connsiteY1" fmla="*/ 0 h 0"/>
              <a:gd name="connsiteX2" fmla="*/ 0 w 10000"/>
              <a:gd name="connsiteY2" fmla="*/ 0 h 0"/>
              <a:gd name="connsiteX0" fmla="*/ 10000 w 11027"/>
              <a:gd name="connsiteY0" fmla="*/ 0 h 20000"/>
              <a:gd name="connsiteX1" fmla="*/ 0 w 11027"/>
              <a:gd name="connsiteY1" fmla="*/ 0 h 20000"/>
              <a:gd name="connsiteX2" fmla="*/ 11027 w 11027"/>
              <a:gd name="connsiteY2" fmla="*/ 20000 h 20000"/>
              <a:gd name="connsiteX0" fmla="*/ 10000 w 10000"/>
              <a:gd name="connsiteY0" fmla="*/ 0 h 0"/>
              <a:gd name="connsiteX1" fmla="*/ 0 w 10000"/>
              <a:gd name="connsiteY1" fmla="*/ 0 h 0"/>
            </a:gdLst>
            <a:ahLst/>
            <a:cxnLst>
              <a:cxn ang="0">
                <a:pos x="connsiteX0" y="connsiteY0"/>
              </a:cxn>
              <a:cxn ang="0">
                <a:pos x="connsiteX1" y="connsiteY1"/>
              </a:cxn>
            </a:cxnLst>
            <a:rect l="l" t="t" r="r" b="b"/>
            <a:pathLst>
              <a:path w="10000">
                <a:moveTo>
                  <a:pt x="10000" y="0"/>
                </a:moveTo>
                <a:lnTo>
                  <a:pt x="0" y="0"/>
                </a:lnTo>
              </a:path>
            </a:pathLst>
          </a:custGeom>
          <a:noFill/>
          <a:ln w="15875" cap="flat">
            <a:solidFill>
              <a:schemeClr val="tx2"/>
            </a:solidFill>
            <a:tailEnd type="arrow"/>
          </a:ln>
        </p:spPr>
        <p:txBody>
          <a:bodyPr vert="horz" lIns="0" tIns="0" rIns="0" bIns="0" rtlCol="0" anchor="ctr">
            <a:noAutofit/>
          </a:bodyPr>
          <a:lstStyle>
            <a:lvl1pPr>
              <a:defRPr lang="ru-RU" sz="1200" dirty="0"/>
            </a:lvl1pPr>
          </a:lstStyle>
          <a:p>
            <a:pPr marR="0" lvl="0" algn="ctr" fontAlgn="auto">
              <a:spcAft>
                <a:spcPts val="0"/>
              </a:spcAft>
              <a:buClrTx/>
              <a:buSzTx/>
              <a:tabLst/>
            </a:pPr>
            <a:r>
              <a:rPr lang="ru-RU" dirty="0"/>
              <a:t> </a:t>
            </a:r>
          </a:p>
        </p:txBody>
      </p:sp>
      <p:sp>
        <p:nvSpPr>
          <p:cNvPr id="23" name="Текст 22"/>
          <p:cNvSpPr>
            <a:spLocks noGrp="1"/>
          </p:cNvSpPr>
          <p:nvPr>
            <p:ph type="body" sz="quarter" idx="157" hasCustomPrompt="1"/>
          </p:nvPr>
        </p:nvSpPr>
        <p:spPr>
          <a:xfrm>
            <a:off x="951881" y="2985861"/>
            <a:ext cx="1171575" cy="466725"/>
          </a:xfrm>
          <a:prstGeom prst="flowChartDecision">
            <a:avLst/>
          </a:prstGeom>
          <a:solidFill>
            <a:schemeClr val="bg1"/>
          </a:solidFill>
          <a:ln w="15875">
            <a:solidFill>
              <a:schemeClr val="tx2"/>
            </a:solidFill>
          </a:ln>
        </p:spPr>
        <p:txBody>
          <a:bodyPr vert="horz" lIns="0" tIns="0" rIns="0" bIns="0" rtlCol="0" anchor="ctr">
            <a:normAutofit/>
          </a:bodyPr>
          <a:lstStyle>
            <a:lvl1pPr>
              <a:defRPr lang="ru-RU" sz="1050" dirty="0"/>
            </a:lvl1pPr>
          </a:lstStyle>
          <a:p>
            <a:pPr marR="0" lvl="0" algn="ctr" fontAlgn="auto">
              <a:spcAft>
                <a:spcPts val="0"/>
              </a:spcAft>
              <a:buClrTx/>
              <a:buSzTx/>
              <a:tabLst/>
            </a:pPr>
            <a:r>
              <a:rPr lang="ru-RU" dirty="0"/>
              <a:t>Условие</a:t>
            </a:r>
          </a:p>
        </p:txBody>
      </p:sp>
      <p:sp>
        <p:nvSpPr>
          <p:cNvPr id="61" name="Текст 16"/>
          <p:cNvSpPr>
            <a:spLocks noGrp="1"/>
          </p:cNvSpPr>
          <p:nvPr>
            <p:ph type="body" sz="quarter" idx="158" hasCustomPrompt="1"/>
          </p:nvPr>
        </p:nvSpPr>
        <p:spPr>
          <a:xfrm>
            <a:off x="1069697" y="6078603"/>
            <a:ext cx="923148" cy="292100"/>
          </a:xfrm>
          <a:prstGeom prst="flowChartTerminator">
            <a:avLst/>
          </a:prstGeom>
          <a:solidFill>
            <a:schemeClr val="bg1"/>
          </a:solidFill>
          <a:ln w="15875">
            <a:solidFill>
              <a:schemeClr val="tx2"/>
            </a:solidFill>
          </a:ln>
        </p:spPr>
        <p:txBody>
          <a:bodyPr vert="horz" lIns="0" tIns="0" rIns="0" bIns="0" rtlCol="0" anchor="ctr">
            <a:noAutofit/>
          </a:bodyPr>
          <a:lstStyle>
            <a:lvl1pPr algn="ctr">
              <a:defRPr lang="ru-RU" sz="1200" dirty="0"/>
            </a:lvl1pPr>
          </a:lstStyle>
          <a:p>
            <a:pPr marR="0" lvl="0" fontAlgn="auto">
              <a:spcAft>
                <a:spcPts val="0"/>
              </a:spcAft>
              <a:buClrTx/>
              <a:buSzTx/>
              <a:tabLst/>
            </a:pPr>
            <a:r>
              <a:rPr lang="ru-RU" dirty="0"/>
              <a:t>Конец</a:t>
            </a:r>
          </a:p>
        </p:txBody>
      </p:sp>
      <p:sp>
        <p:nvSpPr>
          <p:cNvPr id="62" name="Рисунок 8"/>
          <p:cNvSpPr>
            <a:spLocks noGrp="1" noChangeAspect="1"/>
          </p:cNvSpPr>
          <p:nvPr>
            <p:ph type="pic" sz="quarter" idx="159" hasCustomPrompt="1"/>
          </p:nvPr>
        </p:nvSpPr>
        <p:spPr>
          <a:xfrm>
            <a:off x="4064658" y="2272327"/>
            <a:ext cx="360000" cy="360000"/>
          </a:xfrm>
          <a:prstGeom prst="roundRect">
            <a:avLst/>
          </a:prstGeom>
          <a:noFill/>
          <a:ln w="15875">
            <a:solidFill>
              <a:schemeClr val="accent5"/>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63" name="Текст 23"/>
          <p:cNvSpPr>
            <a:spLocks noGrp="1"/>
          </p:cNvSpPr>
          <p:nvPr>
            <p:ph type="body" sz="quarter" idx="160" hasCustomPrompt="1"/>
          </p:nvPr>
        </p:nvSpPr>
        <p:spPr>
          <a:xfrm>
            <a:off x="4460658" y="2329217"/>
            <a:ext cx="122400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Система 1</a:t>
            </a:r>
          </a:p>
        </p:txBody>
      </p:sp>
      <p:sp>
        <p:nvSpPr>
          <p:cNvPr id="64" name="Рисунок 8"/>
          <p:cNvSpPr>
            <a:spLocks noGrp="1" noChangeAspect="1"/>
          </p:cNvSpPr>
          <p:nvPr>
            <p:ph type="pic" sz="quarter" idx="161" hasCustomPrompt="1"/>
          </p:nvPr>
        </p:nvSpPr>
        <p:spPr>
          <a:xfrm>
            <a:off x="4060843" y="3618877"/>
            <a:ext cx="360000" cy="360000"/>
          </a:xfrm>
          <a:prstGeom prst="roundRect">
            <a:avLst/>
          </a:prstGeom>
          <a:noFill/>
          <a:ln w="15875">
            <a:solidFill>
              <a:schemeClr val="accent5"/>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65" name="Текст 23"/>
          <p:cNvSpPr>
            <a:spLocks noGrp="1"/>
          </p:cNvSpPr>
          <p:nvPr>
            <p:ph type="body" sz="quarter" idx="162" hasCustomPrompt="1"/>
          </p:nvPr>
        </p:nvSpPr>
        <p:spPr>
          <a:xfrm>
            <a:off x="4456843" y="3675767"/>
            <a:ext cx="122400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Система 2</a:t>
            </a:r>
          </a:p>
        </p:txBody>
      </p:sp>
      <p:sp>
        <p:nvSpPr>
          <p:cNvPr id="25" name="Текст 24"/>
          <p:cNvSpPr>
            <a:spLocks noGrp="1"/>
          </p:cNvSpPr>
          <p:nvPr>
            <p:ph type="body" sz="quarter" idx="163" hasCustomPrompt="1"/>
          </p:nvPr>
        </p:nvSpPr>
        <p:spPr>
          <a:xfrm>
            <a:off x="564871" y="3215810"/>
            <a:ext cx="387010" cy="407489"/>
          </a:xfrm>
          <a:custGeom>
            <a:avLst/>
            <a:gdLst>
              <a:gd name="connsiteX0" fmla="*/ 0 w 1171575"/>
              <a:gd name="connsiteY0" fmla="*/ 0 h 1179512"/>
              <a:gd name="connsiteX1" fmla="*/ 1171575 w 1171575"/>
              <a:gd name="connsiteY1" fmla="*/ 0 h 1179512"/>
              <a:gd name="connsiteX2" fmla="*/ 783682 w 1171575"/>
              <a:gd name="connsiteY2" fmla="*/ 390521 h 1179512"/>
              <a:gd name="connsiteX3" fmla="*/ 390521 w 1171575"/>
              <a:gd name="connsiteY3" fmla="*/ 390521 h 1179512"/>
              <a:gd name="connsiteX4" fmla="*/ 390521 w 1171575"/>
              <a:gd name="connsiteY4" fmla="*/ 786345 h 1179512"/>
              <a:gd name="connsiteX5" fmla="*/ 0 w 1171575"/>
              <a:gd name="connsiteY5" fmla="*/ 1179512 h 1179512"/>
              <a:gd name="connsiteX6" fmla="*/ 0 w 1171575"/>
              <a:gd name="connsiteY6" fmla="*/ 0 h 1179512"/>
              <a:gd name="connsiteX0" fmla="*/ 783682 w 1171575"/>
              <a:gd name="connsiteY0" fmla="*/ 390521 h 1179512"/>
              <a:gd name="connsiteX1" fmla="*/ 390521 w 1171575"/>
              <a:gd name="connsiteY1" fmla="*/ 390521 h 1179512"/>
              <a:gd name="connsiteX2" fmla="*/ 390521 w 1171575"/>
              <a:gd name="connsiteY2" fmla="*/ 786345 h 1179512"/>
              <a:gd name="connsiteX3" fmla="*/ 0 w 1171575"/>
              <a:gd name="connsiteY3" fmla="*/ 1179512 h 1179512"/>
              <a:gd name="connsiteX4" fmla="*/ 0 w 1171575"/>
              <a:gd name="connsiteY4" fmla="*/ 0 h 1179512"/>
              <a:gd name="connsiteX5" fmla="*/ 1171575 w 1171575"/>
              <a:gd name="connsiteY5" fmla="*/ 0 h 1179512"/>
              <a:gd name="connsiteX6" fmla="*/ 875122 w 1171575"/>
              <a:gd name="connsiteY6" fmla="*/ 481961 h 1179512"/>
              <a:gd name="connsiteX0" fmla="*/ 783682 w 1171575"/>
              <a:gd name="connsiteY0" fmla="*/ 390521 h 1179512"/>
              <a:gd name="connsiteX1" fmla="*/ 390521 w 1171575"/>
              <a:gd name="connsiteY1" fmla="*/ 390521 h 1179512"/>
              <a:gd name="connsiteX2" fmla="*/ 390521 w 1171575"/>
              <a:gd name="connsiteY2" fmla="*/ 786345 h 1179512"/>
              <a:gd name="connsiteX3" fmla="*/ 0 w 1171575"/>
              <a:gd name="connsiteY3" fmla="*/ 1179512 h 1179512"/>
              <a:gd name="connsiteX4" fmla="*/ 0 w 1171575"/>
              <a:gd name="connsiteY4" fmla="*/ 0 h 1179512"/>
              <a:gd name="connsiteX5" fmla="*/ 1171575 w 1171575"/>
              <a:gd name="connsiteY5" fmla="*/ 0 h 1179512"/>
              <a:gd name="connsiteX0" fmla="*/ 390521 w 1171575"/>
              <a:gd name="connsiteY0" fmla="*/ 390521 h 1179512"/>
              <a:gd name="connsiteX1" fmla="*/ 390521 w 1171575"/>
              <a:gd name="connsiteY1" fmla="*/ 786345 h 1179512"/>
              <a:gd name="connsiteX2" fmla="*/ 0 w 1171575"/>
              <a:gd name="connsiteY2" fmla="*/ 1179512 h 1179512"/>
              <a:gd name="connsiteX3" fmla="*/ 0 w 1171575"/>
              <a:gd name="connsiteY3" fmla="*/ 0 h 1179512"/>
              <a:gd name="connsiteX4" fmla="*/ 1171575 w 1171575"/>
              <a:gd name="connsiteY4" fmla="*/ 0 h 1179512"/>
              <a:gd name="connsiteX0" fmla="*/ 390521 w 1171575"/>
              <a:gd name="connsiteY0" fmla="*/ 786345 h 1179512"/>
              <a:gd name="connsiteX1" fmla="*/ 0 w 1171575"/>
              <a:gd name="connsiteY1" fmla="*/ 1179512 h 1179512"/>
              <a:gd name="connsiteX2" fmla="*/ 0 w 1171575"/>
              <a:gd name="connsiteY2" fmla="*/ 0 h 1179512"/>
              <a:gd name="connsiteX3" fmla="*/ 1171575 w 1171575"/>
              <a:gd name="connsiteY3" fmla="*/ 0 h 1179512"/>
              <a:gd name="connsiteX0" fmla="*/ 0 w 1171575"/>
              <a:gd name="connsiteY0" fmla="*/ 1179512 h 1179512"/>
              <a:gd name="connsiteX1" fmla="*/ 0 w 1171575"/>
              <a:gd name="connsiteY1" fmla="*/ 0 h 1179512"/>
              <a:gd name="connsiteX2" fmla="*/ 1171575 w 1171575"/>
              <a:gd name="connsiteY2" fmla="*/ 0 h 1179512"/>
            </a:gdLst>
            <a:ahLst/>
            <a:cxnLst>
              <a:cxn ang="0">
                <a:pos x="connsiteX0" y="connsiteY0"/>
              </a:cxn>
              <a:cxn ang="0">
                <a:pos x="connsiteX1" y="connsiteY1"/>
              </a:cxn>
              <a:cxn ang="0">
                <a:pos x="connsiteX2" y="connsiteY2"/>
              </a:cxn>
            </a:cxnLst>
            <a:rect l="l" t="t" r="r" b="b"/>
            <a:pathLst>
              <a:path w="1171575" h="1179512">
                <a:moveTo>
                  <a:pt x="0" y="1179512"/>
                </a:moveTo>
                <a:lnTo>
                  <a:pt x="0" y="0"/>
                </a:lnTo>
                <a:lnTo>
                  <a:pt x="1171575" y="0"/>
                </a:lnTo>
              </a:path>
            </a:pathLst>
          </a:custGeom>
          <a:noFill/>
          <a:ln w="15875">
            <a:solidFill>
              <a:schemeClr val="tx2"/>
            </a:solidFill>
            <a:headEnd type="arrow"/>
          </a:ln>
        </p:spPr>
        <p:txBody>
          <a:bodyPr vert="horz" lIns="72000" tIns="72000" rIns="0" bIns="0" rtlCol="0" anchor="t">
            <a:noAutofit/>
          </a:bodyPr>
          <a:lstStyle>
            <a:lvl1pPr algn="l">
              <a:defRPr lang="ru-RU" sz="1200" dirty="0"/>
            </a:lvl1pPr>
          </a:lstStyle>
          <a:p>
            <a:pPr marR="0" lvl="0" algn="ctr" fontAlgn="auto">
              <a:spcAft>
                <a:spcPts val="0"/>
              </a:spcAft>
              <a:buClrTx/>
              <a:buSzTx/>
              <a:tabLst/>
            </a:pPr>
            <a:r>
              <a:rPr lang="ru-RU" dirty="0"/>
              <a:t> </a:t>
            </a:r>
          </a:p>
        </p:txBody>
      </p:sp>
      <p:sp>
        <p:nvSpPr>
          <p:cNvPr id="66" name="Текст 24"/>
          <p:cNvSpPr>
            <a:spLocks noGrp="1"/>
          </p:cNvSpPr>
          <p:nvPr>
            <p:ph type="body" sz="quarter" idx="164" hasCustomPrompt="1"/>
          </p:nvPr>
        </p:nvSpPr>
        <p:spPr>
          <a:xfrm flipH="1">
            <a:off x="2135350" y="3215810"/>
            <a:ext cx="502083" cy="1217998"/>
          </a:xfrm>
          <a:custGeom>
            <a:avLst/>
            <a:gdLst>
              <a:gd name="connsiteX0" fmla="*/ 0 w 1171575"/>
              <a:gd name="connsiteY0" fmla="*/ 0 h 1179512"/>
              <a:gd name="connsiteX1" fmla="*/ 1171575 w 1171575"/>
              <a:gd name="connsiteY1" fmla="*/ 0 h 1179512"/>
              <a:gd name="connsiteX2" fmla="*/ 783682 w 1171575"/>
              <a:gd name="connsiteY2" fmla="*/ 390521 h 1179512"/>
              <a:gd name="connsiteX3" fmla="*/ 390521 w 1171575"/>
              <a:gd name="connsiteY3" fmla="*/ 390521 h 1179512"/>
              <a:gd name="connsiteX4" fmla="*/ 390521 w 1171575"/>
              <a:gd name="connsiteY4" fmla="*/ 786345 h 1179512"/>
              <a:gd name="connsiteX5" fmla="*/ 0 w 1171575"/>
              <a:gd name="connsiteY5" fmla="*/ 1179512 h 1179512"/>
              <a:gd name="connsiteX6" fmla="*/ 0 w 1171575"/>
              <a:gd name="connsiteY6" fmla="*/ 0 h 1179512"/>
              <a:gd name="connsiteX0" fmla="*/ 783682 w 1171575"/>
              <a:gd name="connsiteY0" fmla="*/ 390521 h 1179512"/>
              <a:gd name="connsiteX1" fmla="*/ 390521 w 1171575"/>
              <a:gd name="connsiteY1" fmla="*/ 390521 h 1179512"/>
              <a:gd name="connsiteX2" fmla="*/ 390521 w 1171575"/>
              <a:gd name="connsiteY2" fmla="*/ 786345 h 1179512"/>
              <a:gd name="connsiteX3" fmla="*/ 0 w 1171575"/>
              <a:gd name="connsiteY3" fmla="*/ 1179512 h 1179512"/>
              <a:gd name="connsiteX4" fmla="*/ 0 w 1171575"/>
              <a:gd name="connsiteY4" fmla="*/ 0 h 1179512"/>
              <a:gd name="connsiteX5" fmla="*/ 1171575 w 1171575"/>
              <a:gd name="connsiteY5" fmla="*/ 0 h 1179512"/>
              <a:gd name="connsiteX6" fmla="*/ 875122 w 1171575"/>
              <a:gd name="connsiteY6" fmla="*/ 481961 h 1179512"/>
              <a:gd name="connsiteX0" fmla="*/ 783682 w 1171575"/>
              <a:gd name="connsiteY0" fmla="*/ 390521 h 1179512"/>
              <a:gd name="connsiteX1" fmla="*/ 390521 w 1171575"/>
              <a:gd name="connsiteY1" fmla="*/ 390521 h 1179512"/>
              <a:gd name="connsiteX2" fmla="*/ 390521 w 1171575"/>
              <a:gd name="connsiteY2" fmla="*/ 786345 h 1179512"/>
              <a:gd name="connsiteX3" fmla="*/ 0 w 1171575"/>
              <a:gd name="connsiteY3" fmla="*/ 1179512 h 1179512"/>
              <a:gd name="connsiteX4" fmla="*/ 0 w 1171575"/>
              <a:gd name="connsiteY4" fmla="*/ 0 h 1179512"/>
              <a:gd name="connsiteX5" fmla="*/ 1171575 w 1171575"/>
              <a:gd name="connsiteY5" fmla="*/ 0 h 1179512"/>
              <a:gd name="connsiteX0" fmla="*/ 390521 w 1171575"/>
              <a:gd name="connsiteY0" fmla="*/ 390521 h 1179512"/>
              <a:gd name="connsiteX1" fmla="*/ 390521 w 1171575"/>
              <a:gd name="connsiteY1" fmla="*/ 786345 h 1179512"/>
              <a:gd name="connsiteX2" fmla="*/ 0 w 1171575"/>
              <a:gd name="connsiteY2" fmla="*/ 1179512 h 1179512"/>
              <a:gd name="connsiteX3" fmla="*/ 0 w 1171575"/>
              <a:gd name="connsiteY3" fmla="*/ 0 h 1179512"/>
              <a:gd name="connsiteX4" fmla="*/ 1171575 w 1171575"/>
              <a:gd name="connsiteY4" fmla="*/ 0 h 1179512"/>
              <a:gd name="connsiteX0" fmla="*/ 390521 w 1171575"/>
              <a:gd name="connsiteY0" fmla="*/ 786345 h 1179512"/>
              <a:gd name="connsiteX1" fmla="*/ 0 w 1171575"/>
              <a:gd name="connsiteY1" fmla="*/ 1179512 h 1179512"/>
              <a:gd name="connsiteX2" fmla="*/ 0 w 1171575"/>
              <a:gd name="connsiteY2" fmla="*/ 0 h 1179512"/>
              <a:gd name="connsiteX3" fmla="*/ 1171575 w 1171575"/>
              <a:gd name="connsiteY3" fmla="*/ 0 h 1179512"/>
              <a:gd name="connsiteX0" fmla="*/ 0 w 1171575"/>
              <a:gd name="connsiteY0" fmla="*/ 1179512 h 1179512"/>
              <a:gd name="connsiteX1" fmla="*/ 0 w 1171575"/>
              <a:gd name="connsiteY1" fmla="*/ 0 h 1179512"/>
              <a:gd name="connsiteX2" fmla="*/ 1171575 w 1171575"/>
              <a:gd name="connsiteY2" fmla="*/ 0 h 1179512"/>
            </a:gdLst>
            <a:ahLst/>
            <a:cxnLst>
              <a:cxn ang="0">
                <a:pos x="connsiteX0" y="connsiteY0"/>
              </a:cxn>
              <a:cxn ang="0">
                <a:pos x="connsiteX1" y="connsiteY1"/>
              </a:cxn>
              <a:cxn ang="0">
                <a:pos x="connsiteX2" y="connsiteY2"/>
              </a:cxn>
            </a:cxnLst>
            <a:rect l="l" t="t" r="r" b="b"/>
            <a:pathLst>
              <a:path w="1171575" h="1179512">
                <a:moveTo>
                  <a:pt x="0" y="1179512"/>
                </a:moveTo>
                <a:lnTo>
                  <a:pt x="0" y="0"/>
                </a:lnTo>
                <a:lnTo>
                  <a:pt x="1171575" y="0"/>
                </a:lnTo>
              </a:path>
            </a:pathLst>
          </a:custGeom>
          <a:noFill/>
          <a:ln w="15875">
            <a:solidFill>
              <a:schemeClr val="tx2"/>
            </a:solidFill>
            <a:headEnd type="arrow"/>
          </a:ln>
        </p:spPr>
        <p:txBody>
          <a:bodyPr vert="horz" lIns="72000" tIns="72000" rIns="72000" bIns="0" rtlCol="0" anchor="t">
            <a:noAutofit/>
          </a:bodyPr>
          <a:lstStyle>
            <a:lvl1pPr algn="r">
              <a:defRPr lang="ru-RU" sz="1200" dirty="0"/>
            </a:lvl1pPr>
          </a:lstStyle>
          <a:p>
            <a:pPr marR="0" lvl="0" algn="ctr" fontAlgn="auto">
              <a:spcAft>
                <a:spcPts val="0"/>
              </a:spcAft>
              <a:buClrTx/>
              <a:buSzTx/>
              <a:tabLst/>
            </a:pPr>
            <a:r>
              <a:rPr lang="ru-RU" dirty="0"/>
              <a:t> </a:t>
            </a:r>
          </a:p>
        </p:txBody>
      </p:sp>
      <p:sp>
        <p:nvSpPr>
          <p:cNvPr id="67" name="Рисунок 8"/>
          <p:cNvSpPr>
            <a:spLocks noGrp="1" noChangeAspect="1"/>
          </p:cNvSpPr>
          <p:nvPr>
            <p:ph type="pic" sz="quarter" idx="165" hasCustomPrompt="1"/>
          </p:nvPr>
        </p:nvSpPr>
        <p:spPr>
          <a:xfrm>
            <a:off x="2439434" y="4433808"/>
            <a:ext cx="360000" cy="360000"/>
          </a:xfrm>
          <a:prstGeom prst="roundRect">
            <a:avLst/>
          </a:prstGeom>
          <a:noFill/>
          <a:ln w="15875">
            <a:solidFill>
              <a:schemeClr val="tx2"/>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68" name="Текст 23"/>
          <p:cNvSpPr>
            <a:spLocks noGrp="1"/>
          </p:cNvSpPr>
          <p:nvPr>
            <p:ph type="body" sz="quarter" idx="166" hasCustomPrompt="1"/>
          </p:nvPr>
        </p:nvSpPr>
        <p:spPr>
          <a:xfrm>
            <a:off x="2835434" y="4490698"/>
            <a:ext cx="118042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Шаг 3</a:t>
            </a:r>
          </a:p>
        </p:txBody>
      </p:sp>
      <p:sp>
        <p:nvSpPr>
          <p:cNvPr id="69" name="Рисунок 8"/>
          <p:cNvSpPr>
            <a:spLocks noGrp="1" noChangeAspect="1"/>
          </p:cNvSpPr>
          <p:nvPr>
            <p:ph type="pic" sz="quarter" idx="167" hasCustomPrompt="1"/>
          </p:nvPr>
        </p:nvSpPr>
        <p:spPr>
          <a:xfrm>
            <a:off x="4060843" y="4433808"/>
            <a:ext cx="360000" cy="360000"/>
          </a:xfrm>
          <a:prstGeom prst="roundRect">
            <a:avLst/>
          </a:prstGeom>
          <a:noFill/>
          <a:ln w="15875">
            <a:solidFill>
              <a:schemeClr val="accent5"/>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70" name="Текст 23"/>
          <p:cNvSpPr>
            <a:spLocks noGrp="1"/>
          </p:cNvSpPr>
          <p:nvPr>
            <p:ph type="body" sz="quarter" idx="168" hasCustomPrompt="1"/>
          </p:nvPr>
        </p:nvSpPr>
        <p:spPr>
          <a:xfrm>
            <a:off x="4456843" y="4490698"/>
            <a:ext cx="122400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Система 3</a:t>
            </a:r>
          </a:p>
        </p:txBody>
      </p:sp>
      <p:sp>
        <p:nvSpPr>
          <p:cNvPr id="71" name="Рисунок 8"/>
          <p:cNvSpPr>
            <a:spLocks noGrp="1" noChangeAspect="1"/>
          </p:cNvSpPr>
          <p:nvPr>
            <p:ph type="pic" sz="quarter" idx="169" hasCustomPrompt="1"/>
          </p:nvPr>
        </p:nvSpPr>
        <p:spPr>
          <a:xfrm>
            <a:off x="1339669" y="5441414"/>
            <a:ext cx="360000" cy="360000"/>
          </a:xfrm>
          <a:prstGeom prst="roundRect">
            <a:avLst/>
          </a:prstGeom>
          <a:noFill/>
          <a:ln w="15875">
            <a:solidFill>
              <a:schemeClr val="tx2"/>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72" name="Текст 23"/>
          <p:cNvSpPr>
            <a:spLocks noGrp="1"/>
          </p:cNvSpPr>
          <p:nvPr>
            <p:ph type="body" sz="quarter" idx="170" hasCustomPrompt="1"/>
          </p:nvPr>
        </p:nvSpPr>
        <p:spPr>
          <a:xfrm>
            <a:off x="1735669" y="5498304"/>
            <a:ext cx="118042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Шаг 3</a:t>
            </a:r>
          </a:p>
        </p:txBody>
      </p:sp>
      <p:sp>
        <p:nvSpPr>
          <p:cNvPr id="73" name="Текст 72"/>
          <p:cNvSpPr>
            <a:spLocks noGrp="1"/>
          </p:cNvSpPr>
          <p:nvPr>
            <p:ph type="body" sz="quarter" idx="171" hasCustomPrompt="1"/>
          </p:nvPr>
        </p:nvSpPr>
        <p:spPr>
          <a:xfrm>
            <a:off x="1574523" y="4800601"/>
            <a:ext cx="1067676" cy="640814"/>
          </a:xfrm>
          <a:custGeom>
            <a:avLst/>
            <a:gdLst>
              <a:gd name="connsiteX0" fmla="*/ 0 w 1105775"/>
              <a:gd name="connsiteY0" fmla="*/ 0 h 474455"/>
              <a:gd name="connsiteX1" fmla="*/ 1105775 w 1105775"/>
              <a:gd name="connsiteY1" fmla="*/ 0 h 474455"/>
              <a:gd name="connsiteX2" fmla="*/ 1105775 w 1105775"/>
              <a:gd name="connsiteY2" fmla="*/ 474455 h 474455"/>
              <a:gd name="connsiteX3" fmla="*/ 0 w 1105775"/>
              <a:gd name="connsiteY3" fmla="*/ 474455 h 474455"/>
              <a:gd name="connsiteX4" fmla="*/ 0 w 1105775"/>
              <a:gd name="connsiteY4" fmla="*/ 0 h 474455"/>
              <a:gd name="connsiteX0" fmla="*/ 0 w 1105775"/>
              <a:gd name="connsiteY0" fmla="*/ 0 h 474455"/>
              <a:gd name="connsiteX1" fmla="*/ 1105775 w 1105775"/>
              <a:gd name="connsiteY1" fmla="*/ 0 h 474455"/>
              <a:gd name="connsiteX2" fmla="*/ 1105775 w 1105775"/>
              <a:gd name="connsiteY2" fmla="*/ 474455 h 474455"/>
              <a:gd name="connsiteX3" fmla="*/ 0 w 1105775"/>
              <a:gd name="connsiteY3" fmla="*/ 474455 h 474455"/>
              <a:gd name="connsiteX4" fmla="*/ 91440 w 1105775"/>
              <a:gd name="connsiteY4" fmla="*/ 91440 h 474455"/>
              <a:gd name="connsiteX0" fmla="*/ 1105775 w 1105775"/>
              <a:gd name="connsiteY0" fmla="*/ 0 h 474455"/>
              <a:gd name="connsiteX1" fmla="*/ 1105775 w 1105775"/>
              <a:gd name="connsiteY1" fmla="*/ 474455 h 474455"/>
              <a:gd name="connsiteX2" fmla="*/ 0 w 1105775"/>
              <a:gd name="connsiteY2" fmla="*/ 474455 h 474455"/>
              <a:gd name="connsiteX3" fmla="*/ 91440 w 1105775"/>
              <a:gd name="connsiteY3" fmla="*/ 91440 h 474455"/>
              <a:gd name="connsiteX0" fmla="*/ 1105775 w 1105775"/>
              <a:gd name="connsiteY0" fmla="*/ 0 h 474455"/>
              <a:gd name="connsiteX1" fmla="*/ 1105775 w 1105775"/>
              <a:gd name="connsiteY1" fmla="*/ 474455 h 474455"/>
              <a:gd name="connsiteX2" fmla="*/ 0 w 1105775"/>
              <a:gd name="connsiteY2" fmla="*/ 474455 h 474455"/>
              <a:gd name="connsiteX0" fmla="*/ 1105775 w 1105775"/>
              <a:gd name="connsiteY0" fmla="*/ 0 h 474455"/>
              <a:gd name="connsiteX1" fmla="*/ 1105775 w 1105775"/>
              <a:gd name="connsiteY1" fmla="*/ 474455 h 474455"/>
              <a:gd name="connsiteX2" fmla="*/ 147637 w 1105775"/>
              <a:gd name="connsiteY2" fmla="*/ 473518 h 474455"/>
              <a:gd name="connsiteX3" fmla="*/ 0 w 1105775"/>
              <a:gd name="connsiteY3" fmla="*/ 474455 h 474455"/>
              <a:gd name="connsiteX0" fmla="*/ 1105775 w 1105775"/>
              <a:gd name="connsiteY0" fmla="*/ 0 h 664018"/>
              <a:gd name="connsiteX1" fmla="*/ 1105775 w 1105775"/>
              <a:gd name="connsiteY1" fmla="*/ 474455 h 664018"/>
              <a:gd name="connsiteX2" fmla="*/ 4762 w 1105775"/>
              <a:gd name="connsiteY2" fmla="*/ 664018 h 664018"/>
              <a:gd name="connsiteX3" fmla="*/ 0 w 1105775"/>
              <a:gd name="connsiteY3" fmla="*/ 474455 h 664018"/>
              <a:gd name="connsiteX0" fmla="*/ 1410575 w 1410575"/>
              <a:gd name="connsiteY0" fmla="*/ 0 h 664018"/>
              <a:gd name="connsiteX1" fmla="*/ 1410575 w 1410575"/>
              <a:gd name="connsiteY1" fmla="*/ 474455 h 664018"/>
              <a:gd name="connsiteX2" fmla="*/ 309562 w 1410575"/>
              <a:gd name="connsiteY2" fmla="*/ 664018 h 664018"/>
              <a:gd name="connsiteX3" fmla="*/ 0 w 1410575"/>
              <a:gd name="connsiteY3" fmla="*/ 369680 h 664018"/>
              <a:gd name="connsiteX0" fmla="*/ 1410575 w 1410575"/>
              <a:gd name="connsiteY0" fmla="*/ 0 h 502093"/>
              <a:gd name="connsiteX1" fmla="*/ 1410575 w 1410575"/>
              <a:gd name="connsiteY1" fmla="*/ 474455 h 502093"/>
              <a:gd name="connsiteX2" fmla="*/ 300037 w 1410575"/>
              <a:gd name="connsiteY2" fmla="*/ 502093 h 502093"/>
              <a:gd name="connsiteX3" fmla="*/ 0 w 1410575"/>
              <a:gd name="connsiteY3" fmla="*/ 369680 h 502093"/>
              <a:gd name="connsiteX0" fmla="*/ 1124825 w 1124825"/>
              <a:gd name="connsiteY0" fmla="*/ 0 h 693530"/>
              <a:gd name="connsiteX1" fmla="*/ 1124825 w 1124825"/>
              <a:gd name="connsiteY1" fmla="*/ 474455 h 693530"/>
              <a:gd name="connsiteX2" fmla="*/ 14287 w 1124825"/>
              <a:gd name="connsiteY2" fmla="*/ 502093 h 693530"/>
              <a:gd name="connsiteX3" fmla="*/ 0 w 1124825"/>
              <a:gd name="connsiteY3" fmla="*/ 693530 h 693530"/>
              <a:gd name="connsiteX0" fmla="*/ 1139113 w 1139113"/>
              <a:gd name="connsiteY0" fmla="*/ 0 h 693530"/>
              <a:gd name="connsiteX1" fmla="*/ 1139113 w 1139113"/>
              <a:gd name="connsiteY1" fmla="*/ 474455 h 693530"/>
              <a:gd name="connsiteX2" fmla="*/ 0 w 1139113"/>
              <a:gd name="connsiteY2" fmla="*/ 473518 h 693530"/>
              <a:gd name="connsiteX3" fmla="*/ 14288 w 1139113"/>
              <a:gd name="connsiteY3" fmla="*/ 693530 h 693530"/>
              <a:gd name="connsiteX0" fmla="*/ 1139113 w 1139113"/>
              <a:gd name="connsiteY0" fmla="*/ 0 h 698292"/>
              <a:gd name="connsiteX1" fmla="*/ 1139113 w 1139113"/>
              <a:gd name="connsiteY1" fmla="*/ 474455 h 698292"/>
              <a:gd name="connsiteX2" fmla="*/ 0 w 1139113"/>
              <a:gd name="connsiteY2" fmla="*/ 473518 h 698292"/>
              <a:gd name="connsiteX3" fmla="*/ 9526 w 1139113"/>
              <a:gd name="connsiteY3" fmla="*/ 698292 h 698292"/>
              <a:gd name="connsiteX0" fmla="*/ 1310562 w 1310562"/>
              <a:gd name="connsiteY0" fmla="*/ 0 h 688767"/>
              <a:gd name="connsiteX1" fmla="*/ 1310562 w 1310562"/>
              <a:gd name="connsiteY1" fmla="*/ 474455 h 688767"/>
              <a:gd name="connsiteX2" fmla="*/ 171449 w 1310562"/>
              <a:gd name="connsiteY2" fmla="*/ 473518 h 688767"/>
              <a:gd name="connsiteX3" fmla="*/ 0 w 1310562"/>
              <a:gd name="connsiteY3" fmla="*/ 688767 h 688767"/>
              <a:gd name="connsiteX0" fmla="*/ 1139113 w 1139113"/>
              <a:gd name="connsiteY0" fmla="*/ 0 h 703054"/>
              <a:gd name="connsiteX1" fmla="*/ 1139113 w 1139113"/>
              <a:gd name="connsiteY1" fmla="*/ 474455 h 703054"/>
              <a:gd name="connsiteX2" fmla="*/ 0 w 1139113"/>
              <a:gd name="connsiteY2" fmla="*/ 473518 h 703054"/>
              <a:gd name="connsiteX3" fmla="*/ 4764 w 1139113"/>
              <a:gd name="connsiteY3" fmla="*/ 703054 h 703054"/>
              <a:gd name="connsiteX0" fmla="*/ 1143874 w 1143874"/>
              <a:gd name="connsiteY0" fmla="*/ 0 h 714961"/>
              <a:gd name="connsiteX1" fmla="*/ 1143874 w 1143874"/>
              <a:gd name="connsiteY1" fmla="*/ 474455 h 714961"/>
              <a:gd name="connsiteX2" fmla="*/ 4761 w 1143874"/>
              <a:gd name="connsiteY2" fmla="*/ 473518 h 714961"/>
              <a:gd name="connsiteX3" fmla="*/ 0 w 1143874"/>
              <a:gd name="connsiteY3" fmla="*/ 714961 h 714961"/>
              <a:gd name="connsiteX0" fmla="*/ 1139113 w 1139113"/>
              <a:gd name="connsiteY0" fmla="*/ 0 h 726868"/>
              <a:gd name="connsiteX1" fmla="*/ 1139113 w 1139113"/>
              <a:gd name="connsiteY1" fmla="*/ 474455 h 726868"/>
              <a:gd name="connsiteX2" fmla="*/ 0 w 1139113"/>
              <a:gd name="connsiteY2" fmla="*/ 473518 h 726868"/>
              <a:gd name="connsiteX3" fmla="*/ 4764 w 1139113"/>
              <a:gd name="connsiteY3" fmla="*/ 726868 h 726868"/>
              <a:gd name="connsiteX0" fmla="*/ 1134349 w 1134349"/>
              <a:gd name="connsiteY0" fmla="*/ 0 h 726868"/>
              <a:gd name="connsiteX1" fmla="*/ 1134349 w 1134349"/>
              <a:gd name="connsiteY1" fmla="*/ 474455 h 726868"/>
              <a:gd name="connsiteX2" fmla="*/ 9524 w 1134349"/>
              <a:gd name="connsiteY2" fmla="*/ 471137 h 726868"/>
              <a:gd name="connsiteX3" fmla="*/ 0 w 1134349"/>
              <a:gd name="connsiteY3" fmla="*/ 726868 h 726868"/>
              <a:gd name="connsiteX0" fmla="*/ 1143875 w 1143875"/>
              <a:gd name="connsiteY0" fmla="*/ 0 h 726868"/>
              <a:gd name="connsiteX1" fmla="*/ 1143875 w 1143875"/>
              <a:gd name="connsiteY1" fmla="*/ 474455 h 726868"/>
              <a:gd name="connsiteX2" fmla="*/ 0 w 1143875"/>
              <a:gd name="connsiteY2" fmla="*/ 471137 h 726868"/>
              <a:gd name="connsiteX3" fmla="*/ 9526 w 1143875"/>
              <a:gd name="connsiteY3" fmla="*/ 726868 h 726868"/>
              <a:gd name="connsiteX0" fmla="*/ 1134350 w 1134350"/>
              <a:gd name="connsiteY0" fmla="*/ 0 h 726868"/>
              <a:gd name="connsiteX1" fmla="*/ 1134350 w 1134350"/>
              <a:gd name="connsiteY1" fmla="*/ 474455 h 726868"/>
              <a:gd name="connsiteX2" fmla="*/ 0 w 1134350"/>
              <a:gd name="connsiteY2" fmla="*/ 468756 h 726868"/>
              <a:gd name="connsiteX3" fmla="*/ 1 w 1134350"/>
              <a:gd name="connsiteY3" fmla="*/ 726868 h 726868"/>
              <a:gd name="connsiteX0" fmla="*/ 1134349 w 1134349"/>
              <a:gd name="connsiteY0" fmla="*/ 0 h 726868"/>
              <a:gd name="connsiteX1" fmla="*/ 1134349 w 1134349"/>
              <a:gd name="connsiteY1" fmla="*/ 474455 h 726868"/>
              <a:gd name="connsiteX2" fmla="*/ 5081 w 1134349"/>
              <a:gd name="connsiteY2" fmla="*/ 464143 h 726868"/>
              <a:gd name="connsiteX3" fmla="*/ 0 w 1134349"/>
              <a:gd name="connsiteY3" fmla="*/ 726868 h 726868"/>
              <a:gd name="connsiteX0" fmla="*/ 1134349 w 1139432"/>
              <a:gd name="connsiteY0" fmla="*/ 0 h 726868"/>
              <a:gd name="connsiteX1" fmla="*/ 1139432 w 1139432"/>
              <a:gd name="connsiteY1" fmla="*/ 465144 h 726868"/>
              <a:gd name="connsiteX2" fmla="*/ 5081 w 1139432"/>
              <a:gd name="connsiteY2" fmla="*/ 464143 h 726868"/>
              <a:gd name="connsiteX3" fmla="*/ 0 w 1139432"/>
              <a:gd name="connsiteY3" fmla="*/ 726868 h 726868"/>
              <a:gd name="connsiteX0" fmla="*/ 1134349 w 1139432"/>
              <a:gd name="connsiteY0" fmla="*/ 0 h 726868"/>
              <a:gd name="connsiteX1" fmla="*/ 1139432 w 1139432"/>
              <a:gd name="connsiteY1" fmla="*/ 465144 h 726868"/>
              <a:gd name="connsiteX2" fmla="*/ 5081 w 1139432"/>
              <a:gd name="connsiteY2" fmla="*/ 464143 h 726868"/>
              <a:gd name="connsiteX3" fmla="*/ 0 w 1139432"/>
              <a:gd name="connsiteY3" fmla="*/ 726868 h 726868"/>
            </a:gdLst>
            <a:ahLst/>
            <a:cxnLst>
              <a:cxn ang="0">
                <a:pos x="connsiteX0" y="connsiteY0"/>
              </a:cxn>
              <a:cxn ang="0">
                <a:pos x="connsiteX1" y="connsiteY1"/>
              </a:cxn>
              <a:cxn ang="0">
                <a:pos x="connsiteX2" y="connsiteY2"/>
              </a:cxn>
              <a:cxn ang="0">
                <a:pos x="connsiteX3" y="connsiteY3"/>
              </a:cxn>
            </a:cxnLst>
            <a:rect l="l" t="t" r="r" b="b"/>
            <a:pathLst>
              <a:path w="1139432" h="726868">
                <a:moveTo>
                  <a:pt x="1134349" y="0"/>
                </a:moveTo>
                <a:cubicBezTo>
                  <a:pt x="1136043" y="155048"/>
                  <a:pt x="1137738" y="310096"/>
                  <a:pt x="1139432" y="465144"/>
                </a:cubicBezTo>
                <a:lnTo>
                  <a:pt x="5081" y="464143"/>
                </a:lnTo>
                <a:cubicBezTo>
                  <a:pt x="5081" y="550180"/>
                  <a:pt x="0" y="640831"/>
                  <a:pt x="0" y="726868"/>
                </a:cubicBezTo>
              </a:path>
            </a:pathLst>
          </a:custGeom>
          <a:noFill/>
          <a:ln w="15875">
            <a:solidFill>
              <a:schemeClr val="tx2"/>
            </a:solidFill>
            <a:headEnd type="none"/>
            <a:tailEnd type="arrow"/>
          </a:ln>
        </p:spPr>
        <p:txBody>
          <a:bodyPr vert="horz" lIns="0" tIns="0" rIns="0" bIns="0" rtlCol="0" anchor="ctr">
            <a:noAutofit/>
          </a:bodyPr>
          <a:lstStyle>
            <a:lvl1pPr>
              <a:defRPr lang="ru-RU" sz="1200" dirty="0"/>
            </a:lvl1pPr>
          </a:lstStyle>
          <a:p>
            <a:pPr marR="0" lvl="0" algn="ctr" fontAlgn="auto">
              <a:spcAft>
                <a:spcPts val="0"/>
              </a:spcAft>
              <a:buClrTx/>
              <a:buSzTx/>
              <a:tabLst/>
            </a:pPr>
            <a:r>
              <a:rPr lang="ru-RU" dirty="0"/>
              <a:t> </a:t>
            </a:r>
          </a:p>
        </p:txBody>
      </p:sp>
      <p:sp>
        <p:nvSpPr>
          <p:cNvPr id="74" name="Текст 72"/>
          <p:cNvSpPr>
            <a:spLocks noGrp="1"/>
          </p:cNvSpPr>
          <p:nvPr>
            <p:ph type="body" sz="quarter" idx="172" hasCustomPrompt="1"/>
          </p:nvPr>
        </p:nvSpPr>
        <p:spPr>
          <a:xfrm flipH="1">
            <a:off x="573617" y="3990975"/>
            <a:ext cx="894823" cy="1450438"/>
          </a:xfrm>
          <a:custGeom>
            <a:avLst/>
            <a:gdLst>
              <a:gd name="connsiteX0" fmla="*/ 0 w 1105775"/>
              <a:gd name="connsiteY0" fmla="*/ 0 h 474455"/>
              <a:gd name="connsiteX1" fmla="*/ 1105775 w 1105775"/>
              <a:gd name="connsiteY1" fmla="*/ 0 h 474455"/>
              <a:gd name="connsiteX2" fmla="*/ 1105775 w 1105775"/>
              <a:gd name="connsiteY2" fmla="*/ 474455 h 474455"/>
              <a:gd name="connsiteX3" fmla="*/ 0 w 1105775"/>
              <a:gd name="connsiteY3" fmla="*/ 474455 h 474455"/>
              <a:gd name="connsiteX4" fmla="*/ 0 w 1105775"/>
              <a:gd name="connsiteY4" fmla="*/ 0 h 474455"/>
              <a:gd name="connsiteX0" fmla="*/ 0 w 1105775"/>
              <a:gd name="connsiteY0" fmla="*/ 0 h 474455"/>
              <a:gd name="connsiteX1" fmla="*/ 1105775 w 1105775"/>
              <a:gd name="connsiteY1" fmla="*/ 0 h 474455"/>
              <a:gd name="connsiteX2" fmla="*/ 1105775 w 1105775"/>
              <a:gd name="connsiteY2" fmla="*/ 474455 h 474455"/>
              <a:gd name="connsiteX3" fmla="*/ 0 w 1105775"/>
              <a:gd name="connsiteY3" fmla="*/ 474455 h 474455"/>
              <a:gd name="connsiteX4" fmla="*/ 91440 w 1105775"/>
              <a:gd name="connsiteY4" fmla="*/ 91440 h 474455"/>
              <a:gd name="connsiteX0" fmla="*/ 1105775 w 1105775"/>
              <a:gd name="connsiteY0" fmla="*/ 0 h 474455"/>
              <a:gd name="connsiteX1" fmla="*/ 1105775 w 1105775"/>
              <a:gd name="connsiteY1" fmla="*/ 474455 h 474455"/>
              <a:gd name="connsiteX2" fmla="*/ 0 w 1105775"/>
              <a:gd name="connsiteY2" fmla="*/ 474455 h 474455"/>
              <a:gd name="connsiteX3" fmla="*/ 91440 w 1105775"/>
              <a:gd name="connsiteY3" fmla="*/ 91440 h 474455"/>
              <a:gd name="connsiteX0" fmla="*/ 1105775 w 1105775"/>
              <a:gd name="connsiteY0" fmla="*/ 0 h 474455"/>
              <a:gd name="connsiteX1" fmla="*/ 1105775 w 1105775"/>
              <a:gd name="connsiteY1" fmla="*/ 474455 h 474455"/>
              <a:gd name="connsiteX2" fmla="*/ 0 w 1105775"/>
              <a:gd name="connsiteY2" fmla="*/ 474455 h 474455"/>
              <a:gd name="connsiteX0" fmla="*/ 1105775 w 1105775"/>
              <a:gd name="connsiteY0" fmla="*/ 0 h 474455"/>
              <a:gd name="connsiteX1" fmla="*/ 1105775 w 1105775"/>
              <a:gd name="connsiteY1" fmla="*/ 474455 h 474455"/>
              <a:gd name="connsiteX2" fmla="*/ 147637 w 1105775"/>
              <a:gd name="connsiteY2" fmla="*/ 473518 h 474455"/>
              <a:gd name="connsiteX3" fmla="*/ 0 w 1105775"/>
              <a:gd name="connsiteY3" fmla="*/ 474455 h 474455"/>
              <a:gd name="connsiteX0" fmla="*/ 1105775 w 1105775"/>
              <a:gd name="connsiteY0" fmla="*/ 0 h 664018"/>
              <a:gd name="connsiteX1" fmla="*/ 1105775 w 1105775"/>
              <a:gd name="connsiteY1" fmla="*/ 474455 h 664018"/>
              <a:gd name="connsiteX2" fmla="*/ 4762 w 1105775"/>
              <a:gd name="connsiteY2" fmla="*/ 664018 h 664018"/>
              <a:gd name="connsiteX3" fmla="*/ 0 w 1105775"/>
              <a:gd name="connsiteY3" fmla="*/ 474455 h 664018"/>
              <a:gd name="connsiteX0" fmla="*/ 1410575 w 1410575"/>
              <a:gd name="connsiteY0" fmla="*/ 0 h 664018"/>
              <a:gd name="connsiteX1" fmla="*/ 1410575 w 1410575"/>
              <a:gd name="connsiteY1" fmla="*/ 474455 h 664018"/>
              <a:gd name="connsiteX2" fmla="*/ 309562 w 1410575"/>
              <a:gd name="connsiteY2" fmla="*/ 664018 h 664018"/>
              <a:gd name="connsiteX3" fmla="*/ 0 w 1410575"/>
              <a:gd name="connsiteY3" fmla="*/ 369680 h 664018"/>
              <a:gd name="connsiteX0" fmla="*/ 1410575 w 1410575"/>
              <a:gd name="connsiteY0" fmla="*/ 0 h 502093"/>
              <a:gd name="connsiteX1" fmla="*/ 1410575 w 1410575"/>
              <a:gd name="connsiteY1" fmla="*/ 474455 h 502093"/>
              <a:gd name="connsiteX2" fmla="*/ 300037 w 1410575"/>
              <a:gd name="connsiteY2" fmla="*/ 502093 h 502093"/>
              <a:gd name="connsiteX3" fmla="*/ 0 w 1410575"/>
              <a:gd name="connsiteY3" fmla="*/ 369680 h 502093"/>
              <a:gd name="connsiteX0" fmla="*/ 1124825 w 1124825"/>
              <a:gd name="connsiteY0" fmla="*/ 0 h 693530"/>
              <a:gd name="connsiteX1" fmla="*/ 1124825 w 1124825"/>
              <a:gd name="connsiteY1" fmla="*/ 474455 h 693530"/>
              <a:gd name="connsiteX2" fmla="*/ 14287 w 1124825"/>
              <a:gd name="connsiteY2" fmla="*/ 502093 h 693530"/>
              <a:gd name="connsiteX3" fmla="*/ 0 w 1124825"/>
              <a:gd name="connsiteY3" fmla="*/ 693530 h 693530"/>
              <a:gd name="connsiteX0" fmla="*/ 1139113 w 1139113"/>
              <a:gd name="connsiteY0" fmla="*/ 0 h 693530"/>
              <a:gd name="connsiteX1" fmla="*/ 1139113 w 1139113"/>
              <a:gd name="connsiteY1" fmla="*/ 474455 h 693530"/>
              <a:gd name="connsiteX2" fmla="*/ 0 w 1139113"/>
              <a:gd name="connsiteY2" fmla="*/ 473518 h 693530"/>
              <a:gd name="connsiteX3" fmla="*/ 14288 w 1139113"/>
              <a:gd name="connsiteY3" fmla="*/ 693530 h 693530"/>
              <a:gd name="connsiteX0" fmla="*/ 1139113 w 1139113"/>
              <a:gd name="connsiteY0" fmla="*/ 0 h 698292"/>
              <a:gd name="connsiteX1" fmla="*/ 1139113 w 1139113"/>
              <a:gd name="connsiteY1" fmla="*/ 474455 h 698292"/>
              <a:gd name="connsiteX2" fmla="*/ 0 w 1139113"/>
              <a:gd name="connsiteY2" fmla="*/ 473518 h 698292"/>
              <a:gd name="connsiteX3" fmla="*/ 9526 w 1139113"/>
              <a:gd name="connsiteY3" fmla="*/ 698292 h 698292"/>
              <a:gd name="connsiteX0" fmla="*/ 1310562 w 1310562"/>
              <a:gd name="connsiteY0" fmla="*/ 0 h 688767"/>
              <a:gd name="connsiteX1" fmla="*/ 1310562 w 1310562"/>
              <a:gd name="connsiteY1" fmla="*/ 474455 h 688767"/>
              <a:gd name="connsiteX2" fmla="*/ 171449 w 1310562"/>
              <a:gd name="connsiteY2" fmla="*/ 473518 h 688767"/>
              <a:gd name="connsiteX3" fmla="*/ 0 w 1310562"/>
              <a:gd name="connsiteY3" fmla="*/ 688767 h 688767"/>
              <a:gd name="connsiteX0" fmla="*/ 1139113 w 1139113"/>
              <a:gd name="connsiteY0" fmla="*/ 0 h 703054"/>
              <a:gd name="connsiteX1" fmla="*/ 1139113 w 1139113"/>
              <a:gd name="connsiteY1" fmla="*/ 474455 h 703054"/>
              <a:gd name="connsiteX2" fmla="*/ 0 w 1139113"/>
              <a:gd name="connsiteY2" fmla="*/ 473518 h 703054"/>
              <a:gd name="connsiteX3" fmla="*/ 4764 w 1139113"/>
              <a:gd name="connsiteY3" fmla="*/ 703054 h 703054"/>
              <a:gd name="connsiteX0" fmla="*/ 1143874 w 1143874"/>
              <a:gd name="connsiteY0" fmla="*/ 0 h 714961"/>
              <a:gd name="connsiteX1" fmla="*/ 1143874 w 1143874"/>
              <a:gd name="connsiteY1" fmla="*/ 474455 h 714961"/>
              <a:gd name="connsiteX2" fmla="*/ 4761 w 1143874"/>
              <a:gd name="connsiteY2" fmla="*/ 473518 h 714961"/>
              <a:gd name="connsiteX3" fmla="*/ 0 w 1143874"/>
              <a:gd name="connsiteY3" fmla="*/ 714961 h 714961"/>
              <a:gd name="connsiteX0" fmla="*/ 1139113 w 1139113"/>
              <a:gd name="connsiteY0" fmla="*/ 0 h 726868"/>
              <a:gd name="connsiteX1" fmla="*/ 1139113 w 1139113"/>
              <a:gd name="connsiteY1" fmla="*/ 474455 h 726868"/>
              <a:gd name="connsiteX2" fmla="*/ 0 w 1139113"/>
              <a:gd name="connsiteY2" fmla="*/ 473518 h 726868"/>
              <a:gd name="connsiteX3" fmla="*/ 4764 w 1139113"/>
              <a:gd name="connsiteY3" fmla="*/ 726868 h 726868"/>
              <a:gd name="connsiteX0" fmla="*/ 1134349 w 1134349"/>
              <a:gd name="connsiteY0" fmla="*/ 0 h 726868"/>
              <a:gd name="connsiteX1" fmla="*/ 1134349 w 1134349"/>
              <a:gd name="connsiteY1" fmla="*/ 474455 h 726868"/>
              <a:gd name="connsiteX2" fmla="*/ 9524 w 1134349"/>
              <a:gd name="connsiteY2" fmla="*/ 471137 h 726868"/>
              <a:gd name="connsiteX3" fmla="*/ 0 w 1134349"/>
              <a:gd name="connsiteY3" fmla="*/ 726868 h 726868"/>
              <a:gd name="connsiteX0" fmla="*/ 1143875 w 1143875"/>
              <a:gd name="connsiteY0" fmla="*/ 0 h 726868"/>
              <a:gd name="connsiteX1" fmla="*/ 1143875 w 1143875"/>
              <a:gd name="connsiteY1" fmla="*/ 474455 h 726868"/>
              <a:gd name="connsiteX2" fmla="*/ 0 w 1143875"/>
              <a:gd name="connsiteY2" fmla="*/ 471137 h 726868"/>
              <a:gd name="connsiteX3" fmla="*/ 9526 w 1143875"/>
              <a:gd name="connsiteY3" fmla="*/ 726868 h 726868"/>
              <a:gd name="connsiteX0" fmla="*/ 1134350 w 1134350"/>
              <a:gd name="connsiteY0" fmla="*/ 0 h 726868"/>
              <a:gd name="connsiteX1" fmla="*/ 1134350 w 1134350"/>
              <a:gd name="connsiteY1" fmla="*/ 474455 h 726868"/>
              <a:gd name="connsiteX2" fmla="*/ 0 w 1134350"/>
              <a:gd name="connsiteY2" fmla="*/ 468756 h 726868"/>
              <a:gd name="connsiteX3" fmla="*/ 1 w 1134350"/>
              <a:gd name="connsiteY3" fmla="*/ 726868 h 726868"/>
              <a:gd name="connsiteX0" fmla="*/ 1140420 w 1140420"/>
              <a:gd name="connsiteY0" fmla="*/ 0 h 726868"/>
              <a:gd name="connsiteX1" fmla="*/ 1140420 w 1140420"/>
              <a:gd name="connsiteY1" fmla="*/ 474455 h 726868"/>
              <a:gd name="connsiteX2" fmla="*/ 0 w 1140420"/>
              <a:gd name="connsiteY2" fmla="*/ 477554 h 726868"/>
              <a:gd name="connsiteX3" fmla="*/ 6071 w 1140420"/>
              <a:gd name="connsiteY3" fmla="*/ 726868 h 726868"/>
            </a:gdLst>
            <a:ahLst/>
            <a:cxnLst>
              <a:cxn ang="0">
                <a:pos x="connsiteX0" y="connsiteY0"/>
              </a:cxn>
              <a:cxn ang="0">
                <a:pos x="connsiteX1" y="connsiteY1"/>
              </a:cxn>
              <a:cxn ang="0">
                <a:pos x="connsiteX2" y="connsiteY2"/>
              </a:cxn>
              <a:cxn ang="0">
                <a:pos x="connsiteX3" y="connsiteY3"/>
              </a:cxn>
            </a:cxnLst>
            <a:rect l="l" t="t" r="r" b="b"/>
            <a:pathLst>
              <a:path w="1140420" h="726868">
                <a:moveTo>
                  <a:pt x="1140420" y="0"/>
                </a:moveTo>
                <a:lnTo>
                  <a:pt x="1140420" y="474455"/>
                </a:lnTo>
                <a:lnTo>
                  <a:pt x="0" y="477554"/>
                </a:lnTo>
                <a:cubicBezTo>
                  <a:pt x="0" y="563591"/>
                  <a:pt x="6071" y="640831"/>
                  <a:pt x="6071" y="726868"/>
                </a:cubicBezTo>
              </a:path>
            </a:pathLst>
          </a:custGeom>
          <a:noFill/>
          <a:ln w="15875">
            <a:solidFill>
              <a:schemeClr val="tx2"/>
            </a:solidFill>
            <a:headEnd type="none"/>
            <a:tailEnd type="arrow"/>
          </a:ln>
        </p:spPr>
        <p:txBody>
          <a:bodyPr vert="horz" lIns="0" tIns="0" rIns="0" bIns="0" rtlCol="0" anchor="ctr">
            <a:noAutofit/>
          </a:bodyPr>
          <a:lstStyle>
            <a:lvl1pPr>
              <a:defRPr lang="ru-RU" sz="1200" dirty="0"/>
            </a:lvl1pPr>
          </a:lstStyle>
          <a:p>
            <a:pPr marR="0" lvl="0" algn="ctr" fontAlgn="auto">
              <a:spcAft>
                <a:spcPts val="0"/>
              </a:spcAft>
              <a:buClrTx/>
              <a:buSzTx/>
              <a:tabLst/>
            </a:pPr>
            <a:r>
              <a:rPr lang="ru-RU" dirty="0"/>
              <a:t> </a:t>
            </a:r>
          </a:p>
        </p:txBody>
      </p:sp>
      <p:sp>
        <p:nvSpPr>
          <p:cNvPr id="75" name="Текст 18"/>
          <p:cNvSpPr>
            <a:spLocks noGrp="1"/>
          </p:cNvSpPr>
          <p:nvPr>
            <p:ph type="body" sz="quarter" idx="173" hasCustomPrompt="1"/>
          </p:nvPr>
        </p:nvSpPr>
        <p:spPr>
          <a:xfrm rot="16200000" flipV="1">
            <a:off x="1360119" y="2805861"/>
            <a:ext cx="360000" cy="0"/>
          </a:xfrm>
          <a:custGeom>
            <a:avLst/>
            <a:gdLst>
              <a:gd name="connsiteX0" fmla="*/ 0 w 1249363"/>
              <a:gd name="connsiteY0" fmla="*/ 67087 h 134173"/>
              <a:gd name="connsiteX1" fmla="*/ 1161427 w 1249363"/>
              <a:gd name="connsiteY1" fmla="*/ 67087 h 134173"/>
              <a:gd name="connsiteX2" fmla="*/ 1161427 w 1249363"/>
              <a:gd name="connsiteY2" fmla="*/ 0 h 134173"/>
              <a:gd name="connsiteX3" fmla="*/ 1249363 w 1249363"/>
              <a:gd name="connsiteY3" fmla="*/ 67087 h 134173"/>
              <a:gd name="connsiteX4" fmla="*/ 1161427 w 1249363"/>
              <a:gd name="connsiteY4" fmla="*/ 134173 h 134173"/>
              <a:gd name="connsiteX5" fmla="*/ 1161427 w 1249363"/>
              <a:gd name="connsiteY5" fmla="*/ 67087 h 134173"/>
              <a:gd name="connsiteX6" fmla="*/ 0 w 1249363"/>
              <a:gd name="connsiteY6" fmla="*/ 67087 h 134173"/>
              <a:gd name="connsiteX0" fmla="*/ 0 w 1249363"/>
              <a:gd name="connsiteY0" fmla="*/ 0 h 67086"/>
              <a:gd name="connsiteX1" fmla="*/ 1161427 w 1249363"/>
              <a:gd name="connsiteY1" fmla="*/ 0 h 67086"/>
              <a:gd name="connsiteX2" fmla="*/ 1249363 w 1249363"/>
              <a:gd name="connsiteY2" fmla="*/ 0 h 67086"/>
              <a:gd name="connsiteX3" fmla="*/ 1161427 w 1249363"/>
              <a:gd name="connsiteY3" fmla="*/ 67086 h 67086"/>
              <a:gd name="connsiteX4" fmla="*/ 1161427 w 1249363"/>
              <a:gd name="connsiteY4" fmla="*/ 0 h 67086"/>
              <a:gd name="connsiteX5" fmla="*/ 0 w 1249363"/>
              <a:gd name="connsiteY5" fmla="*/ 0 h 67086"/>
              <a:gd name="connsiteX0" fmla="*/ 0 w 1249363"/>
              <a:gd name="connsiteY0" fmla="*/ 0 h 0"/>
              <a:gd name="connsiteX1" fmla="*/ 1161427 w 1249363"/>
              <a:gd name="connsiteY1" fmla="*/ 0 h 0"/>
              <a:gd name="connsiteX2" fmla="*/ 1249363 w 1249363"/>
              <a:gd name="connsiteY2" fmla="*/ 0 h 0"/>
              <a:gd name="connsiteX3" fmla="*/ 1161427 w 1249363"/>
              <a:gd name="connsiteY3" fmla="*/ 0 h 0"/>
              <a:gd name="connsiteX4" fmla="*/ 0 w 1249363"/>
              <a:gd name="connsiteY4" fmla="*/ 0 h 0"/>
              <a:gd name="connsiteX0" fmla="*/ 0 w 10000"/>
              <a:gd name="connsiteY0" fmla="*/ 0 h 0"/>
              <a:gd name="connsiteX1" fmla="*/ 9296 w 10000"/>
              <a:gd name="connsiteY1" fmla="*/ 0 h 0"/>
              <a:gd name="connsiteX2" fmla="*/ 10000 w 10000"/>
              <a:gd name="connsiteY2" fmla="*/ 0 h 0"/>
              <a:gd name="connsiteX3" fmla="*/ 0 w 10000"/>
              <a:gd name="connsiteY3" fmla="*/ 0 h 0"/>
              <a:gd name="connsiteX0" fmla="*/ 0 w 10000"/>
              <a:gd name="connsiteY0" fmla="*/ 0 h 0"/>
              <a:gd name="connsiteX1" fmla="*/ 10000 w 10000"/>
              <a:gd name="connsiteY1" fmla="*/ 0 h 0"/>
              <a:gd name="connsiteX2" fmla="*/ 0 w 10000"/>
              <a:gd name="connsiteY2" fmla="*/ 0 h 0"/>
              <a:gd name="connsiteX0" fmla="*/ 0 w 10000"/>
              <a:gd name="connsiteY0" fmla="*/ 0 h 0"/>
              <a:gd name="connsiteX1" fmla="*/ 10000 w 10000"/>
              <a:gd name="connsiteY1" fmla="*/ 0 h 0"/>
              <a:gd name="connsiteX2" fmla="*/ 0 w 10000"/>
              <a:gd name="connsiteY2" fmla="*/ 0 h 0"/>
              <a:gd name="connsiteX0" fmla="*/ 0 w 10000"/>
              <a:gd name="connsiteY0" fmla="*/ 0 h 0"/>
              <a:gd name="connsiteX1" fmla="*/ 10000 w 10000"/>
              <a:gd name="connsiteY1" fmla="*/ 0 h 0"/>
              <a:gd name="connsiteX2" fmla="*/ 0 w 10000"/>
              <a:gd name="connsiteY2" fmla="*/ 0 h 0"/>
              <a:gd name="connsiteX0" fmla="*/ 10000 w 11027"/>
              <a:gd name="connsiteY0" fmla="*/ 0 h 20000"/>
              <a:gd name="connsiteX1" fmla="*/ 0 w 11027"/>
              <a:gd name="connsiteY1" fmla="*/ 0 h 20000"/>
              <a:gd name="connsiteX2" fmla="*/ 11027 w 11027"/>
              <a:gd name="connsiteY2" fmla="*/ 20000 h 20000"/>
              <a:gd name="connsiteX0" fmla="*/ 10000 w 10000"/>
              <a:gd name="connsiteY0" fmla="*/ 0 h 0"/>
              <a:gd name="connsiteX1" fmla="*/ 0 w 10000"/>
              <a:gd name="connsiteY1" fmla="*/ 0 h 0"/>
            </a:gdLst>
            <a:ahLst/>
            <a:cxnLst>
              <a:cxn ang="0">
                <a:pos x="connsiteX0" y="connsiteY0"/>
              </a:cxn>
              <a:cxn ang="0">
                <a:pos x="connsiteX1" y="connsiteY1"/>
              </a:cxn>
            </a:cxnLst>
            <a:rect l="l" t="t" r="r" b="b"/>
            <a:pathLst>
              <a:path w="10000">
                <a:moveTo>
                  <a:pt x="10000" y="0"/>
                </a:moveTo>
                <a:lnTo>
                  <a:pt x="0" y="0"/>
                </a:lnTo>
              </a:path>
            </a:pathLst>
          </a:custGeom>
          <a:noFill/>
          <a:ln w="15875" cap="flat">
            <a:solidFill>
              <a:schemeClr val="tx2"/>
            </a:solidFill>
            <a:tailEnd type="arrow"/>
          </a:ln>
        </p:spPr>
        <p:txBody>
          <a:bodyPr vert="horz" lIns="0" tIns="0" rIns="0" bIns="0" rtlCol="0" anchor="ctr">
            <a:noAutofit/>
          </a:bodyPr>
          <a:lstStyle>
            <a:lvl1pPr>
              <a:defRPr lang="ru-RU" sz="1200" dirty="0"/>
            </a:lvl1pPr>
          </a:lstStyle>
          <a:p>
            <a:pPr marR="0" lvl="0" algn="ctr" fontAlgn="auto">
              <a:spcAft>
                <a:spcPts val="0"/>
              </a:spcAft>
              <a:buClrTx/>
              <a:buSzTx/>
              <a:tabLst/>
            </a:pPr>
            <a:r>
              <a:rPr lang="ru-RU" dirty="0"/>
              <a:t> </a:t>
            </a:r>
          </a:p>
        </p:txBody>
      </p:sp>
      <p:sp>
        <p:nvSpPr>
          <p:cNvPr id="76" name="Текст 18"/>
          <p:cNvSpPr>
            <a:spLocks noGrp="1"/>
          </p:cNvSpPr>
          <p:nvPr>
            <p:ph type="body" sz="quarter" idx="174" hasCustomPrompt="1"/>
          </p:nvPr>
        </p:nvSpPr>
        <p:spPr>
          <a:xfrm rot="16200000" flipV="1">
            <a:off x="1386494" y="5947342"/>
            <a:ext cx="291856" cy="0"/>
          </a:xfrm>
          <a:custGeom>
            <a:avLst/>
            <a:gdLst>
              <a:gd name="connsiteX0" fmla="*/ 0 w 1249363"/>
              <a:gd name="connsiteY0" fmla="*/ 67087 h 134173"/>
              <a:gd name="connsiteX1" fmla="*/ 1161427 w 1249363"/>
              <a:gd name="connsiteY1" fmla="*/ 67087 h 134173"/>
              <a:gd name="connsiteX2" fmla="*/ 1161427 w 1249363"/>
              <a:gd name="connsiteY2" fmla="*/ 0 h 134173"/>
              <a:gd name="connsiteX3" fmla="*/ 1249363 w 1249363"/>
              <a:gd name="connsiteY3" fmla="*/ 67087 h 134173"/>
              <a:gd name="connsiteX4" fmla="*/ 1161427 w 1249363"/>
              <a:gd name="connsiteY4" fmla="*/ 134173 h 134173"/>
              <a:gd name="connsiteX5" fmla="*/ 1161427 w 1249363"/>
              <a:gd name="connsiteY5" fmla="*/ 67087 h 134173"/>
              <a:gd name="connsiteX6" fmla="*/ 0 w 1249363"/>
              <a:gd name="connsiteY6" fmla="*/ 67087 h 134173"/>
              <a:gd name="connsiteX0" fmla="*/ 0 w 1249363"/>
              <a:gd name="connsiteY0" fmla="*/ 0 h 67086"/>
              <a:gd name="connsiteX1" fmla="*/ 1161427 w 1249363"/>
              <a:gd name="connsiteY1" fmla="*/ 0 h 67086"/>
              <a:gd name="connsiteX2" fmla="*/ 1249363 w 1249363"/>
              <a:gd name="connsiteY2" fmla="*/ 0 h 67086"/>
              <a:gd name="connsiteX3" fmla="*/ 1161427 w 1249363"/>
              <a:gd name="connsiteY3" fmla="*/ 67086 h 67086"/>
              <a:gd name="connsiteX4" fmla="*/ 1161427 w 1249363"/>
              <a:gd name="connsiteY4" fmla="*/ 0 h 67086"/>
              <a:gd name="connsiteX5" fmla="*/ 0 w 1249363"/>
              <a:gd name="connsiteY5" fmla="*/ 0 h 67086"/>
              <a:gd name="connsiteX0" fmla="*/ 0 w 1249363"/>
              <a:gd name="connsiteY0" fmla="*/ 0 h 0"/>
              <a:gd name="connsiteX1" fmla="*/ 1161427 w 1249363"/>
              <a:gd name="connsiteY1" fmla="*/ 0 h 0"/>
              <a:gd name="connsiteX2" fmla="*/ 1249363 w 1249363"/>
              <a:gd name="connsiteY2" fmla="*/ 0 h 0"/>
              <a:gd name="connsiteX3" fmla="*/ 1161427 w 1249363"/>
              <a:gd name="connsiteY3" fmla="*/ 0 h 0"/>
              <a:gd name="connsiteX4" fmla="*/ 0 w 1249363"/>
              <a:gd name="connsiteY4" fmla="*/ 0 h 0"/>
              <a:gd name="connsiteX0" fmla="*/ 0 w 10000"/>
              <a:gd name="connsiteY0" fmla="*/ 0 h 0"/>
              <a:gd name="connsiteX1" fmla="*/ 9296 w 10000"/>
              <a:gd name="connsiteY1" fmla="*/ 0 h 0"/>
              <a:gd name="connsiteX2" fmla="*/ 10000 w 10000"/>
              <a:gd name="connsiteY2" fmla="*/ 0 h 0"/>
              <a:gd name="connsiteX3" fmla="*/ 0 w 10000"/>
              <a:gd name="connsiteY3" fmla="*/ 0 h 0"/>
              <a:gd name="connsiteX0" fmla="*/ 0 w 10000"/>
              <a:gd name="connsiteY0" fmla="*/ 0 h 0"/>
              <a:gd name="connsiteX1" fmla="*/ 10000 w 10000"/>
              <a:gd name="connsiteY1" fmla="*/ 0 h 0"/>
              <a:gd name="connsiteX2" fmla="*/ 0 w 10000"/>
              <a:gd name="connsiteY2" fmla="*/ 0 h 0"/>
              <a:gd name="connsiteX0" fmla="*/ 0 w 10000"/>
              <a:gd name="connsiteY0" fmla="*/ 0 h 0"/>
              <a:gd name="connsiteX1" fmla="*/ 10000 w 10000"/>
              <a:gd name="connsiteY1" fmla="*/ 0 h 0"/>
              <a:gd name="connsiteX2" fmla="*/ 0 w 10000"/>
              <a:gd name="connsiteY2" fmla="*/ 0 h 0"/>
              <a:gd name="connsiteX0" fmla="*/ 0 w 10000"/>
              <a:gd name="connsiteY0" fmla="*/ 0 h 0"/>
              <a:gd name="connsiteX1" fmla="*/ 10000 w 10000"/>
              <a:gd name="connsiteY1" fmla="*/ 0 h 0"/>
              <a:gd name="connsiteX2" fmla="*/ 0 w 10000"/>
              <a:gd name="connsiteY2" fmla="*/ 0 h 0"/>
              <a:gd name="connsiteX0" fmla="*/ 10000 w 11027"/>
              <a:gd name="connsiteY0" fmla="*/ 0 h 20000"/>
              <a:gd name="connsiteX1" fmla="*/ 0 w 11027"/>
              <a:gd name="connsiteY1" fmla="*/ 0 h 20000"/>
              <a:gd name="connsiteX2" fmla="*/ 11027 w 11027"/>
              <a:gd name="connsiteY2" fmla="*/ 20000 h 20000"/>
              <a:gd name="connsiteX0" fmla="*/ 10000 w 10000"/>
              <a:gd name="connsiteY0" fmla="*/ 0 h 0"/>
              <a:gd name="connsiteX1" fmla="*/ 0 w 10000"/>
              <a:gd name="connsiteY1" fmla="*/ 0 h 0"/>
            </a:gdLst>
            <a:ahLst/>
            <a:cxnLst>
              <a:cxn ang="0">
                <a:pos x="connsiteX0" y="connsiteY0"/>
              </a:cxn>
              <a:cxn ang="0">
                <a:pos x="connsiteX1" y="connsiteY1"/>
              </a:cxn>
            </a:cxnLst>
            <a:rect l="l" t="t" r="r" b="b"/>
            <a:pathLst>
              <a:path w="10000">
                <a:moveTo>
                  <a:pt x="10000" y="0"/>
                </a:moveTo>
                <a:lnTo>
                  <a:pt x="0" y="0"/>
                </a:lnTo>
              </a:path>
            </a:pathLst>
          </a:custGeom>
          <a:noFill/>
          <a:ln w="15875" cap="flat">
            <a:solidFill>
              <a:schemeClr val="tx2"/>
            </a:solidFill>
            <a:tailEnd type="arrow"/>
          </a:ln>
        </p:spPr>
        <p:txBody>
          <a:bodyPr vert="horz" lIns="0" tIns="0" rIns="0" bIns="0" rtlCol="0" anchor="ctr">
            <a:noAutofit/>
          </a:bodyPr>
          <a:lstStyle>
            <a:lvl1pPr>
              <a:defRPr lang="ru-RU" sz="1200" dirty="0"/>
            </a:lvl1pPr>
          </a:lstStyle>
          <a:p>
            <a:pPr marR="0" lvl="0" algn="ctr" fontAlgn="auto">
              <a:spcAft>
                <a:spcPts val="0"/>
              </a:spcAft>
              <a:buClrTx/>
              <a:buSzTx/>
              <a:tabLst/>
            </a:pPr>
            <a:r>
              <a:rPr lang="ru-RU" dirty="0"/>
              <a:t> </a:t>
            </a:r>
          </a:p>
        </p:txBody>
      </p:sp>
      <p:sp>
        <p:nvSpPr>
          <p:cNvPr id="77" name="Рисунок 8"/>
          <p:cNvSpPr>
            <a:spLocks noGrp="1" noChangeAspect="1"/>
          </p:cNvSpPr>
          <p:nvPr>
            <p:ph type="pic" sz="quarter" idx="175" hasCustomPrompt="1"/>
          </p:nvPr>
        </p:nvSpPr>
        <p:spPr>
          <a:xfrm>
            <a:off x="4060843" y="5441414"/>
            <a:ext cx="360000" cy="360000"/>
          </a:xfrm>
          <a:prstGeom prst="roundRect">
            <a:avLst/>
          </a:prstGeom>
          <a:noFill/>
          <a:ln w="15875">
            <a:solidFill>
              <a:schemeClr val="accent5"/>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78" name="Текст 23"/>
          <p:cNvSpPr>
            <a:spLocks noGrp="1"/>
          </p:cNvSpPr>
          <p:nvPr>
            <p:ph type="body" sz="quarter" idx="176" hasCustomPrompt="1"/>
          </p:nvPr>
        </p:nvSpPr>
        <p:spPr>
          <a:xfrm>
            <a:off x="4456843" y="5498304"/>
            <a:ext cx="122400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Система </a:t>
            </a:r>
            <a:r>
              <a:rPr lang="en-US" dirty="0"/>
              <a:t>4</a:t>
            </a:r>
            <a:endParaRPr lang="ru-RU" dirty="0"/>
          </a:p>
        </p:txBody>
      </p:sp>
      <p:sp>
        <p:nvSpPr>
          <p:cNvPr id="79" name="Рисунок 8"/>
          <p:cNvSpPr>
            <a:spLocks noGrp="1" noChangeAspect="1"/>
          </p:cNvSpPr>
          <p:nvPr>
            <p:ph type="pic" sz="quarter" idx="177" hasCustomPrompt="1"/>
          </p:nvPr>
        </p:nvSpPr>
        <p:spPr>
          <a:xfrm>
            <a:off x="5926598" y="2272327"/>
            <a:ext cx="360000" cy="360000"/>
          </a:xfrm>
          <a:prstGeom prst="ellipse">
            <a:avLst/>
          </a:prstGeom>
          <a:noFill/>
          <a:ln w="15875">
            <a:solidFill>
              <a:schemeClr val="accent3"/>
            </a:solidFill>
          </a:ln>
        </p:spPr>
        <p:txBody>
          <a:bodyPr vert="horz" lIns="0" tIns="0" rIns="0" bIns="0" rtlCol="0" anchor="ctr">
            <a:noAutofit/>
          </a:bodyPr>
          <a:lstStyle>
            <a:lvl1pPr algn="ctr">
              <a:defRPr lang="ru-RU" sz="700" dirty="0"/>
            </a:lvl1pPr>
          </a:lstStyle>
          <a:p>
            <a:pPr marR="0" lvl="0" fontAlgn="auto">
              <a:spcAft>
                <a:spcPts val="0"/>
              </a:spcAft>
              <a:buClrTx/>
              <a:buSzTx/>
              <a:tabLst/>
            </a:pPr>
            <a:r>
              <a:rPr lang="ru-RU" dirty="0"/>
              <a:t>Иконка</a:t>
            </a:r>
          </a:p>
        </p:txBody>
      </p:sp>
      <p:sp>
        <p:nvSpPr>
          <p:cNvPr id="80" name="Текст 23"/>
          <p:cNvSpPr>
            <a:spLocks noGrp="1"/>
          </p:cNvSpPr>
          <p:nvPr>
            <p:ph type="body" sz="quarter" idx="178" hasCustomPrompt="1"/>
          </p:nvPr>
        </p:nvSpPr>
        <p:spPr>
          <a:xfrm>
            <a:off x="6322598" y="2329217"/>
            <a:ext cx="122400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Роль 1</a:t>
            </a:r>
          </a:p>
        </p:txBody>
      </p:sp>
      <p:sp>
        <p:nvSpPr>
          <p:cNvPr id="81" name="Рисунок 8"/>
          <p:cNvSpPr>
            <a:spLocks noGrp="1" noChangeAspect="1"/>
          </p:cNvSpPr>
          <p:nvPr>
            <p:ph type="pic" sz="quarter" idx="179" hasCustomPrompt="1"/>
          </p:nvPr>
        </p:nvSpPr>
        <p:spPr>
          <a:xfrm>
            <a:off x="5922783" y="3618877"/>
            <a:ext cx="360000" cy="360000"/>
          </a:xfrm>
          <a:prstGeom prst="ellipse">
            <a:avLst/>
          </a:prstGeom>
          <a:noFill/>
          <a:ln w="15875">
            <a:solidFill>
              <a:schemeClr val="accent3"/>
            </a:solidFill>
          </a:ln>
        </p:spPr>
        <p:txBody>
          <a:bodyPr vert="horz" lIns="0" tIns="0" rIns="0" bIns="0" rtlCol="0" anchor="ctr">
            <a:noAutofit/>
          </a:bodyPr>
          <a:lstStyle>
            <a:lvl1pPr algn="ctr">
              <a:defRPr lang="ru-RU" sz="700" dirty="0"/>
            </a:lvl1pPr>
          </a:lstStyle>
          <a:p>
            <a:pPr marR="0" lvl="0" fontAlgn="auto">
              <a:spcAft>
                <a:spcPts val="0"/>
              </a:spcAft>
              <a:buClrTx/>
              <a:buSzTx/>
              <a:tabLst/>
            </a:pPr>
            <a:r>
              <a:rPr lang="ru-RU" dirty="0"/>
              <a:t>Иконка</a:t>
            </a:r>
          </a:p>
        </p:txBody>
      </p:sp>
      <p:sp>
        <p:nvSpPr>
          <p:cNvPr id="82" name="Текст 23"/>
          <p:cNvSpPr>
            <a:spLocks noGrp="1"/>
          </p:cNvSpPr>
          <p:nvPr>
            <p:ph type="body" sz="quarter" idx="180" hasCustomPrompt="1"/>
          </p:nvPr>
        </p:nvSpPr>
        <p:spPr>
          <a:xfrm>
            <a:off x="6318783" y="3675767"/>
            <a:ext cx="122400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Роль 2</a:t>
            </a:r>
          </a:p>
        </p:txBody>
      </p:sp>
      <p:sp>
        <p:nvSpPr>
          <p:cNvPr id="83" name="Рисунок 8"/>
          <p:cNvSpPr>
            <a:spLocks noGrp="1" noChangeAspect="1"/>
          </p:cNvSpPr>
          <p:nvPr>
            <p:ph type="pic" sz="quarter" idx="181" hasCustomPrompt="1"/>
          </p:nvPr>
        </p:nvSpPr>
        <p:spPr>
          <a:xfrm>
            <a:off x="5922783" y="4433808"/>
            <a:ext cx="360000" cy="360000"/>
          </a:xfrm>
          <a:prstGeom prst="ellipse">
            <a:avLst/>
          </a:prstGeom>
          <a:noFill/>
          <a:ln w="15875">
            <a:solidFill>
              <a:schemeClr val="accent3"/>
            </a:solidFill>
          </a:ln>
        </p:spPr>
        <p:txBody>
          <a:bodyPr vert="horz" lIns="0" tIns="0" rIns="0" bIns="0" rtlCol="0" anchor="ctr">
            <a:noAutofit/>
          </a:bodyPr>
          <a:lstStyle>
            <a:lvl1pPr algn="ctr">
              <a:defRPr lang="ru-RU" sz="700" dirty="0"/>
            </a:lvl1pPr>
          </a:lstStyle>
          <a:p>
            <a:pPr marR="0" lvl="0" fontAlgn="auto">
              <a:spcAft>
                <a:spcPts val="0"/>
              </a:spcAft>
              <a:buClrTx/>
              <a:buSzTx/>
              <a:tabLst/>
            </a:pPr>
            <a:r>
              <a:rPr lang="ru-RU" dirty="0"/>
              <a:t>Иконка</a:t>
            </a:r>
          </a:p>
        </p:txBody>
      </p:sp>
      <p:sp>
        <p:nvSpPr>
          <p:cNvPr id="84" name="Текст 23"/>
          <p:cNvSpPr>
            <a:spLocks noGrp="1"/>
          </p:cNvSpPr>
          <p:nvPr>
            <p:ph type="body" sz="quarter" idx="182" hasCustomPrompt="1"/>
          </p:nvPr>
        </p:nvSpPr>
        <p:spPr>
          <a:xfrm>
            <a:off x="6318783" y="4490698"/>
            <a:ext cx="122400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Роль 3</a:t>
            </a:r>
          </a:p>
        </p:txBody>
      </p:sp>
      <p:sp>
        <p:nvSpPr>
          <p:cNvPr id="85" name="Рисунок 8"/>
          <p:cNvSpPr>
            <a:spLocks noGrp="1" noChangeAspect="1"/>
          </p:cNvSpPr>
          <p:nvPr>
            <p:ph type="pic" sz="quarter" idx="183" hasCustomPrompt="1"/>
          </p:nvPr>
        </p:nvSpPr>
        <p:spPr>
          <a:xfrm>
            <a:off x="5922783" y="5441414"/>
            <a:ext cx="360000" cy="360000"/>
          </a:xfrm>
          <a:prstGeom prst="ellipse">
            <a:avLst/>
          </a:prstGeom>
          <a:noFill/>
          <a:ln w="15875">
            <a:solidFill>
              <a:schemeClr val="accent3"/>
            </a:solidFill>
          </a:ln>
        </p:spPr>
        <p:txBody>
          <a:bodyPr vert="horz" lIns="0" tIns="0" rIns="0" bIns="0" rtlCol="0" anchor="ctr">
            <a:noAutofit/>
          </a:bodyPr>
          <a:lstStyle>
            <a:lvl1pPr algn="ctr">
              <a:defRPr lang="ru-RU" sz="700" dirty="0"/>
            </a:lvl1pPr>
          </a:lstStyle>
          <a:p>
            <a:pPr marR="0" lvl="0" fontAlgn="auto">
              <a:spcAft>
                <a:spcPts val="0"/>
              </a:spcAft>
              <a:buClrTx/>
              <a:buSzTx/>
              <a:tabLst/>
            </a:pPr>
            <a:r>
              <a:rPr lang="ru-RU" dirty="0"/>
              <a:t>Иконка</a:t>
            </a:r>
          </a:p>
        </p:txBody>
      </p:sp>
      <p:sp>
        <p:nvSpPr>
          <p:cNvPr id="86" name="Текст 23"/>
          <p:cNvSpPr>
            <a:spLocks noGrp="1"/>
          </p:cNvSpPr>
          <p:nvPr>
            <p:ph type="body" sz="quarter" idx="184" hasCustomPrompt="1"/>
          </p:nvPr>
        </p:nvSpPr>
        <p:spPr>
          <a:xfrm>
            <a:off x="6318783" y="5498304"/>
            <a:ext cx="1224000" cy="246221"/>
          </a:xfrm>
          <a:noFill/>
        </p:spPr>
        <p:txBody>
          <a:bodyPr wrap="square" anchor="ctr" anchorCtr="0">
            <a:spAutoFit/>
          </a:bodyPr>
          <a:lstStyle>
            <a:lvl1pPr algn="l">
              <a:spcBef>
                <a:spcPts val="0"/>
              </a:spcBef>
              <a:defRPr sz="1000" baseline="0">
                <a:solidFill>
                  <a:schemeClr val="tx1"/>
                </a:solidFill>
              </a:defRPr>
            </a:lvl1pPr>
          </a:lstStyle>
          <a:p>
            <a:pPr lvl="0"/>
            <a:r>
              <a:rPr lang="ru-RU" dirty="0"/>
              <a:t>Роль 4</a:t>
            </a:r>
          </a:p>
        </p:txBody>
      </p:sp>
      <p:sp>
        <p:nvSpPr>
          <p:cNvPr id="88" name="Текст 87"/>
          <p:cNvSpPr>
            <a:spLocks noGrp="1"/>
          </p:cNvSpPr>
          <p:nvPr>
            <p:ph type="body" sz="quarter" idx="185" hasCustomPrompt="1"/>
          </p:nvPr>
        </p:nvSpPr>
        <p:spPr>
          <a:xfrm flipH="1">
            <a:off x="3869493" y="3798877"/>
            <a:ext cx="186583" cy="1851900"/>
          </a:xfrm>
          <a:custGeom>
            <a:avLst/>
            <a:gdLst>
              <a:gd name="connsiteX0" fmla="*/ 0 w 873125"/>
              <a:gd name="connsiteY0" fmla="*/ 0 h 509588"/>
              <a:gd name="connsiteX1" fmla="*/ 873125 w 873125"/>
              <a:gd name="connsiteY1" fmla="*/ 0 h 509588"/>
              <a:gd name="connsiteX2" fmla="*/ 873125 w 873125"/>
              <a:gd name="connsiteY2" fmla="*/ 509588 h 509588"/>
              <a:gd name="connsiteX3" fmla="*/ 0 w 873125"/>
              <a:gd name="connsiteY3" fmla="*/ 509588 h 509588"/>
              <a:gd name="connsiteX4" fmla="*/ 0 w 873125"/>
              <a:gd name="connsiteY4" fmla="*/ 0 h 509588"/>
              <a:gd name="connsiteX0" fmla="*/ 0 w 873125"/>
              <a:gd name="connsiteY0" fmla="*/ 0 h 509588"/>
              <a:gd name="connsiteX1" fmla="*/ 873125 w 873125"/>
              <a:gd name="connsiteY1" fmla="*/ 0 h 509588"/>
              <a:gd name="connsiteX2" fmla="*/ 873125 w 873125"/>
              <a:gd name="connsiteY2" fmla="*/ 509588 h 509588"/>
              <a:gd name="connsiteX3" fmla="*/ 0 w 873125"/>
              <a:gd name="connsiteY3" fmla="*/ 509588 h 509588"/>
              <a:gd name="connsiteX4" fmla="*/ 91440 w 873125"/>
              <a:gd name="connsiteY4" fmla="*/ 91440 h 509588"/>
              <a:gd name="connsiteX0" fmla="*/ 0 w 873125"/>
              <a:gd name="connsiteY0" fmla="*/ 0 h 509588"/>
              <a:gd name="connsiteX1" fmla="*/ 873125 w 873125"/>
              <a:gd name="connsiteY1" fmla="*/ 0 h 509588"/>
              <a:gd name="connsiteX2" fmla="*/ 873125 w 873125"/>
              <a:gd name="connsiteY2" fmla="*/ 509588 h 509588"/>
              <a:gd name="connsiteX3" fmla="*/ 0 w 873125"/>
              <a:gd name="connsiteY3" fmla="*/ 509588 h 509588"/>
            </a:gdLst>
            <a:ahLst/>
            <a:cxnLst>
              <a:cxn ang="0">
                <a:pos x="connsiteX0" y="connsiteY0"/>
              </a:cxn>
              <a:cxn ang="0">
                <a:pos x="connsiteX1" y="connsiteY1"/>
              </a:cxn>
              <a:cxn ang="0">
                <a:pos x="connsiteX2" y="connsiteY2"/>
              </a:cxn>
              <a:cxn ang="0">
                <a:pos x="connsiteX3" y="connsiteY3"/>
              </a:cxn>
            </a:cxnLst>
            <a:rect l="l" t="t" r="r" b="b"/>
            <a:pathLst>
              <a:path w="873125" h="509588">
                <a:moveTo>
                  <a:pt x="0" y="0"/>
                </a:moveTo>
                <a:lnTo>
                  <a:pt x="873125" y="0"/>
                </a:lnTo>
                <a:lnTo>
                  <a:pt x="873125" y="509588"/>
                </a:lnTo>
                <a:lnTo>
                  <a:pt x="0" y="509588"/>
                </a:lnTo>
              </a:path>
            </a:pathLst>
          </a:custGeom>
          <a:noFill/>
          <a:ln w="15875">
            <a:solidFill>
              <a:schemeClr val="accent5"/>
            </a:solidFill>
            <a:tailEnd type="arrow"/>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
        <p:nvSpPr>
          <p:cNvPr id="90" name="Текст 89"/>
          <p:cNvSpPr>
            <a:spLocks noGrp="1"/>
          </p:cNvSpPr>
          <p:nvPr>
            <p:ph type="body" sz="quarter" idx="186" hasCustomPrompt="1"/>
          </p:nvPr>
        </p:nvSpPr>
        <p:spPr>
          <a:xfrm>
            <a:off x="3353288" y="1851290"/>
            <a:ext cx="219075" cy="2043113"/>
          </a:xfrm>
          <a:prstGeom prst="rightBrace">
            <a:avLst/>
          </a:prstGeom>
          <a:noFill/>
          <a:ln w="15875">
            <a:solidFill>
              <a:srgbClr val="979799"/>
            </a:solidFill>
          </a:ln>
        </p:spPr>
        <p:txBody>
          <a:bodyPr vert="horz" lIns="0" tIns="0" rIns="0" bIns="0" rtlCol="0" anchor="ctr">
            <a:noAutofit/>
          </a:bodyPr>
          <a:lstStyle>
            <a:lvl1pPr>
              <a:defRPr lang="ru-RU" sz="1200"/>
            </a:lvl1pPr>
          </a:lstStyle>
          <a:p>
            <a:pPr marR="0" lvl="0" algn="ctr" fontAlgn="auto">
              <a:spcAft>
                <a:spcPts val="0"/>
              </a:spcAft>
              <a:buClrTx/>
              <a:buSzTx/>
              <a:tabLst/>
            </a:pPr>
            <a:r>
              <a:rPr lang="ru-RU"/>
              <a:t> </a:t>
            </a:r>
          </a:p>
        </p:txBody>
      </p:sp>
      <p:sp>
        <p:nvSpPr>
          <p:cNvPr id="50"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noFill/>
          </a:ln>
        </p:spPr>
        <p:txBody>
          <a:bodyPr bIns="18000" anchor="ctr">
            <a:noAutofit/>
          </a:bodyPr>
          <a:lstStyle>
            <a:lvl1pPr algn="ctr">
              <a:defRPr sz="1100">
                <a:solidFill>
                  <a:schemeClr val="bg1"/>
                </a:solidFill>
              </a:defRPr>
            </a:lvl1pPr>
          </a:lstStyle>
          <a:p>
            <a:pPr lvl="0"/>
            <a:r>
              <a:rPr lang="ru-RU" dirty="0"/>
              <a:t>1</a:t>
            </a:r>
          </a:p>
        </p:txBody>
      </p:sp>
      <p:sp>
        <p:nvSpPr>
          <p:cNvPr id="51"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noFill/>
          </a:ln>
        </p:spPr>
        <p:txBody>
          <a:bodyPr bIns="18000" anchor="ctr">
            <a:noAutofit/>
          </a:bodyPr>
          <a:lstStyle>
            <a:lvl1pPr algn="ctr">
              <a:defRPr sz="1100">
                <a:solidFill>
                  <a:schemeClr val="bg1"/>
                </a:solidFill>
              </a:defRPr>
            </a:lvl1pPr>
          </a:lstStyle>
          <a:p>
            <a:pPr lvl="0"/>
            <a:r>
              <a:rPr lang="ru-RU" dirty="0"/>
              <a:t>2</a:t>
            </a:r>
          </a:p>
        </p:txBody>
      </p:sp>
      <p:sp>
        <p:nvSpPr>
          <p:cNvPr id="52"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noFill/>
          </a:ln>
        </p:spPr>
        <p:txBody>
          <a:bodyPr bIns="18000" anchor="ctr">
            <a:noAutofit/>
          </a:bodyPr>
          <a:lstStyle>
            <a:lvl1pPr algn="ctr">
              <a:defRPr sz="1100">
                <a:solidFill>
                  <a:schemeClr val="bg1"/>
                </a:solidFill>
              </a:defRPr>
            </a:lvl1pPr>
          </a:lstStyle>
          <a:p>
            <a:pPr lvl="0"/>
            <a:r>
              <a:rPr lang="ru-RU" dirty="0"/>
              <a:t>3</a:t>
            </a:r>
          </a:p>
        </p:txBody>
      </p:sp>
      <p:sp>
        <p:nvSpPr>
          <p:cNvPr id="53" name="Текст 15"/>
          <p:cNvSpPr>
            <a:spLocks noGrp="1" noChangeAspect="1"/>
          </p:cNvSpPr>
          <p:nvPr>
            <p:ph type="body" sz="quarter" idx="120" hasCustomPrompt="1"/>
          </p:nvPr>
        </p:nvSpPr>
        <p:spPr>
          <a:xfrm>
            <a:off x="7958603" y="4897488"/>
            <a:ext cx="180000" cy="180000"/>
          </a:xfrm>
          <a:prstGeom prst="ellipse">
            <a:avLst/>
          </a:prstGeom>
          <a:solidFill>
            <a:schemeClr val="accent2"/>
          </a:solidFill>
          <a:ln>
            <a:no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54" name="Текст 15"/>
          <p:cNvSpPr>
            <a:spLocks noGrp="1" noChangeAspect="1"/>
          </p:cNvSpPr>
          <p:nvPr>
            <p:ph type="body" sz="quarter" idx="121" hasCustomPrompt="1"/>
          </p:nvPr>
        </p:nvSpPr>
        <p:spPr>
          <a:xfrm>
            <a:off x="7958603" y="5184132"/>
            <a:ext cx="180000" cy="180000"/>
          </a:xfrm>
          <a:prstGeom prst="ellipse">
            <a:avLst/>
          </a:prstGeom>
          <a:solidFill>
            <a:schemeClr val="accent2"/>
          </a:solidFill>
          <a:ln>
            <a:no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55" name="Текст 15"/>
          <p:cNvSpPr>
            <a:spLocks noGrp="1" noChangeAspect="1"/>
          </p:cNvSpPr>
          <p:nvPr>
            <p:ph type="body" sz="quarter" idx="122" hasCustomPrompt="1"/>
          </p:nvPr>
        </p:nvSpPr>
        <p:spPr>
          <a:xfrm>
            <a:off x="7958603" y="5470776"/>
            <a:ext cx="180000" cy="180000"/>
          </a:xfrm>
          <a:prstGeom prst="ellipse">
            <a:avLst/>
          </a:prstGeom>
          <a:solidFill>
            <a:schemeClr val="accent2"/>
          </a:solidFill>
          <a:ln>
            <a:no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
        <p:nvSpPr>
          <p:cNvPr id="91" name="Рисунок 8"/>
          <p:cNvSpPr>
            <a:spLocks noGrp="1" noChangeAspect="1"/>
          </p:cNvSpPr>
          <p:nvPr>
            <p:ph type="pic" sz="quarter" idx="187" hasCustomPrompt="1"/>
          </p:nvPr>
        </p:nvSpPr>
        <p:spPr>
          <a:xfrm>
            <a:off x="353459" y="974652"/>
            <a:ext cx="360000" cy="360000"/>
          </a:xfrm>
          <a:prstGeom prst="roundRect">
            <a:avLst/>
          </a:prstGeom>
          <a:noFill/>
          <a:ln w="15875">
            <a:solidFill>
              <a:schemeClr val="tx2"/>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92" name="Текст 23"/>
          <p:cNvSpPr>
            <a:spLocks noGrp="1"/>
          </p:cNvSpPr>
          <p:nvPr>
            <p:ph type="body" sz="quarter" idx="188" hasCustomPrompt="1"/>
          </p:nvPr>
        </p:nvSpPr>
        <p:spPr>
          <a:xfrm>
            <a:off x="749459" y="985377"/>
            <a:ext cx="2692384" cy="338554"/>
          </a:xfrm>
        </p:spPr>
        <p:txBody>
          <a:bodyPr vert="horz" lIns="91440" tIns="45720" rIns="91440" bIns="45720" rtlCol="0" anchor="ctr">
            <a:normAutofit/>
          </a:bodyPr>
          <a:lstStyle>
            <a:lvl1pPr>
              <a:defRPr lang="ru-RU" baseline="0" dirty="0"/>
            </a:lvl1pPr>
          </a:lstStyle>
          <a:p>
            <a:pPr lvl="0"/>
            <a:r>
              <a:rPr lang="ru-RU" dirty="0"/>
              <a:t>Бизнес-процесс</a:t>
            </a:r>
          </a:p>
        </p:txBody>
      </p:sp>
      <p:sp>
        <p:nvSpPr>
          <p:cNvPr id="93" name="Текст 23"/>
          <p:cNvSpPr>
            <a:spLocks noGrp="1"/>
          </p:cNvSpPr>
          <p:nvPr>
            <p:ph type="body" sz="quarter" idx="189" hasCustomPrompt="1"/>
          </p:nvPr>
        </p:nvSpPr>
        <p:spPr>
          <a:xfrm>
            <a:off x="3744135" y="1562754"/>
            <a:ext cx="1935955" cy="338554"/>
          </a:xfrm>
        </p:spPr>
        <p:txBody>
          <a:bodyPr vert="horz" lIns="91440" tIns="45720" rIns="91440" bIns="45720" rtlCol="0" anchor="ctr">
            <a:normAutofit/>
          </a:bodyPr>
          <a:lstStyle>
            <a:lvl1pPr algn="ctr">
              <a:defRPr lang="ru-RU" baseline="0" dirty="0"/>
            </a:lvl1pPr>
          </a:lstStyle>
          <a:p>
            <a:pPr lvl="0"/>
            <a:r>
              <a:rPr lang="ru-RU" dirty="0"/>
              <a:t>ИТ системы</a:t>
            </a:r>
          </a:p>
        </p:txBody>
      </p:sp>
      <p:sp>
        <p:nvSpPr>
          <p:cNvPr id="94" name="Текст 23"/>
          <p:cNvSpPr>
            <a:spLocks noGrp="1"/>
          </p:cNvSpPr>
          <p:nvPr>
            <p:ph type="body" sz="quarter" idx="190" hasCustomPrompt="1"/>
          </p:nvPr>
        </p:nvSpPr>
        <p:spPr>
          <a:xfrm>
            <a:off x="5891961" y="1562754"/>
            <a:ext cx="1935955" cy="338554"/>
          </a:xfrm>
        </p:spPr>
        <p:txBody>
          <a:bodyPr vert="horz" lIns="91440" tIns="45720" rIns="91440" bIns="45720" rtlCol="0" anchor="ctr">
            <a:normAutofit/>
          </a:bodyPr>
          <a:lstStyle>
            <a:lvl1pPr algn="ctr">
              <a:defRPr lang="ru-RU" baseline="0" dirty="0"/>
            </a:lvl1pPr>
          </a:lstStyle>
          <a:p>
            <a:pPr lvl="0"/>
            <a:r>
              <a:rPr lang="ru-RU" dirty="0"/>
              <a:t>Исполнители</a:t>
            </a:r>
          </a:p>
        </p:txBody>
      </p:sp>
    </p:spTree>
    <p:extLst>
      <p:ext uri="{BB962C8B-B14F-4D97-AF65-F5344CB8AC3E}">
        <p14:creationId xmlns:p14="http://schemas.microsoft.com/office/powerpoint/2010/main" val="3960658852"/>
      </p:ext>
    </p:extLst>
  </p:cSld>
  <p:clrMapOvr>
    <a:masterClrMapping/>
  </p:clrMapOvr>
  <p:extLst>
    <p:ext uri="{DCECCB84-F9BA-43D5-87BE-67443E8EF086}">
      <p15:sldGuideLst xmlns:p15="http://schemas.microsoft.com/office/powerpoint/2012/main">
        <p15:guide id="1" pos="4974">
          <p15:clr>
            <a:srgbClr val="FBAE40"/>
          </p15:clr>
        </p15:guide>
        <p15:guide id="2" pos="51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1 - Аудит - Анализ проблем БП - 1">
    <p:spTree>
      <p:nvGrpSpPr>
        <p:cNvPr id="1" name=""/>
        <p:cNvGrpSpPr/>
        <p:nvPr/>
      </p:nvGrpSpPr>
      <p:grpSpPr>
        <a:xfrm>
          <a:off x="0" y="0"/>
          <a:ext cx="0" cy="0"/>
          <a:chOff x="0" y="0"/>
          <a:chExt cx="0" cy="0"/>
        </a:xfrm>
      </p:grpSpPr>
      <p:sp>
        <p:nvSpPr>
          <p:cNvPr id="122" name="Прямоугольник 121"/>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Прямоугольник 122"/>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44795" y="140086"/>
            <a:ext cx="11475730" cy="433965"/>
          </a:xfrm>
        </p:spPr>
        <p:txBody>
          <a:bodyPr/>
          <a:lstStyle>
            <a:lvl1pPr>
              <a:defRPr baseline="0"/>
            </a:lvl1pPr>
          </a:lstStyle>
          <a:p>
            <a:r>
              <a:rPr lang="ru-RU" dirty="0"/>
              <a:t>Анализ проблем и зон роста</a:t>
            </a:r>
          </a:p>
        </p:txBody>
      </p:sp>
      <p:sp>
        <p:nvSpPr>
          <p:cNvPr id="44" name="Текст 10"/>
          <p:cNvSpPr>
            <a:spLocks noGrp="1"/>
          </p:cNvSpPr>
          <p:nvPr>
            <p:ph type="body" sz="quarter" idx="51" hasCustomPrompt="1"/>
          </p:nvPr>
        </p:nvSpPr>
        <p:spPr>
          <a:xfrm>
            <a:off x="730961" y="4330327"/>
            <a:ext cx="2724150" cy="332450"/>
          </a:xfrm>
        </p:spPr>
        <p:txBody>
          <a:bodyPr anchor="ctr"/>
          <a:lstStyle>
            <a:lvl1pPr>
              <a:defRPr baseline="0"/>
            </a:lvl1pPr>
          </a:lstStyle>
          <a:p>
            <a:pPr lvl="0"/>
            <a:r>
              <a:rPr lang="ru-RU" dirty="0"/>
              <a:t>Проблема(ы)</a:t>
            </a:r>
          </a:p>
        </p:txBody>
      </p:sp>
      <p:sp>
        <p:nvSpPr>
          <p:cNvPr id="45" name="Текст 64"/>
          <p:cNvSpPr>
            <a:spLocks noGrp="1"/>
          </p:cNvSpPr>
          <p:nvPr>
            <p:ph type="body" sz="quarter" idx="64" hasCustomPrompt="1"/>
          </p:nvPr>
        </p:nvSpPr>
        <p:spPr>
          <a:xfrm>
            <a:off x="730961" y="4686853"/>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48" name="Текст 10"/>
          <p:cNvSpPr>
            <a:spLocks noGrp="1"/>
          </p:cNvSpPr>
          <p:nvPr>
            <p:ph type="body" sz="quarter" idx="118" hasCustomPrompt="1"/>
          </p:nvPr>
        </p:nvSpPr>
        <p:spPr>
          <a:xfrm>
            <a:off x="730961" y="5377096"/>
            <a:ext cx="2724150" cy="332450"/>
          </a:xfrm>
        </p:spPr>
        <p:txBody>
          <a:bodyPr anchor="ctr"/>
          <a:lstStyle>
            <a:lvl1pPr>
              <a:defRPr baseline="0"/>
            </a:lvl1pPr>
          </a:lstStyle>
          <a:p>
            <a:pPr lvl="0"/>
            <a:r>
              <a:rPr lang="ru-RU" dirty="0"/>
              <a:t>Зоны роста</a:t>
            </a:r>
          </a:p>
        </p:txBody>
      </p:sp>
      <p:sp>
        <p:nvSpPr>
          <p:cNvPr id="49" name="Текст 64"/>
          <p:cNvSpPr>
            <a:spLocks noGrp="1"/>
          </p:cNvSpPr>
          <p:nvPr>
            <p:ph type="body" sz="quarter" idx="119" hasCustomPrompt="1"/>
          </p:nvPr>
        </p:nvSpPr>
        <p:spPr>
          <a:xfrm>
            <a:off x="730961" y="5733882"/>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59" name="Рисунок 8"/>
          <p:cNvSpPr>
            <a:spLocks noGrp="1"/>
          </p:cNvSpPr>
          <p:nvPr>
            <p:ph type="pic" sz="quarter" idx="161" hasCustomPrompt="1"/>
          </p:nvPr>
        </p:nvSpPr>
        <p:spPr>
          <a:xfrm>
            <a:off x="334963" y="3881714"/>
            <a:ext cx="360000" cy="360000"/>
          </a:xfrm>
          <a:prstGeom prst="roundRect">
            <a:avLst/>
          </a:prstGeom>
          <a:solidFill>
            <a:schemeClr val="bg1"/>
          </a:solidFill>
          <a:ln w="15875">
            <a:solidFill>
              <a:schemeClr val="accent5"/>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60" name="Текст 23"/>
          <p:cNvSpPr>
            <a:spLocks noGrp="1"/>
          </p:cNvSpPr>
          <p:nvPr>
            <p:ph type="body" sz="quarter" idx="162" hasCustomPrompt="1"/>
          </p:nvPr>
        </p:nvSpPr>
        <p:spPr>
          <a:xfrm>
            <a:off x="730962" y="3892439"/>
            <a:ext cx="2468605" cy="338554"/>
          </a:xfrm>
        </p:spPr>
        <p:txBody>
          <a:bodyPr vert="horz" lIns="91440" tIns="45720" rIns="91440" bIns="45720" rtlCol="0" anchor="ctr">
            <a:normAutofit/>
          </a:bodyPr>
          <a:lstStyle>
            <a:lvl1pPr>
              <a:defRPr lang="ru-RU" baseline="0" dirty="0"/>
            </a:lvl1pPr>
          </a:lstStyle>
          <a:p>
            <a:pPr lvl="0"/>
            <a:r>
              <a:rPr lang="ru-RU" dirty="0"/>
              <a:t>Система 1</a:t>
            </a:r>
          </a:p>
        </p:txBody>
      </p:sp>
      <p:sp>
        <p:nvSpPr>
          <p:cNvPr id="99" name="Рисунок 8"/>
          <p:cNvSpPr>
            <a:spLocks noGrp="1"/>
          </p:cNvSpPr>
          <p:nvPr>
            <p:ph type="pic" sz="quarter" idx="187" hasCustomPrompt="1"/>
          </p:nvPr>
        </p:nvSpPr>
        <p:spPr>
          <a:xfrm>
            <a:off x="353459" y="974725"/>
            <a:ext cx="360000" cy="360000"/>
          </a:xfrm>
          <a:prstGeom prst="roundRect">
            <a:avLst/>
          </a:prstGeom>
          <a:solidFill>
            <a:schemeClr val="bg1"/>
          </a:solidFill>
          <a:ln w="15875">
            <a:solidFill>
              <a:schemeClr val="tx2"/>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100" name="Текст 23"/>
          <p:cNvSpPr>
            <a:spLocks noGrp="1"/>
          </p:cNvSpPr>
          <p:nvPr>
            <p:ph type="body" sz="quarter" idx="188" hasCustomPrompt="1"/>
          </p:nvPr>
        </p:nvSpPr>
        <p:spPr>
          <a:xfrm>
            <a:off x="749459" y="985450"/>
            <a:ext cx="4582554" cy="338554"/>
          </a:xfrm>
        </p:spPr>
        <p:txBody>
          <a:bodyPr vert="horz" lIns="91440" tIns="45720" rIns="91440" bIns="45720" rtlCol="0" anchor="ctr">
            <a:normAutofit/>
          </a:bodyPr>
          <a:lstStyle>
            <a:lvl1pPr>
              <a:defRPr lang="ru-RU" baseline="0" dirty="0"/>
            </a:lvl1pPr>
          </a:lstStyle>
          <a:p>
            <a:pPr lvl="0"/>
            <a:r>
              <a:rPr lang="ru-RU" dirty="0"/>
              <a:t>Бизнес-процесс</a:t>
            </a:r>
          </a:p>
        </p:txBody>
      </p:sp>
      <p:sp>
        <p:nvSpPr>
          <p:cNvPr id="102" name="Текст 10"/>
          <p:cNvSpPr>
            <a:spLocks noGrp="1"/>
          </p:cNvSpPr>
          <p:nvPr>
            <p:ph type="body" sz="quarter" idx="190" hasCustomPrompt="1"/>
          </p:nvPr>
        </p:nvSpPr>
        <p:spPr>
          <a:xfrm>
            <a:off x="730961" y="1423338"/>
            <a:ext cx="2724150" cy="332450"/>
          </a:xfrm>
        </p:spPr>
        <p:txBody>
          <a:bodyPr anchor="ctr"/>
          <a:lstStyle>
            <a:lvl1pPr>
              <a:defRPr baseline="0"/>
            </a:lvl1pPr>
          </a:lstStyle>
          <a:p>
            <a:pPr lvl="0"/>
            <a:r>
              <a:rPr lang="ru-RU" dirty="0"/>
              <a:t>Проблема(ы)</a:t>
            </a:r>
          </a:p>
        </p:txBody>
      </p:sp>
      <p:sp>
        <p:nvSpPr>
          <p:cNvPr id="103" name="Текст 64"/>
          <p:cNvSpPr>
            <a:spLocks noGrp="1"/>
          </p:cNvSpPr>
          <p:nvPr>
            <p:ph type="body" sz="quarter" idx="191" hasCustomPrompt="1"/>
          </p:nvPr>
        </p:nvSpPr>
        <p:spPr>
          <a:xfrm>
            <a:off x="730961" y="1779864"/>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105" name="Текст 10"/>
          <p:cNvSpPr>
            <a:spLocks noGrp="1"/>
          </p:cNvSpPr>
          <p:nvPr>
            <p:ph type="body" sz="quarter" idx="193" hasCustomPrompt="1"/>
          </p:nvPr>
        </p:nvSpPr>
        <p:spPr>
          <a:xfrm>
            <a:off x="730961" y="2470107"/>
            <a:ext cx="2724150" cy="332450"/>
          </a:xfrm>
        </p:spPr>
        <p:txBody>
          <a:bodyPr anchor="ctr"/>
          <a:lstStyle>
            <a:lvl1pPr>
              <a:defRPr baseline="0"/>
            </a:lvl1pPr>
          </a:lstStyle>
          <a:p>
            <a:pPr lvl="0"/>
            <a:r>
              <a:rPr lang="ru-RU" dirty="0"/>
              <a:t>Зоны роста</a:t>
            </a:r>
          </a:p>
        </p:txBody>
      </p:sp>
      <p:sp>
        <p:nvSpPr>
          <p:cNvPr id="106" name="Текст 64"/>
          <p:cNvSpPr>
            <a:spLocks noGrp="1"/>
          </p:cNvSpPr>
          <p:nvPr>
            <p:ph type="body" sz="quarter" idx="194" hasCustomPrompt="1"/>
          </p:nvPr>
        </p:nvSpPr>
        <p:spPr>
          <a:xfrm>
            <a:off x="730961" y="2826893"/>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109" name="Иконка 1"/>
          <p:cNvSpPr>
            <a:spLocks noGrp="1" noChangeAspect="1"/>
          </p:cNvSpPr>
          <p:nvPr>
            <p:ph type="pic" sz="quarter" idx="196" hasCustomPrompt="1"/>
          </p:nvPr>
        </p:nvSpPr>
        <p:spPr>
          <a:xfrm>
            <a:off x="6096000" y="974725"/>
            <a:ext cx="360000" cy="360000"/>
          </a:xfrm>
          <a:prstGeom prst="roundRect">
            <a:avLst>
              <a:gd name="adj" fmla="val 16536"/>
            </a:avLst>
          </a:prstGeom>
          <a:solidFill>
            <a:schemeClr val="bg1"/>
          </a:solid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 name="Текст 3"/>
          <p:cNvSpPr>
            <a:spLocks noGrp="1"/>
          </p:cNvSpPr>
          <p:nvPr>
            <p:ph type="body" sz="quarter" idx="197" hasCustomPrompt="1"/>
          </p:nvPr>
        </p:nvSpPr>
        <p:spPr>
          <a:xfrm>
            <a:off x="5597325" y="974725"/>
            <a:ext cx="233363" cy="2482850"/>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
        <p:nvSpPr>
          <p:cNvPr id="110" name="Текст 10"/>
          <p:cNvSpPr>
            <a:spLocks noGrp="1"/>
          </p:cNvSpPr>
          <p:nvPr>
            <p:ph type="body" sz="quarter" idx="198" hasCustomPrompt="1"/>
          </p:nvPr>
        </p:nvSpPr>
        <p:spPr>
          <a:xfrm>
            <a:off x="6466274" y="974725"/>
            <a:ext cx="2724150" cy="332450"/>
          </a:xfrm>
        </p:spPr>
        <p:txBody>
          <a:bodyPr anchor="ctr"/>
          <a:lstStyle>
            <a:lvl1pPr>
              <a:defRPr baseline="0"/>
            </a:lvl1pPr>
          </a:lstStyle>
          <a:p>
            <a:pPr lvl="0"/>
            <a:r>
              <a:rPr lang="ru-RU" dirty="0"/>
              <a:t>Решение</a:t>
            </a:r>
          </a:p>
        </p:txBody>
      </p:sp>
      <p:sp>
        <p:nvSpPr>
          <p:cNvPr id="111" name="Текст 64"/>
          <p:cNvSpPr>
            <a:spLocks noGrp="1"/>
          </p:cNvSpPr>
          <p:nvPr>
            <p:ph type="body" sz="quarter" idx="199" hasCustomPrompt="1"/>
          </p:nvPr>
        </p:nvSpPr>
        <p:spPr>
          <a:xfrm>
            <a:off x="6466274" y="1311337"/>
            <a:ext cx="5354250" cy="276999"/>
          </a:xfrm>
        </p:spPr>
        <p:txBody>
          <a:bodyPr wrap="square">
            <a:spAutoFit/>
          </a:bodyPr>
          <a:lstStyle>
            <a:lvl1pPr marL="228600" indent="-228600">
              <a:lnSpc>
                <a:spcPct val="100000"/>
              </a:lnSpc>
              <a:spcBef>
                <a:spcPts val="0"/>
              </a:spcBef>
              <a:buClr>
                <a:schemeClr val="accent3"/>
              </a:buClr>
              <a:buFont typeface="+mj-lt"/>
              <a:buAutoNum type="arabicPeriod"/>
              <a:defRPr sz="1200" baseline="0"/>
            </a:lvl1pPr>
          </a:lstStyle>
          <a:p>
            <a:pPr lvl="0"/>
            <a:r>
              <a:rPr lang="ru-RU" dirty="0"/>
              <a:t>Список решений</a:t>
            </a:r>
          </a:p>
        </p:txBody>
      </p:sp>
      <p:sp>
        <p:nvSpPr>
          <p:cNvPr id="112" name="Иконка 1"/>
          <p:cNvSpPr>
            <a:spLocks noGrp="1" noChangeAspect="1"/>
          </p:cNvSpPr>
          <p:nvPr>
            <p:ph type="pic" sz="quarter" idx="200" hasCustomPrompt="1"/>
          </p:nvPr>
        </p:nvSpPr>
        <p:spPr>
          <a:xfrm>
            <a:off x="6096000" y="3881714"/>
            <a:ext cx="360000" cy="360000"/>
          </a:xfrm>
          <a:prstGeom prst="roundRect">
            <a:avLst>
              <a:gd name="adj" fmla="val 16536"/>
            </a:avLst>
          </a:prstGeom>
          <a:solidFill>
            <a:schemeClr val="bg1"/>
          </a:solid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3" name="Текст 10"/>
          <p:cNvSpPr>
            <a:spLocks noGrp="1"/>
          </p:cNvSpPr>
          <p:nvPr>
            <p:ph type="body" sz="quarter" idx="201" hasCustomPrompt="1"/>
          </p:nvPr>
        </p:nvSpPr>
        <p:spPr>
          <a:xfrm>
            <a:off x="6466274" y="3881714"/>
            <a:ext cx="2724150" cy="332450"/>
          </a:xfrm>
        </p:spPr>
        <p:txBody>
          <a:bodyPr anchor="ctr"/>
          <a:lstStyle>
            <a:lvl1pPr>
              <a:defRPr baseline="0"/>
            </a:lvl1pPr>
          </a:lstStyle>
          <a:p>
            <a:pPr lvl="0"/>
            <a:r>
              <a:rPr lang="ru-RU" dirty="0"/>
              <a:t>Решение</a:t>
            </a:r>
          </a:p>
        </p:txBody>
      </p:sp>
      <p:sp>
        <p:nvSpPr>
          <p:cNvPr id="114" name="Текст 64"/>
          <p:cNvSpPr>
            <a:spLocks noGrp="1"/>
          </p:cNvSpPr>
          <p:nvPr>
            <p:ph type="body" sz="quarter" idx="202" hasCustomPrompt="1"/>
          </p:nvPr>
        </p:nvSpPr>
        <p:spPr>
          <a:xfrm>
            <a:off x="6466273" y="4218326"/>
            <a:ext cx="5354251" cy="276999"/>
          </a:xfrm>
        </p:spPr>
        <p:txBody>
          <a:bodyPr wrap="square">
            <a:spAutoFit/>
          </a:bodyPr>
          <a:lstStyle>
            <a:lvl1pPr marL="228600" indent="-228600">
              <a:lnSpc>
                <a:spcPct val="100000"/>
              </a:lnSpc>
              <a:spcBef>
                <a:spcPts val="0"/>
              </a:spcBef>
              <a:buClr>
                <a:schemeClr val="accent3"/>
              </a:buClr>
              <a:buFont typeface="+mj-lt"/>
              <a:buAutoNum type="arabicPeriod"/>
              <a:defRPr sz="1200" baseline="0"/>
            </a:lvl1pPr>
          </a:lstStyle>
          <a:p>
            <a:pPr lvl="0"/>
            <a:r>
              <a:rPr lang="ru-RU" dirty="0"/>
              <a:t>Список решений</a:t>
            </a:r>
          </a:p>
        </p:txBody>
      </p:sp>
      <p:sp>
        <p:nvSpPr>
          <p:cNvPr id="116" name="Текст 3"/>
          <p:cNvSpPr>
            <a:spLocks noGrp="1"/>
          </p:cNvSpPr>
          <p:nvPr>
            <p:ph type="body" sz="quarter" idx="203" hasCustomPrompt="1"/>
          </p:nvPr>
        </p:nvSpPr>
        <p:spPr>
          <a:xfrm>
            <a:off x="5597325" y="3935177"/>
            <a:ext cx="233363" cy="2482850"/>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
        <p:nvSpPr>
          <p:cNvPr id="117" name="Иконка 1"/>
          <p:cNvSpPr>
            <a:spLocks noGrp="1" noChangeAspect="1"/>
          </p:cNvSpPr>
          <p:nvPr>
            <p:ph type="pic" sz="quarter" idx="204" hasCustomPrompt="1"/>
          </p:nvPr>
        </p:nvSpPr>
        <p:spPr>
          <a:xfrm>
            <a:off x="3231395" y="3881714"/>
            <a:ext cx="360000" cy="360000"/>
          </a:xfrm>
          <a:prstGeom prst="roundRect">
            <a:avLst>
              <a:gd name="adj" fmla="val 16536"/>
            </a:avLst>
          </a:prstGeom>
          <a:solidFill>
            <a:schemeClr val="bg1"/>
          </a:solidFill>
          <a:ln w="15875">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8" name="Текст 64"/>
          <p:cNvSpPr>
            <a:spLocks noGrp="1"/>
          </p:cNvSpPr>
          <p:nvPr>
            <p:ph type="body" sz="quarter" idx="205" hasCustomPrompt="1"/>
          </p:nvPr>
        </p:nvSpPr>
        <p:spPr>
          <a:xfrm>
            <a:off x="3611943" y="3923214"/>
            <a:ext cx="1574419" cy="276999"/>
          </a:xfrm>
        </p:spPr>
        <p:txBody>
          <a:bodyPr wrap="square" anchor="ctr">
            <a:spAutoFit/>
          </a:bodyPr>
          <a:lstStyle>
            <a:lvl1pPr marL="0" indent="0">
              <a:lnSpc>
                <a:spcPct val="100000"/>
              </a:lnSpc>
              <a:spcBef>
                <a:spcPts val="0"/>
              </a:spcBef>
              <a:buClr>
                <a:schemeClr val="accent6"/>
              </a:buClr>
              <a:buFont typeface="+mj-lt"/>
              <a:buNone/>
              <a:defRPr sz="1200" baseline="0"/>
            </a:lvl1pPr>
          </a:lstStyle>
          <a:p>
            <a:pPr lvl="0"/>
            <a:r>
              <a:rPr lang="ru-RU" dirty="0"/>
              <a:t>Аудит проводился?</a:t>
            </a:r>
          </a:p>
        </p:txBody>
      </p:sp>
    </p:spTree>
    <p:extLst>
      <p:ext uri="{BB962C8B-B14F-4D97-AF65-F5344CB8AC3E}">
        <p14:creationId xmlns:p14="http://schemas.microsoft.com/office/powerpoint/2010/main" val="1977937586"/>
      </p:ext>
    </p:extLst>
  </p:cSld>
  <p:clrMapOvr>
    <a:masterClrMapping/>
  </p:clrMapOvr>
  <p:extLst>
    <p:ext uri="{DCECCB84-F9BA-43D5-87BE-67443E8EF086}">
      <p15:sldGuideLst xmlns:p15="http://schemas.microsoft.com/office/powerpoint/2012/main">
        <p15:guide id="2" pos="3817" userDrawn="1">
          <p15:clr>
            <a:srgbClr val="FBAE40"/>
          </p15:clr>
        </p15:guide>
        <p15:guide id="3" orient="horz" pos="230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1 - Аудит - Анализ проблем БП - 2">
    <p:spTree>
      <p:nvGrpSpPr>
        <p:cNvPr id="1" name=""/>
        <p:cNvGrpSpPr/>
        <p:nvPr/>
      </p:nvGrpSpPr>
      <p:grpSpPr>
        <a:xfrm>
          <a:off x="0" y="0"/>
          <a:ext cx="0" cy="0"/>
          <a:chOff x="0" y="0"/>
          <a:chExt cx="0" cy="0"/>
        </a:xfrm>
      </p:grpSpPr>
      <p:sp>
        <p:nvSpPr>
          <p:cNvPr id="36" name="Прямоугольник 35"/>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44795" y="144417"/>
            <a:ext cx="11475730" cy="433965"/>
          </a:xfrm>
        </p:spPr>
        <p:txBody>
          <a:bodyPr/>
          <a:lstStyle>
            <a:lvl1pPr>
              <a:defRPr baseline="0"/>
            </a:lvl1pPr>
          </a:lstStyle>
          <a:p>
            <a:r>
              <a:rPr lang="ru-RU" dirty="0"/>
              <a:t>Анализ проблем и зон роста</a:t>
            </a:r>
          </a:p>
        </p:txBody>
      </p:sp>
      <p:sp>
        <p:nvSpPr>
          <p:cNvPr id="44" name="Текст 10"/>
          <p:cNvSpPr>
            <a:spLocks noGrp="1"/>
          </p:cNvSpPr>
          <p:nvPr>
            <p:ph type="body" sz="quarter" idx="51" hasCustomPrompt="1"/>
          </p:nvPr>
        </p:nvSpPr>
        <p:spPr>
          <a:xfrm>
            <a:off x="730962" y="1414562"/>
            <a:ext cx="2724150" cy="332450"/>
          </a:xfrm>
        </p:spPr>
        <p:txBody>
          <a:bodyPr anchor="ctr"/>
          <a:lstStyle>
            <a:lvl1pPr>
              <a:defRPr baseline="0"/>
            </a:lvl1pPr>
          </a:lstStyle>
          <a:p>
            <a:pPr lvl="0"/>
            <a:r>
              <a:rPr lang="ru-RU" dirty="0"/>
              <a:t>Проблема(ы)</a:t>
            </a:r>
          </a:p>
        </p:txBody>
      </p:sp>
      <p:sp>
        <p:nvSpPr>
          <p:cNvPr id="45" name="Текст 64"/>
          <p:cNvSpPr>
            <a:spLocks noGrp="1"/>
          </p:cNvSpPr>
          <p:nvPr>
            <p:ph type="body" sz="quarter" idx="64" hasCustomPrompt="1"/>
          </p:nvPr>
        </p:nvSpPr>
        <p:spPr>
          <a:xfrm>
            <a:off x="730962" y="1771088"/>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48" name="Текст 10"/>
          <p:cNvSpPr>
            <a:spLocks noGrp="1"/>
          </p:cNvSpPr>
          <p:nvPr>
            <p:ph type="body" sz="quarter" idx="118" hasCustomPrompt="1"/>
          </p:nvPr>
        </p:nvSpPr>
        <p:spPr>
          <a:xfrm>
            <a:off x="730962" y="2461331"/>
            <a:ext cx="2724150" cy="332450"/>
          </a:xfrm>
        </p:spPr>
        <p:txBody>
          <a:bodyPr anchor="ctr"/>
          <a:lstStyle>
            <a:lvl1pPr>
              <a:defRPr baseline="0"/>
            </a:lvl1pPr>
          </a:lstStyle>
          <a:p>
            <a:pPr lvl="0"/>
            <a:r>
              <a:rPr lang="ru-RU" dirty="0"/>
              <a:t>Зоны роста</a:t>
            </a:r>
          </a:p>
        </p:txBody>
      </p:sp>
      <p:sp>
        <p:nvSpPr>
          <p:cNvPr id="49" name="Текст 64"/>
          <p:cNvSpPr>
            <a:spLocks noGrp="1"/>
          </p:cNvSpPr>
          <p:nvPr>
            <p:ph type="body" sz="quarter" idx="119" hasCustomPrompt="1"/>
          </p:nvPr>
        </p:nvSpPr>
        <p:spPr>
          <a:xfrm>
            <a:off x="730962" y="2818117"/>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59" name="Рисунок 8"/>
          <p:cNvSpPr>
            <a:spLocks noGrp="1"/>
          </p:cNvSpPr>
          <p:nvPr>
            <p:ph type="pic" sz="quarter" idx="161" hasCustomPrompt="1"/>
          </p:nvPr>
        </p:nvSpPr>
        <p:spPr>
          <a:xfrm>
            <a:off x="334963" y="965949"/>
            <a:ext cx="360000" cy="360000"/>
          </a:xfrm>
          <a:prstGeom prst="roundRect">
            <a:avLst/>
          </a:prstGeom>
          <a:solidFill>
            <a:schemeClr val="bg1"/>
          </a:solidFill>
          <a:ln w="15875">
            <a:solidFill>
              <a:schemeClr val="accent5"/>
            </a:solidFill>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Иконка</a:t>
            </a:r>
          </a:p>
        </p:txBody>
      </p:sp>
      <p:sp>
        <p:nvSpPr>
          <p:cNvPr id="60" name="Текст 23"/>
          <p:cNvSpPr>
            <a:spLocks noGrp="1"/>
          </p:cNvSpPr>
          <p:nvPr>
            <p:ph type="body" sz="quarter" idx="162" hasCustomPrompt="1"/>
          </p:nvPr>
        </p:nvSpPr>
        <p:spPr>
          <a:xfrm>
            <a:off x="730962" y="976674"/>
            <a:ext cx="2468605" cy="338554"/>
          </a:xfrm>
        </p:spPr>
        <p:txBody>
          <a:bodyPr vert="horz" lIns="91440" tIns="45720" rIns="91440" bIns="45720" rtlCol="0" anchor="ctr">
            <a:normAutofit/>
          </a:bodyPr>
          <a:lstStyle>
            <a:lvl1pPr>
              <a:defRPr lang="ru-RU" baseline="0" dirty="0"/>
            </a:lvl1pPr>
          </a:lstStyle>
          <a:p>
            <a:pPr lvl="0"/>
            <a:r>
              <a:rPr lang="ru-RU" dirty="0"/>
              <a:t>Система 1</a:t>
            </a:r>
          </a:p>
        </p:txBody>
      </p:sp>
      <p:sp>
        <p:nvSpPr>
          <p:cNvPr id="112" name="Иконка 1"/>
          <p:cNvSpPr>
            <a:spLocks noGrp="1" noChangeAspect="1"/>
          </p:cNvSpPr>
          <p:nvPr>
            <p:ph type="pic" sz="quarter" idx="200" hasCustomPrompt="1"/>
          </p:nvPr>
        </p:nvSpPr>
        <p:spPr>
          <a:xfrm>
            <a:off x="6096000" y="965949"/>
            <a:ext cx="360000" cy="360000"/>
          </a:xfrm>
          <a:prstGeom prst="roundRect">
            <a:avLst>
              <a:gd name="adj" fmla="val 16536"/>
            </a:avLst>
          </a:prstGeom>
          <a:solidFill>
            <a:schemeClr val="bg1"/>
          </a:solid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3" name="Текст 10"/>
          <p:cNvSpPr>
            <a:spLocks noGrp="1"/>
          </p:cNvSpPr>
          <p:nvPr>
            <p:ph type="body" sz="quarter" idx="201" hasCustomPrompt="1"/>
          </p:nvPr>
        </p:nvSpPr>
        <p:spPr>
          <a:xfrm>
            <a:off x="6466274" y="965949"/>
            <a:ext cx="2724150" cy="332450"/>
          </a:xfrm>
        </p:spPr>
        <p:txBody>
          <a:bodyPr anchor="ctr"/>
          <a:lstStyle>
            <a:lvl1pPr>
              <a:defRPr baseline="0"/>
            </a:lvl1pPr>
          </a:lstStyle>
          <a:p>
            <a:pPr lvl="0"/>
            <a:r>
              <a:rPr lang="ru-RU" dirty="0"/>
              <a:t>Решение</a:t>
            </a:r>
          </a:p>
        </p:txBody>
      </p:sp>
      <p:sp>
        <p:nvSpPr>
          <p:cNvPr id="114" name="Текст 64"/>
          <p:cNvSpPr>
            <a:spLocks noGrp="1"/>
          </p:cNvSpPr>
          <p:nvPr>
            <p:ph type="body" sz="quarter" idx="202" hasCustomPrompt="1"/>
          </p:nvPr>
        </p:nvSpPr>
        <p:spPr>
          <a:xfrm>
            <a:off x="6466273" y="1302561"/>
            <a:ext cx="5354251" cy="276999"/>
          </a:xfrm>
        </p:spPr>
        <p:txBody>
          <a:bodyPr wrap="square">
            <a:spAutoFit/>
          </a:bodyPr>
          <a:lstStyle>
            <a:lvl1pPr marL="228600" indent="-228600">
              <a:lnSpc>
                <a:spcPct val="100000"/>
              </a:lnSpc>
              <a:spcBef>
                <a:spcPts val="0"/>
              </a:spcBef>
              <a:buClr>
                <a:schemeClr val="accent3"/>
              </a:buClr>
              <a:buFont typeface="+mj-lt"/>
              <a:buAutoNum type="arabicPeriod"/>
              <a:defRPr sz="1200" baseline="0"/>
            </a:lvl1pPr>
          </a:lstStyle>
          <a:p>
            <a:pPr lvl="0"/>
            <a:r>
              <a:rPr lang="ru-RU" dirty="0"/>
              <a:t>Список решений</a:t>
            </a:r>
          </a:p>
        </p:txBody>
      </p:sp>
      <p:sp>
        <p:nvSpPr>
          <p:cNvPr id="116" name="Текст 3"/>
          <p:cNvSpPr>
            <a:spLocks noGrp="1"/>
          </p:cNvSpPr>
          <p:nvPr>
            <p:ph type="body" sz="quarter" idx="203" hasCustomPrompt="1"/>
          </p:nvPr>
        </p:nvSpPr>
        <p:spPr>
          <a:xfrm>
            <a:off x="5587490" y="936063"/>
            <a:ext cx="233363" cy="2482850"/>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
        <p:nvSpPr>
          <p:cNvPr id="117" name="Иконка 1"/>
          <p:cNvSpPr>
            <a:spLocks noGrp="1" noChangeAspect="1"/>
          </p:cNvSpPr>
          <p:nvPr>
            <p:ph type="pic" sz="quarter" idx="204" hasCustomPrompt="1"/>
          </p:nvPr>
        </p:nvSpPr>
        <p:spPr>
          <a:xfrm>
            <a:off x="3231395" y="965949"/>
            <a:ext cx="360000" cy="360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8" name="Текст 64"/>
          <p:cNvSpPr>
            <a:spLocks noGrp="1"/>
          </p:cNvSpPr>
          <p:nvPr>
            <p:ph type="body" sz="quarter" idx="205" hasCustomPrompt="1"/>
          </p:nvPr>
        </p:nvSpPr>
        <p:spPr>
          <a:xfrm>
            <a:off x="3611943" y="1007449"/>
            <a:ext cx="1574419" cy="276999"/>
          </a:xfrm>
        </p:spPr>
        <p:txBody>
          <a:bodyPr wrap="square" anchor="ctr">
            <a:spAutoFit/>
          </a:bodyPr>
          <a:lstStyle>
            <a:lvl1pPr marL="0" indent="0">
              <a:lnSpc>
                <a:spcPct val="100000"/>
              </a:lnSpc>
              <a:spcBef>
                <a:spcPts val="0"/>
              </a:spcBef>
              <a:buClr>
                <a:schemeClr val="accent6"/>
              </a:buClr>
              <a:buFont typeface="+mj-lt"/>
              <a:buNone/>
              <a:defRPr sz="1200" baseline="0"/>
            </a:lvl1pPr>
          </a:lstStyle>
          <a:p>
            <a:pPr lvl="0"/>
            <a:r>
              <a:rPr lang="ru-RU" dirty="0"/>
              <a:t>Аудит проводился?</a:t>
            </a:r>
          </a:p>
        </p:txBody>
      </p:sp>
    </p:spTree>
    <p:extLst>
      <p:ext uri="{BB962C8B-B14F-4D97-AF65-F5344CB8AC3E}">
        <p14:creationId xmlns:p14="http://schemas.microsoft.com/office/powerpoint/2010/main" val="3926790240"/>
      </p:ext>
    </p:extLst>
  </p:cSld>
  <p:clrMapOvr>
    <a:masterClrMapping/>
  </p:clrMapOvr>
  <p:extLst>
    <p:ext uri="{DCECCB84-F9BA-43D5-87BE-67443E8EF086}">
      <p15:sldGuideLst xmlns:p15="http://schemas.microsoft.com/office/powerpoint/2012/main">
        <p15:guide id="2" pos="3817">
          <p15:clr>
            <a:srgbClr val="FBAE40"/>
          </p15:clr>
        </p15:guide>
        <p15:guide id="3"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 - Аудит - Влияние на бизнес">
    <p:spTree>
      <p:nvGrpSpPr>
        <p:cNvPr id="1" name=""/>
        <p:cNvGrpSpPr/>
        <p:nvPr/>
      </p:nvGrpSpPr>
      <p:grpSpPr>
        <a:xfrm>
          <a:off x="0" y="0"/>
          <a:ext cx="0" cy="0"/>
          <a:chOff x="0" y="0"/>
          <a:chExt cx="0" cy="0"/>
        </a:xfrm>
      </p:grpSpPr>
      <p:sp>
        <p:nvSpPr>
          <p:cNvPr id="85" name="Текст 6"/>
          <p:cNvSpPr>
            <a:spLocks noGrp="1"/>
          </p:cNvSpPr>
          <p:nvPr>
            <p:ph type="body" sz="quarter" idx="164" hasCustomPrompt="1"/>
          </p:nvPr>
        </p:nvSpPr>
        <p:spPr>
          <a:xfrm>
            <a:off x="564546" y="1456147"/>
            <a:ext cx="2354128" cy="1943146"/>
          </a:xfrm>
          <a:prstGeom prst="roundRect">
            <a:avLst>
              <a:gd name="adj" fmla="val 6911"/>
            </a:avLst>
          </a:prstGeom>
          <a:solidFill>
            <a:schemeClr val="tx2">
              <a:lumMod val="20000"/>
              <a:lumOff val="80000"/>
            </a:schemeClr>
          </a:solidFill>
          <a:ln>
            <a:solidFill>
              <a:schemeClr val="tx2">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en-US" dirty="0" smtClean="0"/>
            </a:lvl1pPr>
          </a:lstStyle>
          <a:p>
            <a:pPr lvl="0"/>
            <a:r>
              <a:rPr lang="en-US" dirty="0"/>
              <a:t> </a:t>
            </a:r>
          </a:p>
        </p:txBody>
      </p:sp>
      <p:sp>
        <p:nvSpPr>
          <p:cNvPr id="82" name="Прямоугольник 81"/>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Прямоугольник 82"/>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Текст 3"/>
          <p:cNvSpPr>
            <a:spLocks noGrp="1"/>
          </p:cNvSpPr>
          <p:nvPr>
            <p:ph type="body" sz="quarter" idx="177"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2" name="Заголовок 1"/>
          <p:cNvSpPr>
            <a:spLocks noGrp="1"/>
          </p:cNvSpPr>
          <p:nvPr>
            <p:ph type="title" hasCustomPrompt="1"/>
          </p:nvPr>
        </p:nvSpPr>
        <p:spPr/>
        <p:txBody>
          <a:bodyPr/>
          <a:lstStyle>
            <a:lvl1pPr>
              <a:defRPr/>
            </a:lvl1pPr>
          </a:lstStyle>
          <a:p>
            <a:r>
              <a:rPr lang="ru-RU" dirty="0"/>
              <a:t>Влияние услуги на бизнес</a:t>
            </a:r>
          </a:p>
        </p:txBody>
      </p:sp>
      <p:sp>
        <p:nvSpPr>
          <p:cNvPr id="4" name="Иконка 1"/>
          <p:cNvSpPr>
            <a:spLocks noGrp="1" noChangeAspect="1"/>
          </p:cNvSpPr>
          <p:nvPr>
            <p:ph type="pic" sz="quarter" idx="123" hasCustomPrompt="1"/>
          </p:nvPr>
        </p:nvSpPr>
        <p:spPr>
          <a:xfrm>
            <a:off x="3508187" y="1226912"/>
            <a:ext cx="360000" cy="360000"/>
          </a:xfrm>
          <a:prstGeom prst="ellipse">
            <a:avLst/>
          </a:prstGeom>
          <a:noFill/>
          <a:ln w="15875">
            <a:solidFill>
              <a:schemeClr val="accent6"/>
            </a:solidFill>
          </a:ln>
        </p:spPr>
        <p:txBody>
          <a:bodyPr vert="horz" lIns="0" tIns="0" rIns="0" bIns="0" rtlCol="0" anchor="ctr">
            <a:noAutofit/>
          </a:bodyPr>
          <a:lstStyle>
            <a:lvl1pPr>
              <a:defRPr lang="ru-RU" sz="700" dirty="0" smtClean="0"/>
            </a:lvl1pPr>
          </a:lstStyle>
          <a:p>
            <a:pPr lvl="0" algn="ctr"/>
            <a:r>
              <a:rPr lang="ru-RU" dirty="0"/>
              <a:t>Иконка</a:t>
            </a:r>
          </a:p>
        </p:txBody>
      </p:sp>
      <p:sp>
        <p:nvSpPr>
          <p:cNvPr id="5" name="Текст 23"/>
          <p:cNvSpPr>
            <a:spLocks noGrp="1"/>
          </p:cNvSpPr>
          <p:nvPr>
            <p:ph type="body" sz="quarter" idx="124" hasCustomPrompt="1"/>
          </p:nvPr>
        </p:nvSpPr>
        <p:spPr>
          <a:xfrm>
            <a:off x="2918674" y="1604670"/>
            <a:ext cx="1539026" cy="246221"/>
          </a:xfrm>
          <a:noFill/>
        </p:spPr>
        <p:txBody>
          <a:bodyPr wrap="square">
            <a:spAutoFit/>
          </a:bodyPr>
          <a:lstStyle>
            <a:lvl1pPr algn="ctr">
              <a:spcBef>
                <a:spcPts val="0"/>
              </a:spcBef>
              <a:defRPr sz="1000">
                <a:solidFill>
                  <a:schemeClr val="tx1"/>
                </a:solidFill>
              </a:defRPr>
            </a:lvl1pPr>
          </a:lstStyle>
          <a:p>
            <a:pPr lvl="0"/>
            <a:r>
              <a:rPr lang="ru-RU" dirty="0"/>
              <a:t>Сотрудники</a:t>
            </a:r>
          </a:p>
        </p:txBody>
      </p:sp>
      <p:sp>
        <p:nvSpPr>
          <p:cNvPr id="6" name="Иконка 1"/>
          <p:cNvSpPr>
            <a:spLocks noGrp="1" noChangeAspect="1"/>
          </p:cNvSpPr>
          <p:nvPr>
            <p:ph type="pic" sz="quarter" idx="125" hasCustomPrompt="1"/>
          </p:nvPr>
        </p:nvSpPr>
        <p:spPr>
          <a:xfrm>
            <a:off x="3508187" y="3323749"/>
            <a:ext cx="360000" cy="360000"/>
          </a:xfrm>
          <a:prstGeom prst="ellipse">
            <a:avLst/>
          </a:prstGeom>
          <a:noFill/>
          <a:ln w="15875">
            <a:solidFill>
              <a:schemeClr val="accent6"/>
            </a:solidFill>
          </a:ln>
        </p:spPr>
        <p:txBody>
          <a:bodyPr vert="horz" lIns="0" tIns="0" rIns="0" bIns="0" rtlCol="0" anchor="ctr">
            <a:noAutofit/>
          </a:bodyPr>
          <a:lstStyle>
            <a:lvl1pPr>
              <a:defRPr lang="ru-RU" sz="700" dirty="0" smtClean="0"/>
            </a:lvl1pPr>
          </a:lstStyle>
          <a:p>
            <a:pPr lvl="0" algn="ctr"/>
            <a:r>
              <a:rPr lang="ru-RU" dirty="0"/>
              <a:t>Иконка</a:t>
            </a:r>
          </a:p>
        </p:txBody>
      </p:sp>
      <p:sp>
        <p:nvSpPr>
          <p:cNvPr id="7" name="Текст 23"/>
          <p:cNvSpPr>
            <a:spLocks noGrp="1"/>
          </p:cNvSpPr>
          <p:nvPr>
            <p:ph type="body" sz="quarter" idx="126" hasCustomPrompt="1"/>
          </p:nvPr>
        </p:nvSpPr>
        <p:spPr>
          <a:xfrm>
            <a:off x="2918674" y="3701507"/>
            <a:ext cx="1539026" cy="246221"/>
          </a:xfrm>
          <a:noFill/>
        </p:spPr>
        <p:txBody>
          <a:bodyPr wrap="square">
            <a:spAutoFit/>
          </a:bodyPr>
          <a:lstStyle>
            <a:lvl1pPr algn="ctr">
              <a:spcBef>
                <a:spcPts val="0"/>
              </a:spcBef>
              <a:defRPr sz="1000">
                <a:solidFill>
                  <a:schemeClr val="tx1"/>
                </a:solidFill>
              </a:defRPr>
            </a:lvl1pPr>
          </a:lstStyle>
          <a:p>
            <a:pPr lvl="0"/>
            <a:r>
              <a:rPr lang="ru-RU" dirty="0"/>
              <a:t>Клиенты</a:t>
            </a:r>
          </a:p>
        </p:txBody>
      </p:sp>
      <p:sp>
        <p:nvSpPr>
          <p:cNvPr id="26" name="Текст 3"/>
          <p:cNvSpPr>
            <a:spLocks noGrp="1"/>
          </p:cNvSpPr>
          <p:nvPr>
            <p:ph type="body" sz="quarter" idx="128" hasCustomPrompt="1"/>
          </p:nvPr>
        </p:nvSpPr>
        <p:spPr>
          <a:xfrm>
            <a:off x="334963" y="5674565"/>
            <a:ext cx="7561262" cy="791880"/>
          </a:xfrm>
        </p:spPr>
        <p:txBody>
          <a:bodyPr>
            <a:normAutofit/>
          </a:bodyPr>
          <a:lstStyle>
            <a:lvl1pPr>
              <a:spcBef>
                <a:spcPts val="0"/>
              </a:spcBef>
              <a:defRPr sz="1200" baseline="0">
                <a:solidFill>
                  <a:schemeClr val="tx1"/>
                </a:solidFill>
              </a:defRPr>
            </a:lvl1pPr>
          </a:lstStyle>
          <a:p>
            <a:pPr lvl="0"/>
            <a:r>
              <a:rPr lang="ru-RU" dirty="0"/>
              <a:t>Описать влияние услуги на бизнес</a:t>
            </a:r>
          </a:p>
        </p:txBody>
      </p:sp>
      <p:sp>
        <p:nvSpPr>
          <p:cNvPr id="27" name="Текст 5"/>
          <p:cNvSpPr>
            <a:spLocks noGrp="1"/>
          </p:cNvSpPr>
          <p:nvPr>
            <p:ph type="body" sz="quarter" idx="131" hasCustomPrompt="1"/>
          </p:nvPr>
        </p:nvSpPr>
        <p:spPr>
          <a:xfrm>
            <a:off x="334963" y="5358653"/>
            <a:ext cx="3627437" cy="306387"/>
          </a:xfrm>
        </p:spPr>
        <p:txBody>
          <a:bodyPr/>
          <a:lstStyle>
            <a:lvl1pPr>
              <a:spcBef>
                <a:spcPts val="0"/>
              </a:spcBef>
              <a:defRPr>
                <a:solidFill>
                  <a:schemeClr val="tx2"/>
                </a:solidFill>
              </a:defRPr>
            </a:lvl1pPr>
          </a:lstStyle>
          <a:p>
            <a:pPr lvl="0"/>
            <a:r>
              <a:rPr lang="ru-RU" dirty="0"/>
              <a:t>Влияние</a:t>
            </a:r>
          </a:p>
        </p:txBody>
      </p:sp>
      <p:sp>
        <p:nvSpPr>
          <p:cNvPr id="28" name="Текст 3"/>
          <p:cNvSpPr>
            <a:spLocks noGrp="1"/>
          </p:cNvSpPr>
          <p:nvPr>
            <p:ph type="body" sz="quarter" idx="132" hasCustomPrompt="1"/>
          </p:nvPr>
        </p:nvSpPr>
        <p:spPr>
          <a:xfrm>
            <a:off x="334963" y="4570946"/>
            <a:ext cx="7561262" cy="791880"/>
          </a:xfrm>
        </p:spPr>
        <p:txBody>
          <a:bodyPr>
            <a:normAutofit/>
          </a:bodyPr>
          <a:lstStyle>
            <a:lvl1pPr>
              <a:spcBef>
                <a:spcPts val="0"/>
              </a:spcBef>
              <a:defRPr sz="1200" baseline="0">
                <a:solidFill>
                  <a:schemeClr val="tx1"/>
                </a:solidFill>
              </a:defRPr>
            </a:lvl1pPr>
          </a:lstStyle>
          <a:p>
            <a:pPr lvl="0"/>
            <a:r>
              <a:rPr lang="ru-RU" dirty="0"/>
              <a:t>Описать кратко услугу</a:t>
            </a:r>
          </a:p>
        </p:txBody>
      </p:sp>
      <p:sp>
        <p:nvSpPr>
          <p:cNvPr id="29" name="Текст 5"/>
          <p:cNvSpPr>
            <a:spLocks noGrp="1"/>
          </p:cNvSpPr>
          <p:nvPr>
            <p:ph type="body" sz="quarter" idx="133" hasCustomPrompt="1"/>
          </p:nvPr>
        </p:nvSpPr>
        <p:spPr>
          <a:xfrm>
            <a:off x="334963" y="4255034"/>
            <a:ext cx="3627437" cy="306387"/>
          </a:xfrm>
        </p:spPr>
        <p:txBody>
          <a:bodyPr/>
          <a:lstStyle>
            <a:lvl1pPr>
              <a:spcBef>
                <a:spcPts val="0"/>
              </a:spcBef>
              <a:defRPr>
                <a:solidFill>
                  <a:schemeClr val="tx2"/>
                </a:solidFill>
              </a:defRPr>
            </a:lvl1pPr>
          </a:lstStyle>
          <a:p>
            <a:pPr lvl="0"/>
            <a:r>
              <a:rPr lang="ru-RU" dirty="0"/>
              <a:t>Описание</a:t>
            </a:r>
          </a:p>
        </p:txBody>
      </p:sp>
      <p:sp>
        <p:nvSpPr>
          <p:cNvPr id="31" name="Текст 30"/>
          <p:cNvSpPr>
            <a:spLocks noGrp="1"/>
          </p:cNvSpPr>
          <p:nvPr>
            <p:ph type="body" sz="quarter" idx="134" hasCustomPrompt="1"/>
          </p:nvPr>
        </p:nvSpPr>
        <p:spPr>
          <a:xfrm>
            <a:off x="3307981" y="2028105"/>
            <a:ext cx="760413" cy="1156338"/>
          </a:xfrm>
          <a:prstGeom prst="downArrow">
            <a:avLst/>
          </a:prstGeom>
          <a:ln w="9525">
            <a:solidFill>
              <a:schemeClr val="tx1">
                <a:lumMod val="50000"/>
                <a:lumOff val="50000"/>
              </a:schemeClr>
            </a:solidFill>
            <a:prstDash val="dash"/>
          </a:ln>
        </p:spPr>
        <p:txBody>
          <a:bodyPr>
            <a:noAutofit/>
          </a:bodyPr>
          <a:lstStyle>
            <a:lvl1pPr>
              <a:defRPr/>
            </a:lvl1pPr>
          </a:lstStyle>
          <a:p>
            <a:pPr lvl="0"/>
            <a:r>
              <a:rPr lang="ru-RU"/>
              <a:t> </a:t>
            </a:r>
          </a:p>
        </p:txBody>
      </p:sp>
      <p:sp>
        <p:nvSpPr>
          <p:cNvPr id="32" name="Иконка 1"/>
          <p:cNvSpPr>
            <a:spLocks noGrp="1" noChangeAspect="1"/>
          </p:cNvSpPr>
          <p:nvPr>
            <p:ph type="pic" sz="quarter" idx="135" hasCustomPrompt="1"/>
          </p:nvPr>
        </p:nvSpPr>
        <p:spPr>
          <a:xfrm>
            <a:off x="806889" y="1914057"/>
            <a:ext cx="360000" cy="360000"/>
          </a:xfrm>
          <a:prstGeom prst="roundRect">
            <a:avLst>
              <a:gd name="adj" fmla="val 15033"/>
            </a:avLst>
          </a:prstGeom>
          <a:noFill/>
          <a:ln w="15875">
            <a:solidFill>
              <a:schemeClr val="tx2"/>
            </a:solidFill>
          </a:ln>
        </p:spPr>
        <p:txBody>
          <a:bodyPr vert="horz" lIns="0" tIns="0" rIns="0" bIns="0" rtlCol="0" anchor="ctr">
            <a:noAutofit/>
          </a:bodyPr>
          <a:lstStyle>
            <a:lvl1pPr>
              <a:defRPr lang="ru-RU" sz="700" dirty="0" smtClean="0"/>
            </a:lvl1pPr>
          </a:lstStyle>
          <a:p>
            <a:pPr marR="0" lvl="0" fontAlgn="auto">
              <a:spcAft>
                <a:spcPts val="0"/>
              </a:spcAft>
              <a:buClrTx/>
              <a:buSzTx/>
              <a:tabLst/>
            </a:pPr>
            <a:r>
              <a:rPr lang="ru-RU" dirty="0"/>
              <a:t>Иконка</a:t>
            </a:r>
          </a:p>
        </p:txBody>
      </p:sp>
      <p:sp>
        <p:nvSpPr>
          <p:cNvPr id="33" name="Текст 23"/>
          <p:cNvSpPr>
            <a:spLocks noGrp="1"/>
          </p:cNvSpPr>
          <p:nvPr>
            <p:ph type="body" sz="quarter" idx="136" hasCustomPrompt="1"/>
          </p:nvPr>
        </p:nvSpPr>
        <p:spPr>
          <a:xfrm>
            <a:off x="1202888" y="1969282"/>
            <a:ext cx="1687226" cy="246221"/>
          </a:xfrm>
          <a:noFill/>
        </p:spPr>
        <p:txBody>
          <a:bodyPr wrap="square" anchor="ctr">
            <a:spAutoFit/>
          </a:bodyPr>
          <a:lstStyle>
            <a:lvl1pPr algn="l">
              <a:spcBef>
                <a:spcPts val="0"/>
              </a:spcBef>
              <a:defRPr sz="1000">
                <a:solidFill>
                  <a:schemeClr val="tx1"/>
                </a:solidFill>
              </a:defRPr>
            </a:lvl1pPr>
          </a:lstStyle>
          <a:p>
            <a:pPr lvl="0"/>
            <a:r>
              <a:rPr lang="ru-RU" dirty="0"/>
              <a:t>Бизнес-процесс 1</a:t>
            </a:r>
          </a:p>
        </p:txBody>
      </p:sp>
      <p:sp>
        <p:nvSpPr>
          <p:cNvPr id="34" name="Иконка 1"/>
          <p:cNvSpPr>
            <a:spLocks noGrp="1" noChangeAspect="1"/>
          </p:cNvSpPr>
          <p:nvPr>
            <p:ph type="pic" sz="quarter" idx="137" hasCustomPrompt="1"/>
          </p:nvPr>
        </p:nvSpPr>
        <p:spPr>
          <a:xfrm>
            <a:off x="806889" y="2416184"/>
            <a:ext cx="360000" cy="360000"/>
          </a:xfrm>
          <a:prstGeom prst="roundRect">
            <a:avLst>
              <a:gd name="adj" fmla="val 15033"/>
            </a:avLst>
          </a:prstGeom>
          <a:noFill/>
          <a:ln w="15875">
            <a:solidFill>
              <a:schemeClr val="tx2"/>
            </a:solidFill>
          </a:ln>
        </p:spPr>
        <p:txBody>
          <a:bodyPr vert="horz" lIns="0" tIns="0" rIns="0" bIns="0" rtlCol="0" anchor="ctr">
            <a:noAutofit/>
          </a:bodyPr>
          <a:lstStyle>
            <a:lvl1pPr>
              <a:defRPr lang="ru-RU" sz="700" dirty="0" smtClean="0"/>
            </a:lvl1pPr>
          </a:lstStyle>
          <a:p>
            <a:pPr marR="0" lvl="0" fontAlgn="auto">
              <a:spcAft>
                <a:spcPts val="0"/>
              </a:spcAft>
              <a:buClrTx/>
              <a:buSzTx/>
              <a:tabLst/>
            </a:pPr>
            <a:r>
              <a:rPr lang="ru-RU" dirty="0"/>
              <a:t>Иконка</a:t>
            </a:r>
          </a:p>
        </p:txBody>
      </p:sp>
      <p:sp>
        <p:nvSpPr>
          <p:cNvPr id="35" name="Текст 23"/>
          <p:cNvSpPr>
            <a:spLocks noGrp="1"/>
          </p:cNvSpPr>
          <p:nvPr>
            <p:ph type="body" sz="quarter" idx="138" hasCustomPrompt="1"/>
          </p:nvPr>
        </p:nvSpPr>
        <p:spPr>
          <a:xfrm>
            <a:off x="1202888" y="2471409"/>
            <a:ext cx="1687226" cy="246221"/>
          </a:xfrm>
          <a:noFill/>
        </p:spPr>
        <p:txBody>
          <a:bodyPr wrap="square" anchor="ctr">
            <a:spAutoFit/>
          </a:bodyPr>
          <a:lstStyle>
            <a:lvl1pPr algn="l">
              <a:spcBef>
                <a:spcPts val="0"/>
              </a:spcBef>
              <a:defRPr sz="1000">
                <a:solidFill>
                  <a:schemeClr val="tx1"/>
                </a:solidFill>
              </a:defRPr>
            </a:lvl1pPr>
          </a:lstStyle>
          <a:p>
            <a:pPr lvl="0"/>
            <a:r>
              <a:rPr lang="ru-RU" dirty="0"/>
              <a:t>Бизнес-процесс 2</a:t>
            </a:r>
          </a:p>
        </p:txBody>
      </p:sp>
      <p:sp>
        <p:nvSpPr>
          <p:cNvPr id="36" name="Иконка 1"/>
          <p:cNvSpPr>
            <a:spLocks noGrp="1" noChangeAspect="1"/>
          </p:cNvSpPr>
          <p:nvPr>
            <p:ph type="pic" sz="quarter" idx="151" hasCustomPrompt="1"/>
          </p:nvPr>
        </p:nvSpPr>
        <p:spPr>
          <a:xfrm>
            <a:off x="4648559" y="2227852"/>
            <a:ext cx="360000" cy="360000"/>
          </a:xfrm>
          <a:prstGeom prst="roundRect">
            <a:avLst>
              <a:gd name="adj" fmla="val 17363"/>
            </a:avLst>
          </a:prstGeom>
          <a:noFill/>
          <a:ln w="15875">
            <a:solidFill>
              <a:schemeClr val="accent5"/>
            </a:solidFill>
          </a:ln>
        </p:spPr>
        <p:txBody>
          <a:bodyPr vert="horz" lIns="0" tIns="0" rIns="0" bIns="0" rtlCol="0" anchor="ctr">
            <a:noAutofit/>
          </a:bodyPr>
          <a:lstStyle>
            <a:lvl1pPr>
              <a:defRPr lang="ru-RU" sz="700" dirty="0" smtClean="0"/>
            </a:lvl1pPr>
          </a:lstStyle>
          <a:p>
            <a:pPr marR="0" lvl="0" fontAlgn="auto">
              <a:spcAft>
                <a:spcPts val="0"/>
              </a:spcAft>
              <a:buClrTx/>
              <a:buSzTx/>
              <a:tabLst/>
            </a:pPr>
            <a:r>
              <a:rPr lang="ru-RU" dirty="0"/>
              <a:t>Иконка</a:t>
            </a:r>
          </a:p>
        </p:txBody>
      </p:sp>
      <p:sp>
        <p:nvSpPr>
          <p:cNvPr id="37" name="Текст 23"/>
          <p:cNvSpPr>
            <a:spLocks noGrp="1"/>
          </p:cNvSpPr>
          <p:nvPr>
            <p:ph type="body" sz="quarter" idx="152" hasCustomPrompt="1"/>
          </p:nvPr>
        </p:nvSpPr>
        <p:spPr>
          <a:xfrm>
            <a:off x="5018390" y="2290393"/>
            <a:ext cx="1649881" cy="246221"/>
          </a:xfrm>
          <a:noFill/>
        </p:spPr>
        <p:txBody>
          <a:bodyPr wrap="square">
            <a:spAutoFit/>
          </a:bodyPr>
          <a:lstStyle>
            <a:lvl1pPr algn="l">
              <a:spcBef>
                <a:spcPts val="0"/>
              </a:spcBef>
              <a:defRPr sz="1000" baseline="0">
                <a:solidFill>
                  <a:schemeClr val="tx1"/>
                </a:solidFill>
              </a:defRPr>
            </a:lvl1pPr>
          </a:lstStyle>
          <a:p>
            <a:pPr lvl="0"/>
            <a:r>
              <a:rPr lang="ru-RU" dirty="0"/>
              <a:t>Система</a:t>
            </a:r>
          </a:p>
        </p:txBody>
      </p:sp>
      <p:sp>
        <p:nvSpPr>
          <p:cNvPr id="38" name="Иконка 1"/>
          <p:cNvSpPr>
            <a:spLocks noGrp="1" noChangeAspect="1"/>
          </p:cNvSpPr>
          <p:nvPr>
            <p:ph type="pic" sz="quarter" idx="153" hasCustomPrompt="1"/>
          </p:nvPr>
        </p:nvSpPr>
        <p:spPr>
          <a:xfrm>
            <a:off x="806889" y="2882997"/>
            <a:ext cx="360000" cy="360000"/>
          </a:xfrm>
          <a:prstGeom prst="roundRect">
            <a:avLst>
              <a:gd name="adj" fmla="val 15033"/>
            </a:avLst>
          </a:prstGeom>
          <a:noFill/>
          <a:ln w="15875">
            <a:solidFill>
              <a:schemeClr val="tx2"/>
            </a:solidFill>
          </a:ln>
        </p:spPr>
        <p:txBody>
          <a:bodyPr vert="horz" lIns="0" tIns="0" rIns="0" bIns="0" rtlCol="0" anchor="ctr">
            <a:noAutofit/>
          </a:bodyPr>
          <a:lstStyle>
            <a:lvl1pPr>
              <a:defRPr lang="ru-RU" sz="700" dirty="0" smtClean="0"/>
            </a:lvl1pPr>
          </a:lstStyle>
          <a:p>
            <a:pPr marR="0" lvl="0" fontAlgn="auto">
              <a:spcAft>
                <a:spcPts val="0"/>
              </a:spcAft>
              <a:buClrTx/>
              <a:buSzTx/>
              <a:tabLst/>
            </a:pPr>
            <a:r>
              <a:rPr lang="ru-RU" dirty="0"/>
              <a:t>Иконка</a:t>
            </a:r>
          </a:p>
        </p:txBody>
      </p:sp>
      <p:sp>
        <p:nvSpPr>
          <p:cNvPr id="39" name="Текст 23"/>
          <p:cNvSpPr>
            <a:spLocks noGrp="1"/>
          </p:cNvSpPr>
          <p:nvPr>
            <p:ph type="body" sz="quarter" idx="154" hasCustomPrompt="1"/>
          </p:nvPr>
        </p:nvSpPr>
        <p:spPr>
          <a:xfrm>
            <a:off x="1202888" y="2938222"/>
            <a:ext cx="1687226" cy="246221"/>
          </a:xfrm>
          <a:noFill/>
        </p:spPr>
        <p:txBody>
          <a:bodyPr wrap="square" anchor="ctr">
            <a:spAutoFit/>
          </a:bodyPr>
          <a:lstStyle>
            <a:lvl1pPr algn="l">
              <a:spcBef>
                <a:spcPts val="0"/>
              </a:spcBef>
              <a:defRPr sz="1000">
                <a:solidFill>
                  <a:schemeClr val="tx1"/>
                </a:solidFill>
              </a:defRPr>
            </a:lvl1pPr>
          </a:lstStyle>
          <a:p>
            <a:pPr lvl="0"/>
            <a:r>
              <a:rPr lang="ru-RU" dirty="0"/>
              <a:t>Бизнес-процесс 3</a:t>
            </a:r>
          </a:p>
        </p:txBody>
      </p:sp>
      <p:sp>
        <p:nvSpPr>
          <p:cNvPr id="43" name="Текст 42"/>
          <p:cNvSpPr>
            <a:spLocks noGrp="1"/>
          </p:cNvSpPr>
          <p:nvPr>
            <p:ph type="body" sz="quarter" idx="155" hasCustomPrompt="1"/>
          </p:nvPr>
        </p:nvSpPr>
        <p:spPr>
          <a:xfrm>
            <a:off x="3888943" y="1393917"/>
            <a:ext cx="940231" cy="815883"/>
          </a:xfrm>
          <a:custGeom>
            <a:avLst/>
            <a:gdLst>
              <a:gd name="connsiteX0" fmla="*/ 716009 w 1552575"/>
              <a:gd name="connsiteY0" fmla="*/ 1119 h 741362"/>
              <a:gd name="connsiteX1" fmla="*/ 1068267 w 1552575"/>
              <a:gd name="connsiteY1" fmla="*/ 27219 h 741362"/>
              <a:gd name="connsiteX2" fmla="*/ 1552576 w 1552575"/>
              <a:gd name="connsiteY2" fmla="*/ 370681 h 741362"/>
              <a:gd name="connsiteX3" fmla="*/ 776288 w 1552575"/>
              <a:gd name="connsiteY3" fmla="*/ 370681 h 741362"/>
              <a:gd name="connsiteX4" fmla="*/ 716009 w 1552575"/>
              <a:gd name="connsiteY4" fmla="*/ 1119 h 741362"/>
              <a:gd name="connsiteX0" fmla="*/ 716009 w 1552575"/>
              <a:gd name="connsiteY0" fmla="*/ 1119 h 741362"/>
              <a:gd name="connsiteX1" fmla="*/ 1068267 w 1552575"/>
              <a:gd name="connsiteY1" fmla="*/ 27219 h 741362"/>
              <a:gd name="connsiteX2" fmla="*/ 1552576 w 1552575"/>
              <a:gd name="connsiteY2" fmla="*/ 370681 h 741362"/>
              <a:gd name="connsiteX0" fmla="*/ 0 w 836567"/>
              <a:gd name="connsiteY0" fmla="*/ 1119 h 370681"/>
              <a:gd name="connsiteX1" fmla="*/ 352258 w 836567"/>
              <a:gd name="connsiteY1" fmla="*/ 27219 h 370681"/>
              <a:gd name="connsiteX2" fmla="*/ 836567 w 836567"/>
              <a:gd name="connsiteY2" fmla="*/ 370681 h 370681"/>
              <a:gd name="connsiteX3" fmla="*/ 0 w 836567"/>
              <a:gd name="connsiteY3" fmla="*/ 1119 h 370681"/>
              <a:gd name="connsiteX0" fmla="*/ 0 w 836567"/>
              <a:gd name="connsiteY0" fmla="*/ 1119 h 370681"/>
              <a:gd name="connsiteX1" fmla="*/ 352258 w 836567"/>
              <a:gd name="connsiteY1" fmla="*/ 27219 h 370681"/>
              <a:gd name="connsiteX2" fmla="*/ 836567 w 836567"/>
              <a:gd name="connsiteY2" fmla="*/ 370681 h 370681"/>
              <a:gd name="connsiteX0" fmla="*/ 574675 w 1411242"/>
              <a:gd name="connsiteY0" fmla="*/ 4095 h 373657"/>
              <a:gd name="connsiteX1" fmla="*/ 926933 w 1411242"/>
              <a:gd name="connsiteY1" fmla="*/ 30195 h 373657"/>
              <a:gd name="connsiteX2" fmla="*/ 1411242 w 1411242"/>
              <a:gd name="connsiteY2" fmla="*/ 373657 h 373657"/>
              <a:gd name="connsiteX3" fmla="*/ 574675 w 1411242"/>
              <a:gd name="connsiteY3" fmla="*/ 4095 h 373657"/>
              <a:gd name="connsiteX0" fmla="*/ 0 w 1411242"/>
              <a:gd name="connsiteY0" fmla="*/ 920 h 373657"/>
              <a:gd name="connsiteX1" fmla="*/ 926933 w 1411242"/>
              <a:gd name="connsiteY1" fmla="*/ 30195 h 373657"/>
              <a:gd name="connsiteX2" fmla="*/ 1411242 w 1411242"/>
              <a:gd name="connsiteY2" fmla="*/ 373657 h 373657"/>
              <a:gd name="connsiteX0" fmla="*/ 574675 w 1416831"/>
              <a:gd name="connsiteY0" fmla="*/ 3702 h 373264"/>
              <a:gd name="connsiteX1" fmla="*/ 926933 w 1416831"/>
              <a:gd name="connsiteY1" fmla="*/ 29802 h 373264"/>
              <a:gd name="connsiteX2" fmla="*/ 1411242 w 1416831"/>
              <a:gd name="connsiteY2" fmla="*/ 373264 h 373264"/>
              <a:gd name="connsiteX3" fmla="*/ 574675 w 1416831"/>
              <a:gd name="connsiteY3" fmla="*/ 3702 h 373264"/>
              <a:gd name="connsiteX0" fmla="*/ 0 w 1416831"/>
              <a:gd name="connsiteY0" fmla="*/ 527 h 373264"/>
              <a:gd name="connsiteX1" fmla="*/ 1180933 w 1416831"/>
              <a:gd name="connsiteY1" fmla="*/ 42502 h 373264"/>
              <a:gd name="connsiteX2" fmla="*/ 1411242 w 1416831"/>
              <a:gd name="connsiteY2" fmla="*/ 373264 h 373264"/>
              <a:gd name="connsiteX0" fmla="*/ 574675 w 1411242"/>
              <a:gd name="connsiteY0" fmla="*/ 3702 h 373264"/>
              <a:gd name="connsiteX1" fmla="*/ 926933 w 1411242"/>
              <a:gd name="connsiteY1" fmla="*/ 29802 h 373264"/>
              <a:gd name="connsiteX2" fmla="*/ 1411242 w 1411242"/>
              <a:gd name="connsiteY2" fmla="*/ 373264 h 373264"/>
              <a:gd name="connsiteX3" fmla="*/ 574675 w 1411242"/>
              <a:gd name="connsiteY3" fmla="*/ 3702 h 373264"/>
              <a:gd name="connsiteX0" fmla="*/ 0 w 1411242"/>
              <a:gd name="connsiteY0" fmla="*/ 527 h 373264"/>
              <a:gd name="connsiteX1" fmla="*/ 1180933 w 1411242"/>
              <a:gd name="connsiteY1" fmla="*/ 42502 h 373264"/>
              <a:gd name="connsiteX2" fmla="*/ 1411242 w 1411242"/>
              <a:gd name="connsiteY2" fmla="*/ 373264 h 373264"/>
              <a:gd name="connsiteX0" fmla="*/ 574675 w 1411242"/>
              <a:gd name="connsiteY0" fmla="*/ 3175 h 372737"/>
              <a:gd name="connsiteX1" fmla="*/ 926933 w 1411242"/>
              <a:gd name="connsiteY1" fmla="*/ 29275 h 372737"/>
              <a:gd name="connsiteX2" fmla="*/ 1411242 w 1411242"/>
              <a:gd name="connsiteY2" fmla="*/ 372737 h 372737"/>
              <a:gd name="connsiteX3" fmla="*/ 574675 w 1411242"/>
              <a:gd name="connsiteY3" fmla="*/ 3175 h 372737"/>
              <a:gd name="connsiteX0" fmla="*/ 0 w 1411242"/>
              <a:gd name="connsiteY0" fmla="*/ 0 h 372737"/>
              <a:gd name="connsiteX1" fmla="*/ 1180933 w 1411242"/>
              <a:gd name="connsiteY1" fmla="*/ 41975 h 372737"/>
              <a:gd name="connsiteX2" fmla="*/ 1411242 w 1411242"/>
              <a:gd name="connsiteY2" fmla="*/ 372737 h 372737"/>
              <a:gd name="connsiteX0" fmla="*/ 574675 w 1411242"/>
              <a:gd name="connsiteY0" fmla="*/ 15175 h 384737"/>
              <a:gd name="connsiteX1" fmla="*/ 926933 w 1411242"/>
              <a:gd name="connsiteY1" fmla="*/ 41275 h 384737"/>
              <a:gd name="connsiteX2" fmla="*/ 1411242 w 1411242"/>
              <a:gd name="connsiteY2" fmla="*/ 384737 h 384737"/>
              <a:gd name="connsiteX3" fmla="*/ 574675 w 1411242"/>
              <a:gd name="connsiteY3" fmla="*/ 15175 h 384737"/>
              <a:gd name="connsiteX0" fmla="*/ 0 w 1411242"/>
              <a:gd name="connsiteY0" fmla="*/ 12000 h 384737"/>
              <a:gd name="connsiteX1" fmla="*/ 1403183 w 1411242"/>
              <a:gd name="connsiteY1" fmla="*/ 0 h 384737"/>
              <a:gd name="connsiteX2" fmla="*/ 1411242 w 1411242"/>
              <a:gd name="connsiteY2" fmla="*/ 384737 h 384737"/>
              <a:gd name="connsiteX0" fmla="*/ 574675 w 1411242"/>
              <a:gd name="connsiteY0" fmla="*/ 15175 h 384737"/>
              <a:gd name="connsiteX1" fmla="*/ 1411242 w 1411242"/>
              <a:gd name="connsiteY1" fmla="*/ 384737 h 384737"/>
              <a:gd name="connsiteX2" fmla="*/ 574675 w 1411242"/>
              <a:gd name="connsiteY2" fmla="*/ 15175 h 384737"/>
              <a:gd name="connsiteX0" fmla="*/ 0 w 1411242"/>
              <a:gd name="connsiteY0" fmla="*/ 12000 h 384737"/>
              <a:gd name="connsiteX1" fmla="*/ 1403183 w 1411242"/>
              <a:gd name="connsiteY1" fmla="*/ 0 h 384737"/>
              <a:gd name="connsiteX2" fmla="*/ 1411242 w 1411242"/>
              <a:gd name="connsiteY2" fmla="*/ 384737 h 384737"/>
              <a:gd name="connsiteX0" fmla="*/ 574675 w 1411242"/>
              <a:gd name="connsiteY0" fmla="*/ 15175 h 388231"/>
              <a:gd name="connsiteX1" fmla="*/ 1411242 w 1411242"/>
              <a:gd name="connsiteY1" fmla="*/ 384737 h 388231"/>
              <a:gd name="connsiteX2" fmla="*/ 574675 w 1411242"/>
              <a:gd name="connsiteY2" fmla="*/ 15175 h 388231"/>
              <a:gd name="connsiteX0" fmla="*/ 0 w 1411242"/>
              <a:gd name="connsiteY0" fmla="*/ 12000 h 388231"/>
              <a:gd name="connsiteX1" fmla="*/ 1403183 w 1411242"/>
              <a:gd name="connsiteY1" fmla="*/ 0 h 388231"/>
              <a:gd name="connsiteX2" fmla="*/ 1411242 w 1411242"/>
              <a:gd name="connsiteY2" fmla="*/ 384737 h 388231"/>
              <a:gd name="connsiteX3" fmla="*/ 703215 w 1411242"/>
              <a:gd name="connsiteY3" fmla="*/ 250593 h 388231"/>
              <a:gd name="connsiteX0" fmla="*/ 574675 w 1411242"/>
              <a:gd name="connsiteY0" fmla="*/ 15175 h 384737"/>
              <a:gd name="connsiteX1" fmla="*/ 1411242 w 1411242"/>
              <a:gd name="connsiteY1" fmla="*/ 384737 h 384737"/>
              <a:gd name="connsiteX2" fmla="*/ 574675 w 1411242"/>
              <a:gd name="connsiteY2" fmla="*/ 15175 h 384737"/>
              <a:gd name="connsiteX0" fmla="*/ 0 w 1411242"/>
              <a:gd name="connsiteY0" fmla="*/ 12000 h 384737"/>
              <a:gd name="connsiteX1" fmla="*/ 1403183 w 1411242"/>
              <a:gd name="connsiteY1" fmla="*/ 0 h 384737"/>
              <a:gd name="connsiteX2" fmla="*/ 1411242 w 1411242"/>
              <a:gd name="connsiteY2" fmla="*/ 384737 h 384737"/>
              <a:gd name="connsiteX0" fmla="*/ 1409700 w 1411242"/>
              <a:gd name="connsiteY0" fmla="*/ 0 h 385437"/>
              <a:gd name="connsiteX1" fmla="*/ 1411242 w 1411242"/>
              <a:gd name="connsiteY1" fmla="*/ 385437 h 385437"/>
              <a:gd name="connsiteX2" fmla="*/ 1409700 w 1411242"/>
              <a:gd name="connsiteY2" fmla="*/ 0 h 385437"/>
              <a:gd name="connsiteX0" fmla="*/ 0 w 1411242"/>
              <a:gd name="connsiteY0" fmla="*/ 12700 h 385437"/>
              <a:gd name="connsiteX1" fmla="*/ 1403183 w 1411242"/>
              <a:gd name="connsiteY1" fmla="*/ 700 h 385437"/>
              <a:gd name="connsiteX2" fmla="*/ 1411242 w 1411242"/>
              <a:gd name="connsiteY2" fmla="*/ 385437 h 385437"/>
              <a:gd name="connsiteX0" fmla="*/ 1755775 w 1757317"/>
              <a:gd name="connsiteY0" fmla="*/ 0 h 385437"/>
              <a:gd name="connsiteX1" fmla="*/ 1757317 w 1757317"/>
              <a:gd name="connsiteY1" fmla="*/ 385437 h 385437"/>
              <a:gd name="connsiteX2" fmla="*/ 1755775 w 1757317"/>
              <a:gd name="connsiteY2" fmla="*/ 0 h 385437"/>
              <a:gd name="connsiteX0" fmla="*/ 0 w 1757317"/>
              <a:gd name="connsiteY0" fmla="*/ 3175 h 385437"/>
              <a:gd name="connsiteX1" fmla="*/ 1749258 w 1757317"/>
              <a:gd name="connsiteY1" fmla="*/ 700 h 385437"/>
              <a:gd name="connsiteX2" fmla="*/ 1757317 w 1757317"/>
              <a:gd name="connsiteY2" fmla="*/ 385437 h 385437"/>
              <a:gd name="connsiteX0" fmla="*/ 1755775 w 1757317"/>
              <a:gd name="connsiteY0" fmla="*/ 0 h 741037"/>
              <a:gd name="connsiteX1" fmla="*/ 1757317 w 1757317"/>
              <a:gd name="connsiteY1" fmla="*/ 385437 h 741037"/>
              <a:gd name="connsiteX2" fmla="*/ 1755775 w 1757317"/>
              <a:gd name="connsiteY2" fmla="*/ 0 h 741037"/>
              <a:gd name="connsiteX0" fmla="*/ 0 w 1757317"/>
              <a:gd name="connsiteY0" fmla="*/ 3175 h 741037"/>
              <a:gd name="connsiteX1" fmla="*/ 1749258 w 1757317"/>
              <a:gd name="connsiteY1" fmla="*/ 700 h 741037"/>
              <a:gd name="connsiteX2" fmla="*/ 1731917 w 1757317"/>
              <a:gd name="connsiteY2" fmla="*/ 741037 h 741037"/>
              <a:gd name="connsiteX0" fmla="*/ 1755775 w 1757317"/>
              <a:gd name="connsiteY0" fmla="*/ 0 h 767271"/>
              <a:gd name="connsiteX1" fmla="*/ 1757317 w 1757317"/>
              <a:gd name="connsiteY1" fmla="*/ 385437 h 767271"/>
              <a:gd name="connsiteX2" fmla="*/ 1755775 w 1757317"/>
              <a:gd name="connsiteY2" fmla="*/ 0 h 767271"/>
              <a:gd name="connsiteX0" fmla="*/ 0 w 1757317"/>
              <a:gd name="connsiteY0" fmla="*/ 3175 h 767271"/>
              <a:gd name="connsiteX1" fmla="*/ 1749258 w 1757317"/>
              <a:gd name="connsiteY1" fmla="*/ 700 h 767271"/>
              <a:gd name="connsiteX2" fmla="*/ 1731917 w 1757317"/>
              <a:gd name="connsiteY2" fmla="*/ 741037 h 767271"/>
              <a:gd name="connsiteX3" fmla="*/ 1735091 w 1757317"/>
              <a:gd name="connsiteY3" fmla="*/ 597368 h 767271"/>
              <a:gd name="connsiteX0" fmla="*/ 1755775 w 1757317"/>
              <a:gd name="connsiteY0" fmla="*/ 0 h 767271"/>
              <a:gd name="connsiteX1" fmla="*/ 1757317 w 1757317"/>
              <a:gd name="connsiteY1" fmla="*/ 385437 h 767271"/>
              <a:gd name="connsiteX2" fmla="*/ 1755775 w 1757317"/>
              <a:gd name="connsiteY2" fmla="*/ 0 h 767271"/>
              <a:gd name="connsiteX0" fmla="*/ 0 w 1757317"/>
              <a:gd name="connsiteY0" fmla="*/ 3175 h 767271"/>
              <a:gd name="connsiteX1" fmla="*/ 1749258 w 1757317"/>
              <a:gd name="connsiteY1" fmla="*/ 700 h 767271"/>
              <a:gd name="connsiteX2" fmla="*/ 1731917 w 1757317"/>
              <a:gd name="connsiteY2" fmla="*/ 741037 h 767271"/>
              <a:gd name="connsiteX3" fmla="*/ 1735091 w 1757317"/>
              <a:gd name="connsiteY3" fmla="*/ 597368 h 767271"/>
              <a:gd name="connsiteX0" fmla="*/ 1755775 w 1770017"/>
              <a:gd name="connsiteY0" fmla="*/ 0 h 767271"/>
              <a:gd name="connsiteX1" fmla="*/ 1757317 w 1770017"/>
              <a:gd name="connsiteY1" fmla="*/ 385437 h 767271"/>
              <a:gd name="connsiteX2" fmla="*/ 1755775 w 1770017"/>
              <a:gd name="connsiteY2" fmla="*/ 0 h 767271"/>
              <a:gd name="connsiteX0" fmla="*/ 0 w 1770017"/>
              <a:gd name="connsiteY0" fmla="*/ 3175 h 767271"/>
              <a:gd name="connsiteX1" fmla="*/ 1749258 w 1770017"/>
              <a:gd name="connsiteY1" fmla="*/ 700 h 767271"/>
              <a:gd name="connsiteX2" fmla="*/ 1770017 w 1770017"/>
              <a:gd name="connsiteY2" fmla="*/ 741037 h 767271"/>
              <a:gd name="connsiteX3" fmla="*/ 1735091 w 1770017"/>
              <a:gd name="connsiteY3" fmla="*/ 597368 h 767271"/>
              <a:gd name="connsiteX0" fmla="*/ 1755775 w 1770017"/>
              <a:gd name="connsiteY0" fmla="*/ 0 h 810744"/>
              <a:gd name="connsiteX1" fmla="*/ 1757317 w 1770017"/>
              <a:gd name="connsiteY1" fmla="*/ 385437 h 810744"/>
              <a:gd name="connsiteX2" fmla="*/ 1755775 w 1770017"/>
              <a:gd name="connsiteY2" fmla="*/ 0 h 810744"/>
              <a:gd name="connsiteX0" fmla="*/ 0 w 1770017"/>
              <a:gd name="connsiteY0" fmla="*/ 3175 h 810744"/>
              <a:gd name="connsiteX1" fmla="*/ 1749258 w 1770017"/>
              <a:gd name="connsiteY1" fmla="*/ 700 h 810744"/>
              <a:gd name="connsiteX2" fmla="*/ 1770017 w 1770017"/>
              <a:gd name="connsiteY2" fmla="*/ 741037 h 810744"/>
              <a:gd name="connsiteX3" fmla="*/ 1661272 w 1770017"/>
              <a:gd name="connsiteY3" fmla="*/ 783105 h 810744"/>
              <a:gd name="connsiteX0" fmla="*/ 1755775 w 1770017"/>
              <a:gd name="connsiteY0" fmla="*/ 0 h 741037"/>
              <a:gd name="connsiteX1" fmla="*/ 1757317 w 1770017"/>
              <a:gd name="connsiteY1" fmla="*/ 385437 h 741037"/>
              <a:gd name="connsiteX2" fmla="*/ 1755775 w 1770017"/>
              <a:gd name="connsiteY2" fmla="*/ 0 h 741037"/>
              <a:gd name="connsiteX0" fmla="*/ 0 w 1770017"/>
              <a:gd name="connsiteY0" fmla="*/ 3175 h 741037"/>
              <a:gd name="connsiteX1" fmla="*/ 1749258 w 1770017"/>
              <a:gd name="connsiteY1" fmla="*/ 700 h 741037"/>
              <a:gd name="connsiteX2" fmla="*/ 1770017 w 1770017"/>
              <a:gd name="connsiteY2" fmla="*/ 741037 h 741037"/>
              <a:gd name="connsiteX0" fmla="*/ 1755775 w 1770362"/>
              <a:gd name="connsiteY0" fmla="*/ 0 h 744033"/>
              <a:gd name="connsiteX1" fmla="*/ 1757317 w 1770362"/>
              <a:gd name="connsiteY1" fmla="*/ 385437 h 744033"/>
              <a:gd name="connsiteX2" fmla="*/ 1755775 w 1770362"/>
              <a:gd name="connsiteY2" fmla="*/ 0 h 744033"/>
              <a:gd name="connsiteX0" fmla="*/ 0 w 1770362"/>
              <a:gd name="connsiteY0" fmla="*/ 3175 h 744033"/>
              <a:gd name="connsiteX1" fmla="*/ 1749258 w 1770362"/>
              <a:gd name="connsiteY1" fmla="*/ 700 h 744033"/>
              <a:gd name="connsiteX2" fmla="*/ 1770017 w 1770362"/>
              <a:gd name="connsiteY2" fmla="*/ 741037 h 744033"/>
              <a:gd name="connsiteX3" fmla="*/ 1762079 w 1770362"/>
              <a:gd name="connsiteY3" fmla="*/ 256849 h 744033"/>
              <a:gd name="connsiteX0" fmla="*/ 1755775 w 1770362"/>
              <a:gd name="connsiteY0" fmla="*/ 0 h 743481"/>
              <a:gd name="connsiteX1" fmla="*/ 1757317 w 1770362"/>
              <a:gd name="connsiteY1" fmla="*/ 385437 h 743481"/>
              <a:gd name="connsiteX2" fmla="*/ 1755775 w 1770362"/>
              <a:gd name="connsiteY2" fmla="*/ 0 h 743481"/>
              <a:gd name="connsiteX0" fmla="*/ 0 w 1770362"/>
              <a:gd name="connsiteY0" fmla="*/ 3175 h 743481"/>
              <a:gd name="connsiteX1" fmla="*/ 1749258 w 1770362"/>
              <a:gd name="connsiteY1" fmla="*/ 700 h 743481"/>
              <a:gd name="connsiteX2" fmla="*/ 1770017 w 1770362"/>
              <a:gd name="connsiteY2" fmla="*/ 741037 h 743481"/>
              <a:gd name="connsiteX3" fmla="*/ 1762079 w 1770362"/>
              <a:gd name="connsiteY3" fmla="*/ 256849 h 743481"/>
              <a:gd name="connsiteX0" fmla="*/ 1755775 w 1770362"/>
              <a:gd name="connsiteY0" fmla="*/ 0 h 743481"/>
              <a:gd name="connsiteX1" fmla="*/ 1607298 w 1770362"/>
              <a:gd name="connsiteY1" fmla="*/ 442587 h 743481"/>
              <a:gd name="connsiteX2" fmla="*/ 1755775 w 1770362"/>
              <a:gd name="connsiteY2" fmla="*/ 0 h 743481"/>
              <a:gd name="connsiteX0" fmla="*/ 0 w 1770362"/>
              <a:gd name="connsiteY0" fmla="*/ 3175 h 743481"/>
              <a:gd name="connsiteX1" fmla="*/ 1749258 w 1770362"/>
              <a:gd name="connsiteY1" fmla="*/ 700 h 743481"/>
              <a:gd name="connsiteX2" fmla="*/ 1770017 w 1770362"/>
              <a:gd name="connsiteY2" fmla="*/ 741037 h 743481"/>
              <a:gd name="connsiteX3" fmla="*/ 1762079 w 1770362"/>
              <a:gd name="connsiteY3" fmla="*/ 256849 h 743481"/>
              <a:gd name="connsiteX0" fmla="*/ 1755775 w 1770362"/>
              <a:gd name="connsiteY0" fmla="*/ 0 h 743481"/>
              <a:gd name="connsiteX1" fmla="*/ 1607298 w 1770362"/>
              <a:gd name="connsiteY1" fmla="*/ 442587 h 743481"/>
              <a:gd name="connsiteX2" fmla="*/ 1755775 w 1770362"/>
              <a:gd name="connsiteY2" fmla="*/ 0 h 743481"/>
              <a:gd name="connsiteX0" fmla="*/ 0 w 1770362"/>
              <a:gd name="connsiteY0" fmla="*/ 3175 h 743481"/>
              <a:gd name="connsiteX1" fmla="*/ 1749258 w 1770362"/>
              <a:gd name="connsiteY1" fmla="*/ 700 h 743481"/>
              <a:gd name="connsiteX2" fmla="*/ 1770017 w 1770362"/>
              <a:gd name="connsiteY2" fmla="*/ 741037 h 743481"/>
              <a:gd name="connsiteX3" fmla="*/ 1762079 w 1770362"/>
              <a:gd name="connsiteY3" fmla="*/ 256849 h 743481"/>
              <a:gd name="connsiteX0" fmla="*/ 1755775 w 1939968"/>
              <a:gd name="connsiteY0" fmla="*/ 163026 h 906507"/>
              <a:gd name="connsiteX1" fmla="*/ 1935910 w 1939968"/>
              <a:gd name="connsiteY1" fmla="*/ 10300 h 906507"/>
              <a:gd name="connsiteX2" fmla="*/ 1755775 w 1939968"/>
              <a:gd name="connsiteY2" fmla="*/ 163026 h 906507"/>
              <a:gd name="connsiteX0" fmla="*/ 0 w 1939968"/>
              <a:gd name="connsiteY0" fmla="*/ 166201 h 906507"/>
              <a:gd name="connsiteX1" fmla="*/ 1749258 w 1939968"/>
              <a:gd name="connsiteY1" fmla="*/ 163726 h 906507"/>
              <a:gd name="connsiteX2" fmla="*/ 1770017 w 1939968"/>
              <a:gd name="connsiteY2" fmla="*/ 904063 h 906507"/>
              <a:gd name="connsiteX3" fmla="*/ 1762079 w 1939968"/>
              <a:gd name="connsiteY3" fmla="*/ 419875 h 906507"/>
              <a:gd name="connsiteX0" fmla="*/ 1755775 w 1770362"/>
              <a:gd name="connsiteY0" fmla="*/ 0 h 743481"/>
              <a:gd name="connsiteX1" fmla="*/ 876253 w 1770362"/>
              <a:gd name="connsiteY1" fmla="*/ 318762 h 743481"/>
              <a:gd name="connsiteX2" fmla="*/ 1755775 w 1770362"/>
              <a:gd name="connsiteY2" fmla="*/ 0 h 743481"/>
              <a:gd name="connsiteX0" fmla="*/ 0 w 1770362"/>
              <a:gd name="connsiteY0" fmla="*/ 3175 h 743481"/>
              <a:gd name="connsiteX1" fmla="*/ 1749258 w 1770362"/>
              <a:gd name="connsiteY1" fmla="*/ 700 h 743481"/>
              <a:gd name="connsiteX2" fmla="*/ 1770017 w 1770362"/>
              <a:gd name="connsiteY2" fmla="*/ 741037 h 743481"/>
              <a:gd name="connsiteX3" fmla="*/ 1762079 w 1770362"/>
              <a:gd name="connsiteY3" fmla="*/ 256849 h 743481"/>
              <a:gd name="connsiteX0" fmla="*/ 1755775 w 1770362"/>
              <a:gd name="connsiteY0" fmla="*/ 0 h 743481"/>
              <a:gd name="connsiteX1" fmla="*/ 583359 w 1770362"/>
              <a:gd name="connsiteY1" fmla="*/ 292568 h 743481"/>
              <a:gd name="connsiteX2" fmla="*/ 1755775 w 1770362"/>
              <a:gd name="connsiteY2" fmla="*/ 0 h 743481"/>
              <a:gd name="connsiteX0" fmla="*/ 0 w 1770362"/>
              <a:gd name="connsiteY0" fmla="*/ 3175 h 743481"/>
              <a:gd name="connsiteX1" fmla="*/ 1749258 w 1770362"/>
              <a:gd name="connsiteY1" fmla="*/ 700 h 743481"/>
              <a:gd name="connsiteX2" fmla="*/ 1770017 w 1770362"/>
              <a:gd name="connsiteY2" fmla="*/ 741037 h 743481"/>
              <a:gd name="connsiteX3" fmla="*/ 1762079 w 1770362"/>
              <a:gd name="connsiteY3" fmla="*/ 256849 h 743481"/>
              <a:gd name="connsiteX0" fmla="*/ 1755775 w 1770362"/>
              <a:gd name="connsiteY0" fmla="*/ 0 h 743481"/>
              <a:gd name="connsiteX1" fmla="*/ 316659 w 1770362"/>
              <a:gd name="connsiteY1" fmla="*/ 252087 h 743481"/>
              <a:gd name="connsiteX2" fmla="*/ 1755775 w 1770362"/>
              <a:gd name="connsiteY2" fmla="*/ 0 h 743481"/>
              <a:gd name="connsiteX0" fmla="*/ 0 w 1770362"/>
              <a:gd name="connsiteY0" fmla="*/ 3175 h 743481"/>
              <a:gd name="connsiteX1" fmla="*/ 1749258 w 1770362"/>
              <a:gd name="connsiteY1" fmla="*/ 700 h 743481"/>
              <a:gd name="connsiteX2" fmla="*/ 1770017 w 1770362"/>
              <a:gd name="connsiteY2" fmla="*/ 741037 h 743481"/>
              <a:gd name="connsiteX3" fmla="*/ 1762079 w 1770362"/>
              <a:gd name="connsiteY3" fmla="*/ 256849 h 743481"/>
              <a:gd name="connsiteX0" fmla="*/ 1755775 w 1770362"/>
              <a:gd name="connsiteY0" fmla="*/ 0 h 743481"/>
              <a:gd name="connsiteX1" fmla="*/ 273797 w 1770362"/>
              <a:gd name="connsiteY1" fmla="*/ 221130 h 743481"/>
              <a:gd name="connsiteX2" fmla="*/ 1755775 w 1770362"/>
              <a:gd name="connsiteY2" fmla="*/ 0 h 743481"/>
              <a:gd name="connsiteX0" fmla="*/ 0 w 1770362"/>
              <a:gd name="connsiteY0" fmla="*/ 3175 h 743481"/>
              <a:gd name="connsiteX1" fmla="*/ 1749258 w 1770362"/>
              <a:gd name="connsiteY1" fmla="*/ 700 h 743481"/>
              <a:gd name="connsiteX2" fmla="*/ 1770017 w 1770362"/>
              <a:gd name="connsiteY2" fmla="*/ 741037 h 743481"/>
              <a:gd name="connsiteX3" fmla="*/ 1762079 w 1770362"/>
              <a:gd name="connsiteY3" fmla="*/ 256849 h 743481"/>
              <a:gd name="connsiteX0" fmla="*/ 1755775 w 1770362"/>
              <a:gd name="connsiteY0" fmla="*/ 0 h 743481"/>
              <a:gd name="connsiteX1" fmla="*/ 273797 w 1770362"/>
              <a:gd name="connsiteY1" fmla="*/ 221130 h 743481"/>
              <a:gd name="connsiteX2" fmla="*/ 1755775 w 1770362"/>
              <a:gd name="connsiteY2" fmla="*/ 0 h 743481"/>
              <a:gd name="connsiteX0" fmla="*/ 0 w 1770362"/>
              <a:gd name="connsiteY0" fmla="*/ 3175 h 743481"/>
              <a:gd name="connsiteX1" fmla="*/ 1706395 w 1770362"/>
              <a:gd name="connsiteY1" fmla="*/ 60231 h 743481"/>
              <a:gd name="connsiteX2" fmla="*/ 1770017 w 1770362"/>
              <a:gd name="connsiteY2" fmla="*/ 741037 h 743481"/>
              <a:gd name="connsiteX3" fmla="*/ 1762079 w 1770362"/>
              <a:gd name="connsiteY3" fmla="*/ 256849 h 743481"/>
              <a:gd name="connsiteX0" fmla="*/ 1755775 w 1790750"/>
              <a:gd name="connsiteY0" fmla="*/ 0 h 1030755"/>
              <a:gd name="connsiteX1" fmla="*/ 273797 w 1790750"/>
              <a:gd name="connsiteY1" fmla="*/ 221130 h 1030755"/>
              <a:gd name="connsiteX2" fmla="*/ 1755775 w 1790750"/>
              <a:gd name="connsiteY2" fmla="*/ 0 h 1030755"/>
              <a:gd name="connsiteX0" fmla="*/ 0 w 1790750"/>
              <a:gd name="connsiteY0" fmla="*/ 3175 h 1030755"/>
              <a:gd name="connsiteX1" fmla="*/ 1706395 w 1790750"/>
              <a:gd name="connsiteY1" fmla="*/ 60231 h 1030755"/>
              <a:gd name="connsiteX2" fmla="*/ 1770017 w 1790750"/>
              <a:gd name="connsiteY2" fmla="*/ 741037 h 1030755"/>
              <a:gd name="connsiteX3" fmla="*/ 1790654 w 1790750"/>
              <a:gd name="connsiteY3" fmla="*/ 1030755 h 1030755"/>
              <a:gd name="connsiteX0" fmla="*/ 1755775 w 1790750"/>
              <a:gd name="connsiteY0" fmla="*/ 15969 h 1046724"/>
              <a:gd name="connsiteX1" fmla="*/ 273797 w 1790750"/>
              <a:gd name="connsiteY1" fmla="*/ 237099 h 1046724"/>
              <a:gd name="connsiteX2" fmla="*/ 1755775 w 1790750"/>
              <a:gd name="connsiteY2" fmla="*/ 15969 h 1046724"/>
              <a:gd name="connsiteX0" fmla="*/ 0 w 1790750"/>
              <a:gd name="connsiteY0" fmla="*/ 19144 h 1046724"/>
              <a:gd name="connsiteX1" fmla="*/ 1782595 w 1790750"/>
              <a:gd name="connsiteY1" fmla="*/ 0 h 1046724"/>
              <a:gd name="connsiteX2" fmla="*/ 1770017 w 1790750"/>
              <a:gd name="connsiteY2" fmla="*/ 757006 h 1046724"/>
              <a:gd name="connsiteX3" fmla="*/ 1790654 w 1790750"/>
              <a:gd name="connsiteY3" fmla="*/ 1046724 h 1046724"/>
              <a:gd name="connsiteX0" fmla="*/ 1755775 w 1916975"/>
              <a:gd name="connsiteY0" fmla="*/ 15969 h 1046724"/>
              <a:gd name="connsiteX1" fmla="*/ 273797 w 1916975"/>
              <a:gd name="connsiteY1" fmla="*/ 237099 h 1046724"/>
              <a:gd name="connsiteX2" fmla="*/ 1755775 w 1916975"/>
              <a:gd name="connsiteY2" fmla="*/ 15969 h 1046724"/>
              <a:gd name="connsiteX0" fmla="*/ 0 w 1916975"/>
              <a:gd name="connsiteY0" fmla="*/ 19144 h 1046724"/>
              <a:gd name="connsiteX1" fmla="*/ 1782595 w 1916975"/>
              <a:gd name="connsiteY1" fmla="*/ 0 h 1046724"/>
              <a:gd name="connsiteX2" fmla="*/ 1790654 w 1916975"/>
              <a:gd name="connsiteY2" fmla="*/ 1046724 h 1046724"/>
              <a:gd name="connsiteX0" fmla="*/ 1755775 w 1916746"/>
              <a:gd name="connsiteY0" fmla="*/ 15969 h 1046724"/>
              <a:gd name="connsiteX1" fmla="*/ 273797 w 1916746"/>
              <a:gd name="connsiteY1" fmla="*/ 237099 h 1046724"/>
              <a:gd name="connsiteX2" fmla="*/ 1755775 w 1916746"/>
              <a:gd name="connsiteY2" fmla="*/ 15969 h 1046724"/>
              <a:gd name="connsiteX0" fmla="*/ 0 w 1916746"/>
              <a:gd name="connsiteY0" fmla="*/ 19144 h 1046724"/>
              <a:gd name="connsiteX1" fmla="*/ 1782595 w 1916746"/>
              <a:gd name="connsiteY1" fmla="*/ 0 h 1046724"/>
              <a:gd name="connsiteX2" fmla="*/ 1752553 w 1916746"/>
              <a:gd name="connsiteY2" fmla="*/ 315681 h 1046724"/>
              <a:gd name="connsiteX3" fmla="*/ 1790654 w 1916746"/>
              <a:gd name="connsiteY3" fmla="*/ 1046724 h 1046724"/>
              <a:gd name="connsiteX0" fmla="*/ 1755775 w 1916746"/>
              <a:gd name="connsiteY0" fmla="*/ 15969 h 1046724"/>
              <a:gd name="connsiteX1" fmla="*/ 273797 w 1916746"/>
              <a:gd name="connsiteY1" fmla="*/ 237099 h 1046724"/>
              <a:gd name="connsiteX2" fmla="*/ 1755775 w 1916746"/>
              <a:gd name="connsiteY2" fmla="*/ 15969 h 1046724"/>
              <a:gd name="connsiteX0" fmla="*/ 0 w 1916746"/>
              <a:gd name="connsiteY0" fmla="*/ 19144 h 1046724"/>
              <a:gd name="connsiteX1" fmla="*/ 1782595 w 1916746"/>
              <a:gd name="connsiteY1" fmla="*/ 0 h 1046724"/>
              <a:gd name="connsiteX2" fmla="*/ 1752553 w 1916746"/>
              <a:gd name="connsiteY2" fmla="*/ 315681 h 1046724"/>
              <a:gd name="connsiteX3" fmla="*/ 1790654 w 1916746"/>
              <a:gd name="connsiteY3" fmla="*/ 1046724 h 1046724"/>
              <a:gd name="connsiteX0" fmla="*/ 1755775 w 1916746"/>
              <a:gd name="connsiteY0" fmla="*/ 15969 h 1046724"/>
              <a:gd name="connsiteX1" fmla="*/ 273797 w 1916746"/>
              <a:gd name="connsiteY1" fmla="*/ 237099 h 1046724"/>
              <a:gd name="connsiteX2" fmla="*/ 1755775 w 1916746"/>
              <a:gd name="connsiteY2" fmla="*/ 15969 h 1046724"/>
              <a:gd name="connsiteX0" fmla="*/ 0 w 1916746"/>
              <a:gd name="connsiteY0" fmla="*/ 19144 h 1046724"/>
              <a:gd name="connsiteX1" fmla="*/ 1782595 w 1916746"/>
              <a:gd name="connsiteY1" fmla="*/ 0 h 1046724"/>
              <a:gd name="connsiteX2" fmla="*/ 1752553 w 1916746"/>
              <a:gd name="connsiteY2" fmla="*/ 315681 h 1046724"/>
              <a:gd name="connsiteX3" fmla="*/ 1790654 w 1916746"/>
              <a:gd name="connsiteY3" fmla="*/ 1046724 h 1046724"/>
              <a:gd name="connsiteX0" fmla="*/ 1755775 w 1916975"/>
              <a:gd name="connsiteY0" fmla="*/ 15969 h 1046724"/>
              <a:gd name="connsiteX1" fmla="*/ 273797 w 1916975"/>
              <a:gd name="connsiteY1" fmla="*/ 237099 h 1046724"/>
              <a:gd name="connsiteX2" fmla="*/ 1755775 w 1916975"/>
              <a:gd name="connsiteY2" fmla="*/ 15969 h 1046724"/>
              <a:gd name="connsiteX0" fmla="*/ 0 w 1916975"/>
              <a:gd name="connsiteY0" fmla="*/ 19144 h 1046724"/>
              <a:gd name="connsiteX1" fmla="*/ 1782595 w 1916975"/>
              <a:gd name="connsiteY1" fmla="*/ 0 h 1046724"/>
              <a:gd name="connsiteX2" fmla="*/ 1790654 w 1916975"/>
              <a:gd name="connsiteY2" fmla="*/ 1046724 h 1046724"/>
              <a:gd name="connsiteX0" fmla="*/ 1755775 w 1916975"/>
              <a:gd name="connsiteY0" fmla="*/ 15969 h 1046724"/>
              <a:gd name="connsiteX1" fmla="*/ 273797 w 1916975"/>
              <a:gd name="connsiteY1" fmla="*/ 237099 h 1046724"/>
              <a:gd name="connsiteX2" fmla="*/ 1847215 w 1916975"/>
              <a:gd name="connsiteY2" fmla="*/ 107409 h 1046724"/>
              <a:gd name="connsiteX0" fmla="*/ 0 w 1916975"/>
              <a:gd name="connsiteY0" fmla="*/ 19144 h 1046724"/>
              <a:gd name="connsiteX1" fmla="*/ 1782595 w 1916975"/>
              <a:gd name="connsiteY1" fmla="*/ 0 h 1046724"/>
              <a:gd name="connsiteX2" fmla="*/ 1790654 w 1916975"/>
              <a:gd name="connsiteY2" fmla="*/ 1046724 h 1046724"/>
              <a:gd name="connsiteX0" fmla="*/ 1755775 w 1916975"/>
              <a:gd name="connsiteY0" fmla="*/ 15969 h 1046724"/>
              <a:gd name="connsiteX1" fmla="*/ 273797 w 1916975"/>
              <a:gd name="connsiteY1" fmla="*/ 237099 h 1046724"/>
              <a:gd name="connsiteX0" fmla="*/ 0 w 1916975"/>
              <a:gd name="connsiteY0" fmla="*/ 19144 h 1046724"/>
              <a:gd name="connsiteX1" fmla="*/ 1782595 w 1916975"/>
              <a:gd name="connsiteY1" fmla="*/ 0 h 1046724"/>
              <a:gd name="connsiteX2" fmla="*/ 1790654 w 1916975"/>
              <a:gd name="connsiteY2" fmla="*/ 1046724 h 1046724"/>
              <a:gd name="connsiteX0" fmla="*/ 1755775 w 1916975"/>
              <a:gd name="connsiteY0" fmla="*/ 15969 h 1046724"/>
              <a:gd name="connsiteX1" fmla="*/ 273797 w 1916975"/>
              <a:gd name="connsiteY1" fmla="*/ 237099 h 1046724"/>
              <a:gd name="connsiteX0" fmla="*/ 0 w 1916975"/>
              <a:gd name="connsiteY0" fmla="*/ 19144 h 1046724"/>
              <a:gd name="connsiteX1" fmla="*/ 1782595 w 1916975"/>
              <a:gd name="connsiteY1" fmla="*/ 0 h 1046724"/>
              <a:gd name="connsiteX2" fmla="*/ 1790654 w 1916975"/>
              <a:gd name="connsiteY2" fmla="*/ 1046724 h 1046724"/>
              <a:gd name="connsiteX0" fmla="*/ 1755775 w 1916975"/>
              <a:gd name="connsiteY0" fmla="*/ 15969 h 1046724"/>
              <a:gd name="connsiteX1" fmla="*/ 273797 w 1916975"/>
              <a:gd name="connsiteY1" fmla="*/ 237099 h 1046724"/>
              <a:gd name="connsiteX0" fmla="*/ 0 w 1916975"/>
              <a:gd name="connsiteY0" fmla="*/ 19144 h 1046724"/>
              <a:gd name="connsiteX1" fmla="*/ 1782595 w 1916975"/>
              <a:gd name="connsiteY1" fmla="*/ 0 h 1046724"/>
              <a:gd name="connsiteX2" fmla="*/ 1790654 w 1916975"/>
              <a:gd name="connsiteY2" fmla="*/ 1046724 h 1046724"/>
              <a:gd name="connsiteX0" fmla="*/ 1755775 w 1790654"/>
              <a:gd name="connsiteY0" fmla="*/ 15969 h 1046724"/>
              <a:gd name="connsiteX1" fmla="*/ 273797 w 1790654"/>
              <a:gd name="connsiteY1" fmla="*/ 237099 h 1046724"/>
              <a:gd name="connsiteX0" fmla="*/ 0 w 1790654"/>
              <a:gd name="connsiteY0" fmla="*/ 19144 h 1046724"/>
              <a:gd name="connsiteX1" fmla="*/ 1782595 w 1790654"/>
              <a:gd name="connsiteY1" fmla="*/ 0 h 1046724"/>
              <a:gd name="connsiteX2" fmla="*/ 1790654 w 1790654"/>
              <a:gd name="connsiteY2" fmla="*/ 1046724 h 1046724"/>
              <a:gd name="connsiteX0" fmla="*/ 1755775 w 1790654"/>
              <a:gd name="connsiteY0" fmla="*/ 15969 h 1046724"/>
              <a:gd name="connsiteX1" fmla="*/ 273797 w 1790654"/>
              <a:gd name="connsiteY1" fmla="*/ 237099 h 1046724"/>
              <a:gd name="connsiteX0" fmla="*/ 0 w 1790654"/>
              <a:gd name="connsiteY0" fmla="*/ 19144 h 1046724"/>
              <a:gd name="connsiteX1" fmla="*/ 1782595 w 1790654"/>
              <a:gd name="connsiteY1" fmla="*/ 0 h 1046724"/>
              <a:gd name="connsiteX2" fmla="*/ 1790654 w 1790654"/>
              <a:gd name="connsiteY2" fmla="*/ 1046724 h 1046724"/>
              <a:gd name="connsiteX0" fmla="*/ 1755775 w 1790654"/>
              <a:gd name="connsiteY0" fmla="*/ 15969 h 1046724"/>
              <a:gd name="connsiteX1" fmla="*/ 273797 w 1790654"/>
              <a:gd name="connsiteY1" fmla="*/ 237099 h 1046724"/>
              <a:gd name="connsiteX0" fmla="*/ 0 w 1790654"/>
              <a:gd name="connsiteY0" fmla="*/ 4857 h 1046724"/>
              <a:gd name="connsiteX1" fmla="*/ 1782595 w 1790654"/>
              <a:gd name="connsiteY1" fmla="*/ 0 h 1046724"/>
              <a:gd name="connsiteX2" fmla="*/ 1790654 w 1790654"/>
              <a:gd name="connsiteY2" fmla="*/ 1046724 h 1046724"/>
              <a:gd name="connsiteX0" fmla="*/ 1755775 w 1790654"/>
              <a:gd name="connsiteY0" fmla="*/ 15969 h 1046724"/>
              <a:gd name="connsiteX1" fmla="*/ 273797 w 1790654"/>
              <a:gd name="connsiteY1" fmla="*/ 237099 h 1046724"/>
              <a:gd name="connsiteX0" fmla="*/ 0 w 1790654"/>
              <a:gd name="connsiteY0" fmla="*/ 4857 h 1046724"/>
              <a:gd name="connsiteX1" fmla="*/ 1782595 w 1790654"/>
              <a:gd name="connsiteY1" fmla="*/ 0 h 1046724"/>
              <a:gd name="connsiteX2" fmla="*/ 1790654 w 1790654"/>
              <a:gd name="connsiteY2" fmla="*/ 1046724 h 1046724"/>
              <a:gd name="connsiteX0" fmla="*/ 1755775 w 1782691"/>
              <a:gd name="connsiteY0" fmla="*/ 15969 h 1049105"/>
              <a:gd name="connsiteX1" fmla="*/ 273797 w 1782691"/>
              <a:gd name="connsiteY1" fmla="*/ 237099 h 1049105"/>
              <a:gd name="connsiteX0" fmla="*/ 0 w 1782691"/>
              <a:gd name="connsiteY0" fmla="*/ 4857 h 1049105"/>
              <a:gd name="connsiteX1" fmla="*/ 1782595 w 1782691"/>
              <a:gd name="connsiteY1" fmla="*/ 0 h 1049105"/>
              <a:gd name="connsiteX2" fmla="*/ 1733504 w 1782691"/>
              <a:gd name="connsiteY2" fmla="*/ 1049105 h 1049105"/>
              <a:gd name="connsiteX0" fmla="*/ 1755775 w 1782691"/>
              <a:gd name="connsiteY0" fmla="*/ 15969 h 1049105"/>
              <a:gd name="connsiteX1" fmla="*/ 273797 w 1782691"/>
              <a:gd name="connsiteY1" fmla="*/ 237099 h 1049105"/>
              <a:gd name="connsiteX0" fmla="*/ 0 w 1782691"/>
              <a:gd name="connsiteY0" fmla="*/ 4857 h 1049105"/>
              <a:gd name="connsiteX1" fmla="*/ 1782595 w 1782691"/>
              <a:gd name="connsiteY1" fmla="*/ 0 h 1049105"/>
              <a:gd name="connsiteX2" fmla="*/ 1733504 w 1782691"/>
              <a:gd name="connsiteY2" fmla="*/ 1049105 h 1049105"/>
              <a:gd name="connsiteX0" fmla="*/ 1755775 w 1884602"/>
              <a:gd name="connsiteY0" fmla="*/ 15969 h 1049350"/>
              <a:gd name="connsiteX1" fmla="*/ 273797 w 1884602"/>
              <a:gd name="connsiteY1" fmla="*/ 237099 h 1049350"/>
              <a:gd name="connsiteX0" fmla="*/ 0 w 1884602"/>
              <a:gd name="connsiteY0" fmla="*/ 4857 h 1049350"/>
              <a:gd name="connsiteX1" fmla="*/ 1782595 w 1884602"/>
              <a:gd name="connsiteY1" fmla="*/ 0 h 1049350"/>
              <a:gd name="connsiteX2" fmla="*/ 1733504 w 1884602"/>
              <a:gd name="connsiteY2" fmla="*/ 1049105 h 1049350"/>
              <a:gd name="connsiteX0" fmla="*/ 1755775 w 1884602"/>
              <a:gd name="connsiteY0" fmla="*/ 15969 h 1049350"/>
              <a:gd name="connsiteX1" fmla="*/ 273797 w 1884602"/>
              <a:gd name="connsiteY1" fmla="*/ 237099 h 1049350"/>
              <a:gd name="connsiteX0" fmla="*/ 0 w 1884602"/>
              <a:gd name="connsiteY0" fmla="*/ 4857 h 1049350"/>
              <a:gd name="connsiteX1" fmla="*/ 1782595 w 1884602"/>
              <a:gd name="connsiteY1" fmla="*/ 0 h 1049350"/>
              <a:gd name="connsiteX2" fmla="*/ 1733504 w 1884602"/>
              <a:gd name="connsiteY2" fmla="*/ 1049105 h 1049350"/>
              <a:gd name="connsiteX0" fmla="*/ 1755775 w 1782595"/>
              <a:gd name="connsiteY0" fmla="*/ 15969 h 1049105"/>
              <a:gd name="connsiteX1" fmla="*/ 273797 w 1782595"/>
              <a:gd name="connsiteY1" fmla="*/ 237099 h 1049105"/>
              <a:gd name="connsiteX0" fmla="*/ 0 w 1782595"/>
              <a:gd name="connsiteY0" fmla="*/ 4857 h 1049105"/>
              <a:gd name="connsiteX1" fmla="*/ 1782595 w 1782595"/>
              <a:gd name="connsiteY1" fmla="*/ 0 h 1049105"/>
              <a:gd name="connsiteX2" fmla="*/ 1733504 w 1782595"/>
              <a:gd name="connsiteY2" fmla="*/ 1049105 h 1049105"/>
              <a:gd name="connsiteX0" fmla="*/ 1755775 w 1802560"/>
              <a:gd name="connsiteY0" fmla="*/ 15969 h 1037199"/>
              <a:gd name="connsiteX1" fmla="*/ 273797 w 1802560"/>
              <a:gd name="connsiteY1" fmla="*/ 237099 h 1037199"/>
              <a:gd name="connsiteX0" fmla="*/ 0 w 1802560"/>
              <a:gd name="connsiteY0" fmla="*/ 4857 h 1037199"/>
              <a:gd name="connsiteX1" fmla="*/ 1782595 w 1802560"/>
              <a:gd name="connsiteY1" fmla="*/ 0 h 1037199"/>
              <a:gd name="connsiteX2" fmla="*/ 1802560 w 1802560"/>
              <a:gd name="connsiteY2" fmla="*/ 1037199 h 1037199"/>
              <a:gd name="connsiteX0" fmla="*/ 1755775 w 1790654"/>
              <a:gd name="connsiteY0" fmla="*/ 15969 h 610955"/>
              <a:gd name="connsiteX1" fmla="*/ 273797 w 1790654"/>
              <a:gd name="connsiteY1" fmla="*/ 237099 h 610955"/>
              <a:gd name="connsiteX0" fmla="*/ 0 w 1790654"/>
              <a:gd name="connsiteY0" fmla="*/ 4857 h 610955"/>
              <a:gd name="connsiteX1" fmla="*/ 1782595 w 1790654"/>
              <a:gd name="connsiteY1" fmla="*/ 0 h 610955"/>
              <a:gd name="connsiteX2" fmla="*/ 1790654 w 1790654"/>
              <a:gd name="connsiteY2" fmla="*/ 610955 h 610955"/>
              <a:gd name="connsiteX0" fmla="*/ 1755775 w 1790654"/>
              <a:gd name="connsiteY0" fmla="*/ 25494 h 620480"/>
              <a:gd name="connsiteX1" fmla="*/ 273797 w 1790654"/>
              <a:gd name="connsiteY1" fmla="*/ 246624 h 620480"/>
              <a:gd name="connsiteX0" fmla="*/ 0 w 1790654"/>
              <a:gd name="connsiteY0" fmla="*/ 14382 h 620480"/>
              <a:gd name="connsiteX1" fmla="*/ 1787358 w 1790654"/>
              <a:gd name="connsiteY1" fmla="*/ 0 h 620480"/>
              <a:gd name="connsiteX2" fmla="*/ 1790654 w 1790654"/>
              <a:gd name="connsiteY2" fmla="*/ 620480 h 620480"/>
              <a:gd name="connsiteX0" fmla="*/ 1887716 w 1922595"/>
              <a:gd name="connsiteY0" fmla="*/ 25494 h 620480"/>
              <a:gd name="connsiteX1" fmla="*/ 405738 w 1922595"/>
              <a:gd name="connsiteY1" fmla="*/ 246624 h 620480"/>
              <a:gd name="connsiteX0" fmla="*/ 0 w 1922595"/>
              <a:gd name="connsiteY0" fmla="*/ 45719 h 620480"/>
              <a:gd name="connsiteX1" fmla="*/ 1919299 w 1922595"/>
              <a:gd name="connsiteY1" fmla="*/ 0 h 620480"/>
              <a:gd name="connsiteX2" fmla="*/ 1922595 w 1922595"/>
              <a:gd name="connsiteY2" fmla="*/ 620480 h 620480"/>
              <a:gd name="connsiteX0" fmla="*/ 1887716 w 1922595"/>
              <a:gd name="connsiteY0" fmla="*/ 25494 h 620480"/>
              <a:gd name="connsiteX1" fmla="*/ 448600 w 1922595"/>
              <a:gd name="connsiteY1" fmla="*/ 168043 h 620480"/>
              <a:gd name="connsiteX0" fmla="*/ 0 w 1922595"/>
              <a:gd name="connsiteY0" fmla="*/ 45719 h 620480"/>
              <a:gd name="connsiteX1" fmla="*/ 1919299 w 1922595"/>
              <a:gd name="connsiteY1" fmla="*/ 0 h 620480"/>
              <a:gd name="connsiteX2" fmla="*/ 1922595 w 1922595"/>
              <a:gd name="connsiteY2" fmla="*/ 620480 h 620480"/>
              <a:gd name="connsiteX0" fmla="*/ 1887716 w 1922595"/>
              <a:gd name="connsiteY0" fmla="*/ 25494 h 620480"/>
              <a:gd name="connsiteX1" fmla="*/ 448600 w 1922595"/>
              <a:gd name="connsiteY1" fmla="*/ 168043 h 620480"/>
              <a:gd name="connsiteX0" fmla="*/ 0 w 1922595"/>
              <a:gd name="connsiteY0" fmla="*/ 45719 h 620480"/>
              <a:gd name="connsiteX1" fmla="*/ 1919299 w 1922595"/>
              <a:gd name="connsiteY1" fmla="*/ 0 h 620480"/>
              <a:gd name="connsiteX2" fmla="*/ 1922595 w 1922595"/>
              <a:gd name="connsiteY2" fmla="*/ 620480 h 620480"/>
              <a:gd name="connsiteX0" fmla="*/ 1887716 w 1922595"/>
              <a:gd name="connsiteY0" fmla="*/ 25494 h 620480"/>
              <a:gd name="connsiteX1" fmla="*/ 448600 w 1922595"/>
              <a:gd name="connsiteY1" fmla="*/ 168043 h 620480"/>
              <a:gd name="connsiteX0" fmla="*/ 0 w 1922595"/>
              <a:gd name="connsiteY0" fmla="*/ 45719 h 620480"/>
              <a:gd name="connsiteX1" fmla="*/ 1919299 w 1922595"/>
              <a:gd name="connsiteY1" fmla="*/ 0 h 620480"/>
              <a:gd name="connsiteX2" fmla="*/ 1922595 w 1922595"/>
              <a:gd name="connsiteY2" fmla="*/ 620480 h 620480"/>
              <a:gd name="connsiteX0" fmla="*/ 1873428 w 1908307"/>
              <a:gd name="connsiteY0" fmla="*/ 36925 h 631911"/>
              <a:gd name="connsiteX1" fmla="*/ 434312 w 1908307"/>
              <a:gd name="connsiteY1" fmla="*/ 179474 h 631911"/>
              <a:gd name="connsiteX0" fmla="*/ 0 w 1908307"/>
              <a:gd name="connsiteY0" fmla="*/ 0 h 631911"/>
              <a:gd name="connsiteX1" fmla="*/ 1905011 w 1908307"/>
              <a:gd name="connsiteY1" fmla="*/ 11431 h 631911"/>
              <a:gd name="connsiteX2" fmla="*/ 1908307 w 1908307"/>
              <a:gd name="connsiteY2" fmla="*/ 631911 h 631911"/>
              <a:gd name="connsiteX0" fmla="*/ 1873428 w 1908307"/>
              <a:gd name="connsiteY0" fmla="*/ 37400 h 632386"/>
              <a:gd name="connsiteX1" fmla="*/ 434312 w 1908307"/>
              <a:gd name="connsiteY1" fmla="*/ 179949 h 632386"/>
              <a:gd name="connsiteX0" fmla="*/ 0 w 1908307"/>
              <a:gd name="connsiteY0" fmla="*/ 475 h 632386"/>
              <a:gd name="connsiteX1" fmla="*/ 1907392 w 1908307"/>
              <a:gd name="connsiteY1" fmla="*/ 0 h 632386"/>
              <a:gd name="connsiteX2" fmla="*/ 1908307 w 1908307"/>
              <a:gd name="connsiteY2" fmla="*/ 632386 h 632386"/>
              <a:gd name="connsiteX0" fmla="*/ 1873428 w 2034514"/>
              <a:gd name="connsiteY0" fmla="*/ 37400 h 937186"/>
              <a:gd name="connsiteX1" fmla="*/ 434312 w 2034514"/>
              <a:gd name="connsiteY1" fmla="*/ 179949 h 937186"/>
              <a:gd name="connsiteX0" fmla="*/ 0 w 2034514"/>
              <a:gd name="connsiteY0" fmla="*/ 475 h 937186"/>
              <a:gd name="connsiteX1" fmla="*/ 1907392 w 2034514"/>
              <a:gd name="connsiteY1" fmla="*/ 0 h 937186"/>
              <a:gd name="connsiteX2" fmla="*/ 2034514 w 2034514"/>
              <a:gd name="connsiteY2" fmla="*/ 937186 h 937186"/>
              <a:gd name="connsiteX0" fmla="*/ 1873428 w 2034514"/>
              <a:gd name="connsiteY0" fmla="*/ 37400 h 937186"/>
              <a:gd name="connsiteX1" fmla="*/ 434312 w 2034514"/>
              <a:gd name="connsiteY1" fmla="*/ 179949 h 937186"/>
              <a:gd name="connsiteX0" fmla="*/ 0 w 2034514"/>
              <a:gd name="connsiteY0" fmla="*/ 475 h 937186"/>
              <a:gd name="connsiteX1" fmla="*/ 1907392 w 2034514"/>
              <a:gd name="connsiteY1" fmla="*/ 0 h 937186"/>
              <a:gd name="connsiteX2" fmla="*/ 2034514 w 2034514"/>
              <a:gd name="connsiteY2" fmla="*/ 937186 h 937186"/>
              <a:gd name="connsiteX0" fmla="*/ 1873428 w 1913070"/>
              <a:gd name="connsiteY0" fmla="*/ 37400 h 937186"/>
              <a:gd name="connsiteX1" fmla="*/ 434312 w 1913070"/>
              <a:gd name="connsiteY1" fmla="*/ 179949 h 937186"/>
              <a:gd name="connsiteX0" fmla="*/ 0 w 1913070"/>
              <a:gd name="connsiteY0" fmla="*/ 475 h 937186"/>
              <a:gd name="connsiteX1" fmla="*/ 1907392 w 1913070"/>
              <a:gd name="connsiteY1" fmla="*/ 0 h 937186"/>
              <a:gd name="connsiteX2" fmla="*/ 1913070 w 1913070"/>
              <a:gd name="connsiteY2" fmla="*/ 937186 h 937186"/>
              <a:gd name="connsiteX0" fmla="*/ 1873428 w 1913070"/>
              <a:gd name="connsiteY0" fmla="*/ 37400 h 937186"/>
              <a:gd name="connsiteX1" fmla="*/ 434312 w 1913070"/>
              <a:gd name="connsiteY1" fmla="*/ 179949 h 937186"/>
              <a:gd name="connsiteX0" fmla="*/ 0 w 1913070"/>
              <a:gd name="connsiteY0" fmla="*/ 475 h 937186"/>
              <a:gd name="connsiteX1" fmla="*/ 1907392 w 1913070"/>
              <a:gd name="connsiteY1" fmla="*/ 0 h 937186"/>
              <a:gd name="connsiteX2" fmla="*/ 1913070 w 1913070"/>
              <a:gd name="connsiteY2" fmla="*/ 937186 h 937186"/>
              <a:gd name="connsiteX0" fmla="*/ 1873428 w 1907403"/>
              <a:gd name="connsiteY0" fmla="*/ 37400 h 941948"/>
              <a:gd name="connsiteX1" fmla="*/ 434312 w 1907403"/>
              <a:gd name="connsiteY1" fmla="*/ 179949 h 941948"/>
              <a:gd name="connsiteX0" fmla="*/ 0 w 1907403"/>
              <a:gd name="connsiteY0" fmla="*/ 475 h 941948"/>
              <a:gd name="connsiteX1" fmla="*/ 1907392 w 1907403"/>
              <a:gd name="connsiteY1" fmla="*/ 0 h 941948"/>
              <a:gd name="connsiteX2" fmla="*/ 1829726 w 1907403"/>
              <a:gd name="connsiteY2" fmla="*/ 941948 h 941948"/>
              <a:gd name="connsiteX0" fmla="*/ 1873428 w 1907403"/>
              <a:gd name="connsiteY0" fmla="*/ 37400 h 941948"/>
              <a:gd name="connsiteX1" fmla="*/ 434312 w 1907403"/>
              <a:gd name="connsiteY1" fmla="*/ 179949 h 941948"/>
              <a:gd name="connsiteX0" fmla="*/ 0 w 1907403"/>
              <a:gd name="connsiteY0" fmla="*/ 475 h 941948"/>
              <a:gd name="connsiteX1" fmla="*/ 1907392 w 1907403"/>
              <a:gd name="connsiteY1" fmla="*/ 0 h 941948"/>
              <a:gd name="connsiteX2" fmla="*/ 1829726 w 1907403"/>
              <a:gd name="connsiteY2" fmla="*/ 941948 h 941948"/>
              <a:gd name="connsiteX0" fmla="*/ 1873428 w 1907404"/>
              <a:gd name="connsiteY0" fmla="*/ 37400 h 870511"/>
              <a:gd name="connsiteX1" fmla="*/ 434312 w 1907404"/>
              <a:gd name="connsiteY1" fmla="*/ 179949 h 870511"/>
              <a:gd name="connsiteX0" fmla="*/ 0 w 1907404"/>
              <a:gd name="connsiteY0" fmla="*/ 475 h 870511"/>
              <a:gd name="connsiteX1" fmla="*/ 1907392 w 1907404"/>
              <a:gd name="connsiteY1" fmla="*/ 0 h 870511"/>
              <a:gd name="connsiteX2" fmla="*/ 1836870 w 1907404"/>
              <a:gd name="connsiteY2" fmla="*/ 870511 h 870511"/>
              <a:gd name="connsiteX0" fmla="*/ 1873428 w 1908884"/>
              <a:gd name="connsiteY0" fmla="*/ 37400 h 889561"/>
              <a:gd name="connsiteX1" fmla="*/ 434312 w 1908884"/>
              <a:gd name="connsiteY1" fmla="*/ 179949 h 889561"/>
              <a:gd name="connsiteX0" fmla="*/ 0 w 1908884"/>
              <a:gd name="connsiteY0" fmla="*/ 475 h 889561"/>
              <a:gd name="connsiteX1" fmla="*/ 1907392 w 1908884"/>
              <a:gd name="connsiteY1" fmla="*/ 0 h 889561"/>
              <a:gd name="connsiteX2" fmla="*/ 1908307 w 1908884"/>
              <a:gd name="connsiteY2" fmla="*/ 889561 h 889561"/>
              <a:gd name="connsiteX0" fmla="*/ 1873428 w 1908884"/>
              <a:gd name="connsiteY0" fmla="*/ 37400 h 889561"/>
              <a:gd name="connsiteX1" fmla="*/ 434312 w 1908884"/>
              <a:gd name="connsiteY1" fmla="*/ 179949 h 889561"/>
              <a:gd name="connsiteX0" fmla="*/ 0 w 1908884"/>
              <a:gd name="connsiteY0" fmla="*/ 475 h 889561"/>
              <a:gd name="connsiteX1" fmla="*/ 1907392 w 1908884"/>
              <a:gd name="connsiteY1" fmla="*/ 0 h 889561"/>
              <a:gd name="connsiteX2" fmla="*/ 1908307 w 1908884"/>
              <a:gd name="connsiteY2" fmla="*/ 889561 h 889561"/>
              <a:gd name="connsiteX0" fmla="*/ 1873428 w 1908884"/>
              <a:gd name="connsiteY0" fmla="*/ 37400 h 889561"/>
              <a:gd name="connsiteX1" fmla="*/ 434312 w 1908884"/>
              <a:gd name="connsiteY1" fmla="*/ 179949 h 889561"/>
              <a:gd name="connsiteX0" fmla="*/ 0 w 1908884"/>
              <a:gd name="connsiteY0" fmla="*/ 475 h 889561"/>
              <a:gd name="connsiteX1" fmla="*/ 1907392 w 1908884"/>
              <a:gd name="connsiteY1" fmla="*/ 0 h 889561"/>
              <a:gd name="connsiteX2" fmla="*/ 1908307 w 1908884"/>
              <a:gd name="connsiteY2" fmla="*/ 889561 h 889561"/>
              <a:gd name="connsiteX0" fmla="*/ 1873428 w 1908884"/>
              <a:gd name="connsiteY0" fmla="*/ 37400 h 889561"/>
              <a:gd name="connsiteX1" fmla="*/ 434312 w 1908884"/>
              <a:gd name="connsiteY1" fmla="*/ 179949 h 889561"/>
              <a:gd name="connsiteX0" fmla="*/ 0 w 1908884"/>
              <a:gd name="connsiteY0" fmla="*/ 475 h 889561"/>
              <a:gd name="connsiteX1" fmla="*/ 1907392 w 1908884"/>
              <a:gd name="connsiteY1" fmla="*/ 0 h 889561"/>
              <a:gd name="connsiteX2" fmla="*/ 1908307 w 1908884"/>
              <a:gd name="connsiteY2" fmla="*/ 889561 h 889561"/>
            </a:gdLst>
            <a:ahLst/>
            <a:cxnLst>
              <a:cxn ang="0">
                <a:pos x="connsiteX0" y="connsiteY0"/>
              </a:cxn>
              <a:cxn ang="0">
                <a:pos x="connsiteX1" y="connsiteY1"/>
              </a:cxn>
              <a:cxn ang="0">
                <a:pos x="connsiteX2" y="connsiteY2"/>
              </a:cxn>
            </a:cxnLst>
            <a:rect l="l" t="t" r="r" b="b"/>
            <a:pathLst>
              <a:path w="1908884" h="889561" stroke="0" extrusionOk="0">
                <a:moveTo>
                  <a:pt x="1873428" y="37400"/>
                </a:moveTo>
                <a:lnTo>
                  <a:pt x="434312" y="179949"/>
                </a:lnTo>
              </a:path>
              <a:path w="1908884" h="889561" fill="none">
                <a:moveTo>
                  <a:pt x="0" y="475"/>
                </a:moveTo>
                <a:lnTo>
                  <a:pt x="1907392" y="0"/>
                </a:lnTo>
                <a:cubicBezTo>
                  <a:pt x="1908491" y="206827"/>
                  <a:pt x="1909589" y="887522"/>
                  <a:pt x="1908307" y="889561"/>
                </a:cubicBezTo>
              </a:path>
            </a:pathLst>
          </a:custGeom>
          <a:ln>
            <a:solidFill>
              <a:srgbClr val="7800FF"/>
            </a:solidFill>
            <a:prstDash val="dash"/>
            <a:tailEnd type="arrow"/>
          </a:ln>
        </p:spPr>
        <p:txBody>
          <a:bodyPr>
            <a:normAutofit/>
          </a:bodyPr>
          <a:lstStyle>
            <a:lvl1pPr>
              <a:defRPr sz="1000"/>
            </a:lvl1pPr>
          </a:lstStyle>
          <a:p>
            <a:pPr lvl="0"/>
            <a:r>
              <a:rPr lang="en-US" dirty="0"/>
              <a:t> </a:t>
            </a:r>
            <a:endParaRPr lang="ru-RU" dirty="0"/>
          </a:p>
        </p:txBody>
      </p:sp>
      <p:sp>
        <p:nvSpPr>
          <p:cNvPr id="40" name="Текст 23"/>
          <p:cNvSpPr>
            <a:spLocks noGrp="1"/>
          </p:cNvSpPr>
          <p:nvPr>
            <p:ph type="body" sz="quarter" idx="156" hasCustomPrompt="1"/>
          </p:nvPr>
        </p:nvSpPr>
        <p:spPr>
          <a:xfrm>
            <a:off x="746314" y="1567191"/>
            <a:ext cx="1687226" cy="246221"/>
          </a:xfrm>
          <a:noFill/>
        </p:spPr>
        <p:txBody>
          <a:bodyPr wrap="square" anchor="ctr">
            <a:spAutoFit/>
          </a:bodyPr>
          <a:lstStyle>
            <a:lvl1pPr algn="ctr">
              <a:spcBef>
                <a:spcPts val="0"/>
              </a:spcBef>
              <a:defRPr sz="1000">
                <a:solidFill>
                  <a:schemeClr val="tx2"/>
                </a:solidFill>
              </a:defRPr>
            </a:lvl1pPr>
          </a:lstStyle>
          <a:p>
            <a:pPr lvl="0"/>
            <a:r>
              <a:rPr lang="ru-RU" dirty="0"/>
              <a:t>Бизнес-процессы</a:t>
            </a:r>
          </a:p>
        </p:txBody>
      </p:sp>
      <p:sp>
        <p:nvSpPr>
          <p:cNvPr id="46" name="Текст 29"/>
          <p:cNvSpPr>
            <a:spLocks noGrp="1"/>
          </p:cNvSpPr>
          <p:nvPr>
            <p:ph type="body" sz="quarter" idx="87" hasCustomPrompt="1"/>
          </p:nvPr>
        </p:nvSpPr>
        <p:spPr>
          <a:xfrm>
            <a:off x="8627995" y="508148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56"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5875">
            <a:noFill/>
          </a:ln>
        </p:spPr>
        <p:txBody>
          <a:bodyPr lIns="0" tIns="0" rIns="0" bIns="0" anchor="ctr">
            <a:noAutofit/>
          </a:bodyPr>
          <a:lstStyle>
            <a:lvl1pPr marL="0" indent="0" algn="ctr">
              <a:buNone/>
              <a:defRPr sz="700"/>
            </a:lvl1pPr>
          </a:lstStyle>
          <a:p>
            <a:r>
              <a:rPr lang="ru-RU" dirty="0"/>
              <a:t>Иконка</a:t>
            </a:r>
          </a:p>
        </p:txBody>
      </p:sp>
      <p:sp>
        <p:nvSpPr>
          <p:cNvPr id="57" name="Текст 29"/>
          <p:cNvSpPr>
            <a:spLocks noGrp="1"/>
          </p:cNvSpPr>
          <p:nvPr>
            <p:ph type="body" sz="quarter" idx="102" hasCustomPrompt="1"/>
          </p:nvPr>
        </p:nvSpPr>
        <p:spPr>
          <a:xfrm>
            <a:off x="8627995" y="559077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58"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5875">
            <a:noFill/>
          </a:ln>
        </p:spPr>
        <p:txBody>
          <a:bodyPr lIns="0" tIns="0" rIns="0" bIns="0" anchor="ctr">
            <a:noAutofit/>
          </a:bodyPr>
          <a:lstStyle>
            <a:lvl1pPr marL="0" indent="0" algn="ctr">
              <a:buNone/>
              <a:defRPr sz="700"/>
            </a:lvl1pPr>
          </a:lstStyle>
          <a:p>
            <a:r>
              <a:rPr lang="ru-RU" dirty="0"/>
              <a:t>Иконка</a:t>
            </a:r>
          </a:p>
        </p:txBody>
      </p:sp>
      <p:sp>
        <p:nvSpPr>
          <p:cNvPr id="59" name="Текст 29"/>
          <p:cNvSpPr>
            <a:spLocks noGrp="1"/>
          </p:cNvSpPr>
          <p:nvPr>
            <p:ph type="body" sz="quarter" idx="110" hasCustomPrompt="1"/>
          </p:nvPr>
        </p:nvSpPr>
        <p:spPr>
          <a:xfrm>
            <a:off x="8627995" y="610005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60"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5875">
            <a:noFill/>
          </a:ln>
        </p:spPr>
        <p:txBody>
          <a:bodyPr lIns="0" tIns="0" rIns="0" bIns="0" anchor="ctr">
            <a:noAutofit/>
          </a:bodyPr>
          <a:lstStyle>
            <a:lvl1pPr marL="0" indent="0" algn="ctr">
              <a:buNone/>
              <a:defRPr sz="700"/>
            </a:lvl1pPr>
          </a:lstStyle>
          <a:p>
            <a:r>
              <a:rPr lang="ru-RU" dirty="0"/>
              <a:t>Иконка</a:t>
            </a:r>
          </a:p>
        </p:txBody>
      </p:sp>
      <p:sp>
        <p:nvSpPr>
          <p:cNvPr id="62"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5875">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3"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64"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65"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5875">
            <a:solidFill>
              <a:schemeClr val="accent2"/>
            </a:solidFill>
          </a:ln>
        </p:spPr>
        <p:txBody>
          <a:bodyPr vert="horz" lIns="0" tIns="0" rIns="0" bIns="0" rtlCol="0" anchor="ctr">
            <a:noAutofit/>
          </a:bodyPr>
          <a:lstStyle>
            <a:lvl1pPr>
              <a:defRPr lang="ru-RU" sz="700" dirty="0" smtClean="0"/>
            </a:lvl1pPr>
          </a:lstStyle>
          <a:p>
            <a:pPr marR="0" lvl="0" fontAlgn="auto">
              <a:spcAft>
                <a:spcPts val="0"/>
              </a:spcAft>
              <a:buClrTx/>
              <a:buSzTx/>
              <a:tabLst/>
            </a:pPr>
            <a:r>
              <a:rPr lang="ru-RU" dirty="0"/>
              <a:t>Иконка</a:t>
            </a:r>
          </a:p>
        </p:txBody>
      </p:sp>
      <p:sp>
        <p:nvSpPr>
          <p:cNvPr id="66"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67"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68"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noFill/>
          </a:ln>
        </p:spPr>
        <p:txBody>
          <a:bodyPr bIns="18000" anchor="ctr">
            <a:noAutofit/>
          </a:bodyPr>
          <a:lstStyle>
            <a:lvl1pPr algn="ctr">
              <a:defRPr sz="1100">
                <a:solidFill>
                  <a:schemeClr val="bg1"/>
                </a:solidFill>
              </a:defRPr>
            </a:lvl1pPr>
          </a:lstStyle>
          <a:p>
            <a:pPr lvl="0"/>
            <a:r>
              <a:rPr lang="ru-RU" dirty="0"/>
              <a:t>1</a:t>
            </a:r>
          </a:p>
        </p:txBody>
      </p:sp>
      <p:sp>
        <p:nvSpPr>
          <p:cNvPr id="69"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noFill/>
          </a:ln>
        </p:spPr>
        <p:txBody>
          <a:bodyPr bIns="18000" anchor="ctr">
            <a:noAutofit/>
          </a:bodyPr>
          <a:lstStyle>
            <a:lvl1pPr algn="ctr">
              <a:defRPr sz="1100">
                <a:solidFill>
                  <a:schemeClr val="bg1"/>
                </a:solidFill>
              </a:defRPr>
            </a:lvl1pPr>
          </a:lstStyle>
          <a:p>
            <a:pPr lvl="0"/>
            <a:r>
              <a:rPr lang="ru-RU" dirty="0"/>
              <a:t>2</a:t>
            </a:r>
          </a:p>
        </p:txBody>
      </p:sp>
      <p:sp>
        <p:nvSpPr>
          <p:cNvPr id="70"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noFill/>
          </a:ln>
        </p:spPr>
        <p:txBody>
          <a:bodyPr bIns="18000" anchor="ctr">
            <a:noAutofit/>
          </a:bodyPr>
          <a:lstStyle>
            <a:lvl1pPr algn="ctr">
              <a:defRPr sz="1100">
                <a:solidFill>
                  <a:schemeClr val="bg1"/>
                </a:solidFill>
              </a:defRPr>
            </a:lvl1pPr>
          </a:lstStyle>
          <a:p>
            <a:pPr lvl="0"/>
            <a:r>
              <a:rPr lang="ru-RU" dirty="0"/>
              <a:t>3</a:t>
            </a:r>
          </a:p>
        </p:txBody>
      </p:sp>
      <p:sp>
        <p:nvSpPr>
          <p:cNvPr id="71"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no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72"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no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73"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no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Tree>
    <p:extLst>
      <p:ext uri="{BB962C8B-B14F-4D97-AF65-F5344CB8AC3E}">
        <p14:creationId xmlns:p14="http://schemas.microsoft.com/office/powerpoint/2010/main" val="2085621331"/>
      </p:ext>
    </p:extLst>
  </p:cSld>
  <p:clrMapOvr>
    <a:masterClrMapping/>
  </p:clrMapOvr>
  <p:extLst>
    <p:ext uri="{DCECCB84-F9BA-43D5-87BE-67443E8EF086}">
      <p15:sldGuideLst xmlns:p15="http://schemas.microsoft.com/office/powerpoint/2012/main">
        <p15:guide id="1" pos="4974" userDrawn="1">
          <p15:clr>
            <a:srgbClr val="FBAE40"/>
          </p15:clr>
        </p15:guide>
        <p15:guide id="2" pos="515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1 - Аудит - Область аудита">
    <p:spTree>
      <p:nvGrpSpPr>
        <p:cNvPr id="1" name=""/>
        <p:cNvGrpSpPr/>
        <p:nvPr/>
      </p:nvGrpSpPr>
      <p:grpSpPr>
        <a:xfrm>
          <a:off x="0" y="0"/>
          <a:ext cx="0" cy="0"/>
          <a:chOff x="0" y="0"/>
          <a:chExt cx="0" cy="0"/>
        </a:xfrm>
      </p:grpSpPr>
      <p:sp>
        <p:nvSpPr>
          <p:cNvPr id="40" name="Прямоугольник 39"/>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40"/>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44795" y="147349"/>
            <a:ext cx="11475730" cy="433965"/>
          </a:xfrm>
        </p:spPr>
        <p:txBody>
          <a:bodyPr/>
          <a:lstStyle>
            <a:lvl1pPr>
              <a:defRPr/>
            </a:lvl1pPr>
          </a:lstStyle>
          <a:p>
            <a:r>
              <a:rPr lang="ru-RU" dirty="0"/>
              <a:t>Область аудита</a:t>
            </a:r>
          </a:p>
        </p:txBody>
      </p:sp>
      <p:sp>
        <p:nvSpPr>
          <p:cNvPr id="4" name="Иконка 1"/>
          <p:cNvSpPr>
            <a:spLocks noGrp="1" noChangeAspect="1"/>
          </p:cNvSpPr>
          <p:nvPr>
            <p:ph type="pic" sz="quarter" idx="28" hasCustomPrompt="1"/>
          </p:nvPr>
        </p:nvSpPr>
        <p:spPr>
          <a:xfrm>
            <a:off x="342183" y="1236243"/>
            <a:ext cx="360000" cy="360000"/>
          </a:xfrm>
          <a:prstGeom prst="roundRect">
            <a:avLst>
              <a:gd name="adj" fmla="val 15434"/>
            </a:avLst>
          </a:prstGeom>
          <a:solidFill>
            <a:schemeClr val="bg1"/>
          </a:solidFill>
          <a:ln w="15875">
            <a:solidFill>
              <a:schemeClr val="tx2"/>
            </a:solidFill>
          </a:ln>
        </p:spPr>
        <p:txBody>
          <a:bodyPr vert="horz" lIns="0" tIns="0" rIns="0" bIns="0" rtlCol="0" anchor="ctr">
            <a:noAutofit/>
          </a:bodyPr>
          <a:lstStyle>
            <a:lvl1pPr algn="ctr">
              <a:defRPr lang="ru-RU" sz="700" dirty="0" smtClean="0"/>
            </a:lvl1pPr>
          </a:lstStyle>
          <a:p>
            <a:pPr marR="0" lvl="0" fontAlgn="auto">
              <a:spcAft>
                <a:spcPts val="0"/>
              </a:spcAft>
              <a:buClrTx/>
              <a:buSzTx/>
              <a:tabLst/>
            </a:pPr>
            <a:r>
              <a:rPr lang="ru-RU" dirty="0"/>
              <a:t>Иконка</a:t>
            </a:r>
          </a:p>
        </p:txBody>
      </p:sp>
      <p:sp>
        <p:nvSpPr>
          <p:cNvPr id="11" name="Текст 10"/>
          <p:cNvSpPr>
            <a:spLocks noGrp="1"/>
          </p:cNvSpPr>
          <p:nvPr>
            <p:ph type="body" sz="quarter" idx="51" hasCustomPrompt="1"/>
          </p:nvPr>
        </p:nvSpPr>
        <p:spPr>
          <a:xfrm>
            <a:off x="6489932" y="1217806"/>
            <a:ext cx="5200099" cy="396875"/>
          </a:xfrm>
        </p:spPr>
        <p:txBody>
          <a:bodyPr anchor="ctr"/>
          <a:lstStyle>
            <a:lvl1pPr>
              <a:defRPr baseline="0">
                <a:solidFill>
                  <a:schemeClr val="tx1"/>
                </a:solidFill>
              </a:defRPr>
            </a:lvl1pPr>
          </a:lstStyle>
          <a:p>
            <a:pPr lvl="0"/>
            <a:r>
              <a:rPr lang="ru-RU" dirty="0"/>
              <a:t>Выборка инцидентов</a:t>
            </a:r>
          </a:p>
        </p:txBody>
      </p:sp>
      <p:sp>
        <p:nvSpPr>
          <p:cNvPr id="12" name="Текст 10"/>
          <p:cNvSpPr>
            <a:spLocks noGrp="1"/>
          </p:cNvSpPr>
          <p:nvPr>
            <p:ph type="body" sz="quarter" idx="52" hasCustomPrompt="1"/>
          </p:nvPr>
        </p:nvSpPr>
        <p:spPr>
          <a:xfrm>
            <a:off x="717782" y="3805466"/>
            <a:ext cx="5200099" cy="396875"/>
          </a:xfrm>
        </p:spPr>
        <p:txBody>
          <a:bodyPr anchor="ct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baseline="0">
                <a:solidFill>
                  <a:schemeClr val="tx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Системы управления инцидентами и пр.</a:t>
            </a:r>
          </a:p>
        </p:txBody>
      </p:sp>
      <p:sp>
        <p:nvSpPr>
          <p:cNvPr id="13" name="Текст 10"/>
          <p:cNvSpPr>
            <a:spLocks noGrp="1"/>
          </p:cNvSpPr>
          <p:nvPr>
            <p:ph type="body" sz="quarter" idx="53" hasCustomPrompt="1"/>
          </p:nvPr>
        </p:nvSpPr>
        <p:spPr>
          <a:xfrm>
            <a:off x="6489932" y="3805466"/>
            <a:ext cx="5200099" cy="396875"/>
          </a:xfrm>
        </p:spPr>
        <p:txBody>
          <a:bodyPr anchor="ctr"/>
          <a:lstStyle>
            <a:lvl1pPr>
              <a:defRPr baseline="0">
                <a:solidFill>
                  <a:schemeClr val="tx1"/>
                </a:solidFill>
              </a:defRPr>
            </a:lvl1pPr>
          </a:lstStyle>
          <a:p>
            <a:pPr lvl="0"/>
            <a:r>
              <a:rPr lang="ru-RU" dirty="0"/>
              <a:t>Документы</a:t>
            </a:r>
          </a:p>
        </p:txBody>
      </p:sp>
      <p:sp>
        <p:nvSpPr>
          <p:cNvPr id="14" name="Текст 10"/>
          <p:cNvSpPr>
            <a:spLocks noGrp="1"/>
          </p:cNvSpPr>
          <p:nvPr>
            <p:ph type="body" sz="quarter" idx="54" hasCustomPrompt="1"/>
          </p:nvPr>
        </p:nvSpPr>
        <p:spPr>
          <a:xfrm>
            <a:off x="717782" y="1217806"/>
            <a:ext cx="5200099" cy="396875"/>
          </a:xfrm>
        </p:spPr>
        <p:txBody>
          <a:bodyPr anchor="ctr"/>
          <a:lstStyle>
            <a:lvl1pPr>
              <a:defRPr baseline="0">
                <a:solidFill>
                  <a:schemeClr val="tx1"/>
                </a:solidFill>
              </a:defRPr>
            </a:lvl1pPr>
          </a:lstStyle>
          <a:p>
            <a:pPr lvl="0"/>
            <a:r>
              <a:rPr lang="ru-RU" dirty="0"/>
              <a:t>ИТ услуга / система</a:t>
            </a:r>
          </a:p>
        </p:txBody>
      </p:sp>
      <p:sp>
        <p:nvSpPr>
          <p:cNvPr id="15" name="Текст 10"/>
          <p:cNvSpPr>
            <a:spLocks noGrp="1"/>
          </p:cNvSpPr>
          <p:nvPr>
            <p:ph type="body" sz="quarter" idx="55" hasCustomPrompt="1"/>
          </p:nvPr>
        </p:nvSpPr>
        <p:spPr>
          <a:xfrm>
            <a:off x="6489932" y="2530215"/>
            <a:ext cx="5200099" cy="396875"/>
          </a:xfrm>
        </p:spPr>
        <p:txBody>
          <a:bodyPr anchor="ctr"/>
          <a:lstStyle>
            <a:lvl1pPr>
              <a:defRPr baseline="0">
                <a:solidFill>
                  <a:schemeClr val="tx1"/>
                </a:solidFill>
              </a:defRPr>
            </a:lvl1pPr>
          </a:lstStyle>
          <a:p>
            <a:pPr lvl="0"/>
            <a:r>
              <a:rPr lang="ru-RU" dirty="0"/>
              <a:t>Информация об авариях</a:t>
            </a:r>
          </a:p>
        </p:txBody>
      </p:sp>
      <p:sp>
        <p:nvSpPr>
          <p:cNvPr id="16" name="Текст 10"/>
          <p:cNvSpPr>
            <a:spLocks noGrp="1"/>
          </p:cNvSpPr>
          <p:nvPr>
            <p:ph type="body" sz="quarter" idx="56" hasCustomPrompt="1"/>
          </p:nvPr>
        </p:nvSpPr>
        <p:spPr>
          <a:xfrm>
            <a:off x="6489932" y="5142504"/>
            <a:ext cx="5200099" cy="396875"/>
          </a:xfrm>
        </p:spPr>
        <p:txBody>
          <a:bodyPr anchor="ctr"/>
          <a:lstStyle>
            <a:lvl1pPr>
              <a:defRPr baseline="0">
                <a:solidFill>
                  <a:schemeClr val="tx1"/>
                </a:solidFill>
              </a:defRPr>
            </a:lvl1pPr>
          </a:lstStyle>
          <a:p>
            <a:pPr lvl="0"/>
            <a:r>
              <a:rPr lang="ru-RU" dirty="0"/>
              <a:t>Интервью</a:t>
            </a:r>
          </a:p>
        </p:txBody>
      </p:sp>
      <p:sp>
        <p:nvSpPr>
          <p:cNvPr id="18" name="Текст 10"/>
          <p:cNvSpPr>
            <a:spLocks noGrp="1"/>
          </p:cNvSpPr>
          <p:nvPr>
            <p:ph type="body" sz="quarter" idx="58" hasCustomPrompt="1"/>
          </p:nvPr>
        </p:nvSpPr>
        <p:spPr>
          <a:xfrm>
            <a:off x="717782" y="5142504"/>
            <a:ext cx="5200099" cy="396875"/>
          </a:xfrm>
        </p:spPr>
        <p:txBody>
          <a:bodyPr anchor="ct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baseline="0">
                <a:solidFill>
                  <a:schemeClr val="tx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Услуги / сервисы в системах</a:t>
            </a:r>
          </a:p>
        </p:txBody>
      </p:sp>
      <p:sp>
        <p:nvSpPr>
          <p:cNvPr id="20" name="Текст 10"/>
          <p:cNvSpPr>
            <a:spLocks noGrp="1"/>
          </p:cNvSpPr>
          <p:nvPr>
            <p:ph type="body" sz="quarter" idx="60" hasCustomPrompt="1"/>
          </p:nvPr>
        </p:nvSpPr>
        <p:spPr>
          <a:xfrm>
            <a:off x="717782" y="2530215"/>
            <a:ext cx="5200099" cy="396875"/>
          </a:xfr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baseline="0">
                <a:solidFill>
                  <a:schemeClr val="tx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Период аудита</a:t>
            </a:r>
          </a:p>
        </p:txBody>
      </p:sp>
      <p:sp>
        <p:nvSpPr>
          <p:cNvPr id="21" name="Текст 64"/>
          <p:cNvSpPr>
            <a:spLocks noGrp="1"/>
          </p:cNvSpPr>
          <p:nvPr>
            <p:ph type="body" sz="quarter" idx="47" hasCustomPrompt="1"/>
          </p:nvPr>
        </p:nvSpPr>
        <p:spPr>
          <a:xfrm>
            <a:off x="717782" y="1681286"/>
            <a:ext cx="5200099" cy="276999"/>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200">
                <a:solidFill>
                  <a:schemeClr val="tx1"/>
                </a:solidFill>
              </a:defRPr>
            </a:lvl1pPr>
          </a:lstStyle>
          <a:p>
            <a:pPr lvl="0"/>
            <a:r>
              <a:rPr lang="ru-RU" dirty="0"/>
              <a:t>Наименование, описание системы</a:t>
            </a:r>
          </a:p>
        </p:txBody>
      </p:sp>
      <p:sp>
        <p:nvSpPr>
          <p:cNvPr id="22" name="Текст 64"/>
          <p:cNvSpPr>
            <a:spLocks noGrp="1"/>
          </p:cNvSpPr>
          <p:nvPr>
            <p:ph type="body" sz="quarter" idx="61" hasCustomPrompt="1"/>
          </p:nvPr>
        </p:nvSpPr>
        <p:spPr>
          <a:xfrm>
            <a:off x="717782" y="4281314"/>
            <a:ext cx="5200099" cy="276999"/>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200">
                <a:solidFill>
                  <a:schemeClr val="tx1"/>
                </a:solidFill>
              </a:defRPr>
            </a:lvl1pPr>
          </a:lstStyle>
          <a:p>
            <a:pPr lvl="0"/>
            <a:r>
              <a:rPr lang="ru-RU" dirty="0"/>
              <a:t>САСП, СКУФ, </a:t>
            </a:r>
            <a:r>
              <a:rPr lang="en-US" dirty="0"/>
              <a:t>JIRA</a:t>
            </a:r>
            <a:endParaRPr lang="ru-RU" dirty="0"/>
          </a:p>
        </p:txBody>
      </p:sp>
      <p:sp>
        <p:nvSpPr>
          <p:cNvPr id="23" name="Текст 64"/>
          <p:cNvSpPr>
            <a:spLocks noGrp="1"/>
          </p:cNvSpPr>
          <p:nvPr>
            <p:ph type="body" sz="quarter" idx="62" hasCustomPrompt="1"/>
          </p:nvPr>
        </p:nvSpPr>
        <p:spPr>
          <a:xfrm>
            <a:off x="717782" y="5615655"/>
            <a:ext cx="5200099" cy="276999"/>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200">
                <a:solidFill>
                  <a:schemeClr val="tx1"/>
                </a:solidFill>
              </a:defRPr>
            </a:lvl1pPr>
          </a:lstStyle>
          <a:p>
            <a:pPr lvl="0"/>
            <a:r>
              <a:rPr lang="ru-RU" dirty="0"/>
              <a:t>Наименование, описание системы</a:t>
            </a:r>
          </a:p>
        </p:txBody>
      </p:sp>
      <p:sp>
        <p:nvSpPr>
          <p:cNvPr id="24" name="Текст 64"/>
          <p:cNvSpPr>
            <a:spLocks noGrp="1"/>
          </p:cNvSpPr>
          <p:nvPr>
            <p:ph type="body" sz="quarter" idx="63" hasCustomPrompt="1"/>
          </p:nvPr>
        </p:nvSpPr>
        <p:spPr>
          <a:xfrm>
            <a:off x="717782" y="2991267"/>
            <a:ext cx="5200099" cy="276999"/>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200" baseline="0">
                <a:solidFill>
                  <a:schemeClr val="tx1"/>
                </a:solidFill>
              </a:defRPr>
            </a:lvl1pPr>
          </a:lstStyle>
          <a:p>
            <a:pPr lvl="0"/>
            <a:r>
              <a:rPr lang="ru-RU" dirty="0"/>
              <a:t>За какой период выбирается информация</a:t>
            </a:r>
          </a:p>
        </p:txBody>
      </p:sp>
      <p:sp>
        <p:nvSpPr>
          <p:cNvPr id="25" name="Текст 64"/>
          <p:cNvSpPr>
            <a:spLocks noGrp="1"/>
          </p:cNvSpPr>
          <p:nvPr>
            <p:ph type="body" sz="quarter" idx="64" hasCustomPrompt="1"/>
          </p:nvPr>
        </p:nvSpPr>
        <p:spPr>
          <a:xfrm>
            <a:off x="6489932" y="1681286"/>
            <a:ext cx="5200099" cy="276999"/>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200" baseline="0">
                <a:solidFill>
                  <a:schemeClr val="tx1"/>
                </a:solidFill>
              </a:defRPr>
            </a:lvl1pPr>
          </a:lstStyle>
          <a:p>
            <a:pPr lvl="0"/>
            <a:r>
              <a:rPr lang="ru-RU" dirty="0"/>
              <a:t>Из каких систем, за какие периоды</a:t>
            </a:r>
          </a:p>
        </p:txBody>
      </p:sp>
      <p:sp>
        <p:nvSpPr>
          <p:cNvPr id="26" name="Текст 64"/>
          <p:cNvSpPr>
            <a:spLocks noGrp="1"/>
          </p:cNvSpPr>
          <p:nvPr>
            <p:ph type="body" sz="quarter" idx="65" hasCustomPrompt="1"/>
          </p:nvPr>
        </p:nvSpPr>
        <p:spPr>
          <a:xfrm>
            <a:off x="6489932" y="4281314"/>
            <a:ext cx="5200099" cy="276999"/>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200">
                <a:solidFill>
                  <a:schemeClr val="tx1"/>
                </a:solidFill>
              </a:defRPr>
            </a:lvl1pPr>
          </a:lstStyle>
          <a:p>
            <a:pPr lvl="0"/>
            <a:r>
              <a:rPr lang="ru-RU" dirty="0"/>
              <a:t>Какие документы использовались</a:t>
            </a:r>
          </a:p>
        </p:txBody>
      </p:sp>
      <p:sp>
        <p:nvSpPr>
          <p:cNvPr id="27" name="Текст 64"/>
          <p:cNvSpPr>
            <a:spLocks noGrp="1"/>
          </p:cNvSpPr>
          <p:nvPr>
            <p:ph type="body" sz="quarter" idx="66" hasCustomPrompt="1"/>
          </p:nvPr>
        </p:nvSpPr>
        <p:spPr>
          <a:xfrm>
            <a:off x="6489932" y="5615655"/>
            <a:ext cx="5200099" cy="276999"/>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200">
                <a:solidFill>
                  <a:schemeClr val="tx1"/>
                </a:solidFill>
              </a:defRPr>
            </a:lvl1pPr>
          </a:lstStyle>
          <a:p>
            <a:pPr lvl="0"/>
            <a:r>
              <a:rPr lang="ru-RU" dirty="0"/>
              <a:t>С кем проводились интервью</a:t>
            </a:r>
          </a:p>
        </p:txBody>
      </p:sp>
      <p:sp>
        <p:nvSpPr>
          <p:cNvPr id="28" name="Текст 64"/>
          <p:cNvSpPr>
            <a:spLocks noGrp="1"/>
          </p:cNvSpPr>
          <p:nvPr>
            <p:ph type="body" sz="quarter" idx="67" hasCustomPrompt="1"/>
          </p:nvPr>
        </p:nvSpPr>
        <p:spPr>
          <a:xfrm>
            <a:off x="6489932" y="2991267"/>
            <a:ext cx="5200099" cy="276999"/>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200" baseline="0">
                <a:solidFill>
                  <a:schemeClr val="tx1"/>
                </a:solidFill>
              </a:defRPr>
            </a:lvl1pPr>
          </a:lstStyle>
          <a:p>
            <a:pPr lvl="0"/>
            <a:r>
              <a:rPr lang="ru-RU" dirty="0"/>
              <a:t>Из каких систем, за какие периоды</a:t>
            </a:r>
          </a:p>
        </p:txBody>
      </p:sp>
      <p:sp>
        <p:nvSpPr>
          <p:cNvPr id="29" name="Иконка 1"/>
          <p:cNvSpPr>
            <a:spLocks noGrp="1" noChangeAspect="1"/>
          </p:cNvSpPr>
          <p:nvPr>
            <p:ph type="pic" sz="quarter" idx="68" hasCustomPrompt="1"/>
          </p:nvPr>
        </p:nvSpPr>
        <p:spPr>
          <a:xfrm>
            <a:off x="342183" y="2548652"/>
            <a:ext cx="360000" cy="360000"/>
          </a:xfrm>
          <a:prstGeom prst="roundRect">
            <a:avLst>
              <a:gd name="adj" fmla="val 15434"/>
            </a:avLst>
          </a:prstGeom>
          <a:solidFill>
            <a:schemeClr val="bg1"/>
          </a:solidFill>
          <a:ln w="15875">
            <a:solidFill>
              <a:schemeClr val="tx2"/>
            </a:solidFill>
          </a:ln>
        </p:spPr>
        <p:txBody>
          <a:bodyPr vert="horz" lIns="0" tIns="0" rIns="0" bIns="0" rtlCol="0" anchor="ctr">
            <a:noAutofit/>
          </a:bodyPr>
          <a:lstStyle>
            <a:lvl1pPr algn="ctr">
              <a:defRPr lang="ru-RU" sz="700" dirty="0" smtClean="0"/>
            </a:lvl1pPr>
          </a:lstStyle>
          <a:p>
            <a:pPr marR="0" lvl="0" fontAlgn="auto">
              <a:spcAft>
                <a:spcPts val="0"/>
              </a:spcAft>
              <a:buClrTx/>
              <a:buSzTx/>
              <a:tabLst/>
            </a:pPr>
            <a:r>
              <a:rPr lang="ru-RU" dirty="0"/>
              <a:t>Иконка</a:t>
            </a:r>
          </a:p>
        </p:txBody>
      </p:sp>
      <p:sp>
        <p:nvSpPr>
          <p:cNvPr id="30" name="Иконка 1"/>
          <p:cNvSpPr>
            <a:spLocks noGrp="1" noChangeAspect="1"/>
          </p:cNvSpPr>
          <p:nvPr>
            <p:ph type="pic" sz="quarter" idx="69" hasCustomPrompt="1"/>
          </p:nvPr>
        </p:nvSpPr>
        <p:spPr>
          <a:xfrm>
            <a:off x="342183" y="3823903"/>
            <a:ext cx="360000" cy="360000"/>
          </a:xfrm>
          <a:prstGeom prst="roundRect">
            <a:avLst>
              <a:gd name="adj" fmla="val 15434"/>
            </a:avLst>
          </a:prstGeom>
          <a:solidFill>
            <a:schemeClr val="bg1"/>
          </a:solidFill>
          <a:ln w="15875">
            <a:solidFill>
              <a:schemeClr val="tx2"/>
            </a:solidFill>
          </a:ln>
        </p:spPr>
        <p:txBody>
          <a:bodyPr vert="horz" lIns="0" tIns="0" rIns="0" bIns="0" rtlCol="0" anchor="ctr">
            <a:noAutofit/>
          </a:bodyPr>
          <a:lstStyle>
            <a:lvl1pPr algn="ctr">
              <a:defRPr lang="ru-RU" sz="700" dirty="0" smtClean="0"/>
            </a:lvl1pPr>
          </a:lstStyle>
          <a:p>
            <a:pPr marR="0" lvl="0" fontAlgn="auto">
              <a:spcAft>
                <a:spcPts val="0"/>
              </a:spcAft>
              <a:buClrTx/>
              <a:buSzTx/>
              <a:tabLst/>
            </a:pPr>
            <a:r>
              <a:rPr lang="ru-RU" dirty="0"/>
              <a:t>Иконка</a:t>
            </a:r>
          </a:p>
        </p:txBody>
      </p:sp>
      <p:sp>
        <p:nvSpPr>
          <p:cNvPr id="31" name="Иконка 1"/>
          <p:cNvSpPr>
            <a:spLocks noGrp="1" noChangeAspect="1"/>
          </p:cNvSpPr>
          <p:nvPr>
            <p:ph type="pic" sz="quarter" idx="70" hasCustomPrompt="1"/>
          </p:nvPr>
        </p:nvSpPr>
        <p:spPr>
          <a:xfrm>
            <a:off x="342183" y="5160941"/>
            <a:ext cx="360000" cy="360000"/>
          </a:xfrm>
          <a:prstGeom prst="roundRect">
            <a:avLst>
              <a:gd name="adj" fmla="val 15434"/>
            </a:avLst>
          </a:prstGeom>
          <a:solidFill>
            <a:schemeClr val="bg1"/>
          </a:solidFill>
          <a:ln w="15875">
            <a:solidFill>
              <a:schemeClr val="tx2"/>
            </a:solidFill>
          </a:ln>
        </p:spPr>
        <p:txBody>
          <a:bodyPr vert="horz" lIns="0" tIns="0" rIns="0" bIns="0" rtlCol="0" anchor="ctr">
            <a:noAutofit/>
          </a:bodyPr>
          <a:lstStyle>
            <a:lvl1pPr algn="ctr">
              <a:defRPr lang="ru-RU" sz="700" dirty="0" smtClean="0"/>
            </a:lvl1pPr>
          </a:lstStyle>
          <a:p>
            <a:pPr marR="0" lvl="0" fontAlgn="auto">
              <a:spcAft>
                <a:spcPts val="0"/>
              </a:spcAft>
              <a:buClrTx/>
              <a:buSzTx/>
              <a:tabLst/>
            </a:pPr>
            <a:r>
              <a:rPr lang="ru-RU" dirty="0"/>
              <a:t>Иконка</a:t>
            </a:r>
          </a:p>
        </p:txBody>
      </p:sp>
      <p:sp>
        <p:nvSpPr>
          <p:cNvPr id="32" name="Иконка 1"/>
          <p:cNvSpPr>
            <a:spLocks noGrp="1" noChangeAspect="1"/>
          </p:cNvSpPr>
          <p:nvPr>
            <p:ph type="pic" sz="quarter" idx="71" hasCustomPrompt="1"/>
          </p:nvPr>
        </p:nvSpPr>
        <p:spPr>
          <a:xfrm>
            <a:off x="6114333" y="5160941"/>
            <a:ext cx="360000" cy="360000"/>
          </a:xfrm>
          <a:prstGeom prst="roundRect">
            <a:avLst>
              <a:gd name="adj" fmla="val 15434"/>
            </a:avLst>
          </a:prstGeom>
          <a:solidFill>
            <a:schemeClr val="bg1"/>
          </a:solidFill>
          <a:ln w="15875">
            <a:solidFill>
              <a:schemeClr val="tx2"/>
            </a:solidFill>
          </a:ln>
        </p:spPr>
        <p:txBody>
          <a:bodyPr vert="horz" lIns="0" tIns="0" rIns="0" bIns="0" rtlCol="0" anchor="ctr">
            <a:noAutofit/>
          </a:bodyPr>
          <a:lstStyle>
            <a:lvl1pPr algn="ctr">
              <a:defRPr lang="ru-RU" sz="700" dirty="0" smtClean="0"/>
            </a:lvl1pPr>
          </a:lstStyle>
          <a:p>
            <a:pPr marR="0" lvl="0" fontAlgn="auto">
              <a:spcAft>
                <a:spcPts val="0"/>
              </a:spcAft>
              <a:buClrTx/>
              <a:buSzTx/>
              <a:tabLst/>
            </a:pPr>
            <a:r>
              <a:rPr lang="ru-RU" dirty="0"/>
              <a:t>Иконка</a:t>
            </a:r>
          </a:p>
        </p:txBody>
      </p:sp>
      <p:sp>
        <p:nvSpPr>
          <p:cNvPr id="33" name="Иконка 1"/>
          <p:cNvSpPr>
            <a:spLocks noGrp="1" noChangeAspect="1"/>
          </p:cNvSpPr>
          <p:nvPr>
            <p:ph type="pic" sz="quarter" idx="72" hasCustomPrompt="1"/>
          </p:nvPr>
        </p:nvSpPr>
        <p:spPr>
          <a:xfrm>
            <a:off x="6114333" y="3823903"/>
            <a:ext cx="360000" cy="360000"/>
          </a:xfrm>
          <a:prstGeom prst="roundRect">
            <a:avLst>
              <a:gd name="adj" fmla="val 15434"/>
            </a:avLst>
          </a:prstGeom>
          <a:solidFill>
            <a:schemeClr val="bg1"/>
          </a:solidFill>
          <a:ln w="15875">
            <a:solidFill>
              <a:schemeClr val="tx2"/>
            </a:solidFill>
          </a:ln>
        </p:spPr>
        <p:txBody>
          <a:bodyPr vert="horz" lIns="0" tIns="0" rIns="0" bIns="0" rtlCol="0" anchor="ctr">
            <a:noAutofit/>
          </a:bodyPr>
          <a:lstStyle>
            <a:lvl1pPr algn="ctr">
              <a:defRPr lang="ru-RU" sz="700" dirty="0" smtClean="0"/>
            </a:lvl1pPr>
          </a:lstStyle>
          <a:p>
            <a:pPr marR="0" lvl="0" fontAlgn="auto">
              <a:spcAft>
                <a:spcPts val="0"/>
              </a:spcAft>
              <a:buClrTx/>
              <a:buSzTx/>
              <a:tabLst/>
            </a:pPr>
            <a:r>
              <a:rPr lang="ru-RU" dirty="0"/>
              <a:t>Иконка</a:t>
            </a:r>
          </a:p>
        </p:txBody>
      </p:sp>
      <p:sp>
        <p:nvSpPr>
          <p:cNvPr id="34" name="Иконка 1"/>
          <p:cNvSpPr>
            <a:spLocks noGrp="1" noChangeAspect="1"/>
          </p:cNvSpPr>
          <p:nvPr>
            <p:ph type="pic" sz="quarter" idx="73" hasCustomPrompt="1"/>
          </p:nvPr>
        </p:nvSpPr>
        <p:spPr>
          <a:xfrm>
            <a:off x="6114333" y="2548652"/>
            <a:ext cx="360000" cy="360000"/>
          </a:xfrm>
          <a:prstGeom prst="roundRect">
            <a:avLst>
              <a:gd name="adj" fmla="val 15434"/>
            </a:avLst>
          </a:prstGeom>
          <a:solidFill>
            <a:schemeClr val="bg1"/>
          </a:solidFill>
          <a:ln w="15875">
            <a:solidFill>
              <a:schemeClr val="tx2"/>
            </a:solidFill>
          </a:ln>
        </p:spPr>
        <p:txBody>
          <a:bodyPr vert="horz" lIns="0" tIns="0" rIns="0" bIns="0" rtlCol="0" anchor="ctr">
            <a:noAutofit/>
          </a:bodyPr>
          <a:lstStyle>
            <a:lvl1pPr algn="ctr">
              <a:defRPr lang="ru-RU" sz="700" dirty="0" smtClean="0"/>
            </a:lvl1pPr>
          </a:lstStyle>
          <a:p>
            <a:pPr marR="0" lvl="0" fontAlgn="auto">
              <a:spcAft>
                <a:spcPts val="0"/>
              </a:spcAft>
              <a:buClrTx/>
              <a:buSzTx/>
              <a:tabLst/>
            </a:pPr>
            <a:r>
              <a:rPr lang="ru-RU" dirty="0"/>
              <a:t>Иконка</a:t>
            </a:r>
          </a:p>
        </p:txBody>
      </p:sp>
      <p:sp>
        <p:nvSpPr>
          <p:cNvPr id="35" name="Иконка 1"/>
          <p:cNvSpPr>
            <a:spLocks noGrp="1" noChangeAspect="1"/>
          </p:cNvSpPr>
          <p:nvPr>
            <p:ph type="pic" sz="quarter" idx="74" hasCustomPrompt="1"/>
          </p:nvPr>
        </p:nvSpPr>
        <p:spPr>
          <a:xfrm>
            <a:off x="6114333" y="1236243"/>
            <a:ext cx="360000" cy="360000"/>
          </a:xfrm>
          <a:prstGeom prst="roundRect">
            <a:avLst>
              <a:gd name="adj" fmla="val 15434"/>
            </a:avLst>
          </a:prstGeom>
          <a:solidFill>
            <a:schemeClr val="bg1"/>
          </a:solidFill>
          <a:ln w="15875">
            <a:solidFill>
              <a:schemeClr val="tx2"/>
            </a:solidFill>
          </a:ln>
        </p:spPr>
        <p:txBody>
          <a:bodyPr vert="horz" lIns="0" tIns="0" rIns="0" bIns="0" rtlCol="0" anchor="ctr">
            <a:noAutofit/>
          </a:bodyPr>
          <a:lstStyle>
            <a:lvl1pPr algn="ctr">
              <a:defRPr lang="ru-RU" sz="700" dirty="0" smtClean="0"/>
            </a:lvl1pPr>
          </a:lstStyle>
          <a:p>
            <a:pPr marR="0" lvl="0" fontAlgn="auto">
              <a:spcAft>
                <a:spcPts val="0"/>
              </a:spcAft>
              <a:buClrTx/>
              <a:buSzTx/>
              <a:tabLst/>
            </a:pPr>
            <a:r>
              <a:rPr lang="ru-RU" dirty="0"/>
              <a:t>Иконка</a:t>
            </a:r>
          </a:p>
        </p:txBody>
      </p:sp>
    </p:spTree>
    <p:extLst>
      <p:ext uri="{BB962C8B-B14F-4D97-AF65-F5344CB8AC3E}">
        <p14:creationId xmlns:p14="http://schemas.microsoft.com/office/powerpoint/2010/main" val="1041398266"/>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1 - Аудит - Описание функционала">
    <p:spTree>
      <p:nvGrpSpPr>
        <p:cNvPr id="1" name=""/>
        <p:cNvGrpSpPr/>
        <p:nvPr/>
      </p:nvGrpSpPr>
      <p:grpSpPr>
        <a:xfrm>
          <a:off x="0" y="0"/>
          <a:ext cx="0" cy="0"/>
          <a:chOff x="0" y="0"/>
          <a:chExt cx="0" cy="0"/>
        </a:xfrm>
      </p:grpSpPr>
      <p:sp>
        <p:nvSpPr>
          <p:cNvPr id="105" name="Прямоугольник 104"/>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Прямоугольник 105"/>
          <p:cNvSpPr/>
          <p:nvPr userDrawn="1"/>
        </p:nvSpPr>
        <p:spPr>
          <a:xfrm>
            <a:off x="0" y="-829"/>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Текст 3"/>
          <p:cNvSpPr>
            <a:spLocks noGrp="1"/>
          </p:cNvSpPr>
          <p:nvPr>
            <p:ph type="body" sz="quarter" idx="177" hasCustomPrompt="1"/>
          </p:nvPr>
        </p:nvSpPr>
        <p:spPr>
          <a:xfrm>
            <a:off x="8189739"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2" name="Заголовок 1"/>
          <p:cNvSpPr>
            <a:spLocks noGrp="1"/>
          </p:cNvSpPr>
          <p:nvPr>
            <p:ph type="title" hasCustomPrompt="1"/>
          </p:nvPr>
        </p:nvSpPr>
        <p:spPr>
          <a:xfrm>
            <a:off x="344795" y="146520"/>
            <a:ext cx="11475730" cy="433965"/>
          </a:xfrm>
        </p:spPr>
        <p:txBody>
          <a:bodyPr/>
          <a:lstStyle>
            <a:lvl1pPr>
              <a:defRPr baseline="0"/>
            </a:lvl1pPr>
          </a:lstStyle>
          <a:p>
            <a:r>
              <a:rPr lang="ru-RU" dirty="0"/>
              <a:t>Описание ИТ услуги / системы</a:t>
            </a:r>
          </a:p>
        </p:txBody>
      </p:sp>
      <p:sp>
        <p:nvSpPr>
          <p:cNvPr id="8" name="Иконка 1"/>
          <p:cNvSpPr>
            <a:spLocks noGrp="1" noChangeAspect="1"/>
          </p:cNvSpPr>
          <p:nvPr>
            <p:ph type="pic" sz="quarter" idx="28" hasCustomPrompt="1"/>
          </p:nvPr>
        </p:nvSpPr>
        <p:spPr>
          <a:xfrm>
            <a:off x="3945271" y="1296000"/>
            <a:ext cx="360000" cy="360000"/>
          </a:xfrm>
          <a:prstGeom prst="roundRect">
            <a:avLst>
              <a:gd name="adj" fmla="val 14883"/>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4" name="Текст 10"/>
          <p:cNvSpPr>
            <a:spLocks noGrp="1"/>
          </p:cNvSpPr>
          <p:nvPr>
            <p:ph type="body" sz="quarter" idx="51" hasCustomPrompt="1"/>
          </p:nvPr>
        </p:nvSpPr>
        <p:spPr>
          <a:xfrm>
            <a:off x="4338937" y="4832181"/>
            <a:ext cx="3563525" cy="252000"/>
          </a:xfrm>
        </p:spPr>
        <p:txBody>
          <a:bodyPr anchor="ctr">
            <a:normAutofit/>
          </a:bodyPr>
          <a:lstStyle>
            <a:lvl1pPr>
              <a:defRPr sz="1400" baseline="0">
                <a:solidFill>
                  <a:schemeClr val="tx1"/>
                </a:solidFill>
              </a:defRPr>
            </a:lvl1pPr>
          </a:lstStyle>
          <a:p>
            <a:pPr lvl="0"/>
            <a:r>
              <a:rPr lang="ru-RU" dirty="0"/>
              <a:t>Функция 5</a:t>
            </a:r>
          </a:p>
        </p:txBody>
      </p:sp>
      <p:sp>
        <p:nvSpPr>
          <p:cNvPr id="15" name="Текст 10"/>
          <p:cNvSpPr>
            <a:spLocks noGrp="1"/>
          </p:cNvSpPr>
          <p:nvPr>
            <p:ph type="body" sz="quarter" idx="52" hasCustomPrompt="1"/>
          </p:nvPr>
        </p:nvSpPr>
        <p:spPr>
          <a:xfrm>
            <a:off x="4332699" y="3062422"/>
            <a:ext cx="3563525" cy="252000"/>
          </a:xfrm>
        </p:spPr>
        <p:txBody>
          <a:bodyPr anchor="ct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aseline="0">
                <a:solidFill>
                  <a:schemeClr val="tx1"/>
                </a:solidFill>
              </a:defRPr>
            </a:lvl1pPr>
          </a:lstStyle>
          <a:p>
            <a:pPr lvl="0"/>
            <a:r>
              <a:rPr lang="ru-RU" dirty="0"/>
              <a:t>Функция 3</a:t>
            </a:r>
          </a:p>
        </p:txBody>
      </p:sp>
      <p:sp>
        <p:nvSpPr>
          <p:cNvPr id="17" name="Текст 10"/>
          <p:cNvSpPr>
            <a:spLocks noGrp="1"/>
          </p:cNvSpPr>
          <p:nvPr>
            <p:ph type="body" sz="quarter" idx="54" hasCustomPrompt="1"/>
          </p:nvPr>
        </p:nvSpPr>
        <p:spPr>
          <a:xfrm>
            <a:off x="4332699" y="1350000"/>
            <a:ext cx="3563525" cy="252000"/>
          </a:xfrm>
        </p:spPr>
        <p:txBody>
          <a:bodyPr anchor="ctr">
            <a:normAutofit/>
          </a:bodyPr>
          <a:lstStyle>
            <a:lvl1pPr>
              <a:defRPr sz="1400" baseline="0">
                <a:solidFill>
                  <a:schemeClr val="tx1"/>
                </a:solidFill>
              </a:defRPr>
            </a:lvl1pPr>
          </a:lstStyle>
          <a:p>
            <a:pPr lvl="0"/>
            <a:r>
              <a:rPr lang="ru-RU" dirty="0"/>
              <a:t>Функция 1</a:t>
            </a:r>
          </a:p>
        </p:txBody>
      </p:sp>
      <p:sp>
        <p:nvSpPr>
          <p:cNvPr id="18" name="Текст 10"/>
          <p:cNvSpPr>
            <a:spLocks noGrp="1"/>
          </p:cNvSpPr>
          <p:nvPr>
            <p:ph type="body" sz="quarter" idx="55" hasCustomPrompt="1"/>
          </p:nvPr>
        </p:nvSpPr>
        <p:spPr>
          <a:xfrm>
            <a:off x="4332699" y="5695282"/>
            <a:ext cx="3563525" cy="252000"/>
          </a:xfrm>
        </p:spPr>
        <p:txBody>
          <a:bodyPr anchor="ctr">
            <a:normAutofit/>
          </a:bodyPr>
          <a:lstStyle>
            <a:lvl1pPr>
              <a:defRPr sz="1400" baseline="0">
                <a:solidFill>
                  <a:schemeClr val="tx1"/>
                </a:solidFill>
              </a:defRPr>
            </a:lvl1pPr>
          </a:lstStyle>
          <a:p>
            <a:pPr lvl="0"/>
            <a:r>
              <a:rPr lang="ru-RU" dirty="0"/>
              <a:t>Функция 6</a:t>
            </a:r>
          </a:p>
        </p:txBody>
      </p:sp>
      <p:sp>
        <p:nvSpPr>
          <p:cNvPr id="21" name="Текст 10"/>
          <p:cNvSpPr>
            <a:spLocks noGrp="1"/>
          </p:cNvSpPr>
          <p:nvPr>
            <p:ph type="body" sz="quarter" idx="58" hasCustomPrompt="1"/>
          </p:nvPr>
        </p:nvSpPr>
        <p:spPr>
          <a:xfrm>
            <a:off x="4332699" y="3949268"/>
            <a:ext cx="3563525" cy="252000"/>
          </a:xfrm>
        </p:spPr>
        <p:txBody>
          <a:bodyPr anchor="ct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aseline="0">
                <a:solidFill>
                  <a:schemeClr val="tx1"/>
                </a:solidFill>
              </a:defRPr>
            </a:lvl1pPr>
          </a:lstStyle>
          <a:p>
            <a:pPr lvl="0"/>
            <a:r>
              <a:rPr lang="ru-RU" dirty="0"/>
              <a:t>Функция 4</a:t>
            </a:r>
          </a:p>
        </p:txBody>
      </p:sp>
      <p:sp>
        <p:nvSpPr>
          <p:cNvPr id="23" name="Текст 10"/>
          <p:cNvSpPr>
            <a:spLocks noGrp="1"/>
          </p:cNvSpPr>
          <p:nvPr>
            <p:ph type="body" sz="quarter" idx="60" hasCustomPrompt="1"/>
          </p:nvPr>
        </p:nvSpPr>
        <p:spPr>
          <a:xfrm>
            <a:off x="4332699" y="2185415"/>
            <a:ext cx="3563525" cy="252000"/>
          </a:xfrm>
        </p:spPr>
        <p:txBody>
          <a:bodyPr anchor="ct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aseline="0">
                <a:solidFill>
                  <a:schemeClr val="tx1"/>
                </a:solidFill>
              </a:defRPr>
            </a:lvl1pPr>
          </a:lstStyle>
          <a:p>
            <a:pPr lvl="0"/>
            <a:r>
              <a:rPr lang="ru-RU" dirty="0"/>
              <a:t>Функция 2</a:t>
            </a:r>
          </a:p>
        </p:txBody>
      </p:sp>
      <p:sp>
        <p:nvSpPr>
          <p:cNvPr id="24" name="Текст 64"/>
          <p:cNvSpPr>
            <a:spLocks noGrp="1"/>
          </p:cNvSpPr>
          <p:nvPr>
            <p:ph type="body" sz="quarter" idx="47" hasCustomPrompt="1"/>
          </p:nvPr>
        </p:nvSpPr>
        <p:spPr>
          <a:xfrm>
            <a:off x="4332699" y="1645793"/>
            <a:ext cx="3563525" cy="246221"/>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000" baseline="0">
                <a:solidFill>
                  <a:schemeClr val="tx1"/>
                </a:solidFill>
              </a:defRPr>
            </a:lvl1pPr>
          </a:lstStyle>
          <a:p>
            <a:pPr lvl="0"/>
            <a:r>
              <a:rPr lang="ru-RU" dirty="0"/>
              <a:t>Описание функции 1</a:t>
            </a:r>
          </a:p>
        </p:txBody>
      </p:sp>
      <p:sp>
        <p:nvSpPr>
          <p:cNvPr id="25" name="Текст 64"/>
          <p:cNvSpPr>
            <a:spLocks noGrp="1"/>
          </p:cNvSpPr>
          <p:nvPr>
            <p:ph type="body" sz="quarter" idx="61" hasCustomPrompt="1"/>
          </p:nvPr>
        </p:nvSpPr>
        <p:spPr>
          <a:xfrm>
            <a:off x="4332699" y="3359996"/>
            <a:ext cx="3563525" cy="246221"/>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000">
                <a:solidFill>
                  <a:schemeClr val="tx1"/>
                </a:solidFill>
              </a:defRPr>
            </a:lvl1pPr>
          </a:lstStyle>
          <a:p>
            <a:pPr lvl="0"/>
            <a:r>
              <a:rPr lang="ru-RU" dirty="0"/>
              <a:t>Описание функции 3</a:t>
            </a:r>
          </a:p>
        </p:txBody>
      </p:sp>
      <p:sp>
        <p:nvSpPr>
          <p:cNvPr id="26" name="Текст 64"/>
          <p:cNvSpPr>
            <a:spLocks noGrp="1"/>
          </p:cNvSpPr>
          <p:nvPr>
            <p:ph type="body" sz="quarter" idx="62" hasCustomPrompt="1"/>
          </p:nvPr>
        </p:nvSpPr>
        <p:spPr>
          <a:xfrm>
            <a:off x="4332699" y="4245207"/>
            <a:ext cx="3563525" cy="246221"/>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000">
                <a:solidFill>
                  <a:schemeClr val="tx1"/>
                </a:solidFill>
              </a:defRPr>
            </a:lvl1pPr>
          </a:lstStyle>
          <a:p>
            <a:pPr lvl="0"/>
            <a:r>
              <a:rPr lang="ru-RU" dirty="0"/>
              <a:t>Описание функции 4</a:t>
            </a:r>
          </a:p>
        </p:txBody>
      </p:sp>
      <p:sp>
        <p:nvSpPr>
          <p:cNvPr id="27" name="Текст 64"/>
          <p:cNvSpPr>
            <a:spLocks noGrp="1"/>
          </p:cNvSpPr>
          <p:nvPr>
            <p:ph type="body" sz="quarter" idx="63" hasCustomPrompt="1"/>
          </p:nvPr>
        </p:nvSpPr>
        <p:spPr>
          <a:xfrm>
            <a:off x="4332699" y="2479524"/>
            <a:ext cx="3563525" cy="246221"/>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000" baseline="0">
                <a:solidFill>
                  <a:schemeClr val="tx1"/>
                </a:solidFill>
              </a:defRPr>
            </a:lvl1pPr>
          </a:lstStyle>
          <a:p>
            <a:pPr lvl="0"/>
            <a:r>
              <a:rPr lang="ru-RU" dirty="0"/>
              <a:t>Описание функции 2</a:t>
            </a:r>
          </a:p>
        </p:txBody>
      </p:sp>
      <p:sp>
        <p:nvSpPr>
          <p:cNvPr id="28" name="Текст 64"/>
          <p:cNvSpPr>
            <a:spLocks noGrp="1"/>
          </p:cNvSpPr>
          <p:nvPr>
            <p:ph type="body" sz="quarter" idx="64" hasCustomPrompt="1"/>
          </p:nvPr>
        </p:nvSpPr>
        <p:spPr>
          <a:xfrm>
            <a:off x="4338937" y="5127974"/>
            <a:ext cx="3563525" cy="246221"/>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000" baseline="0">
                <a:solidFill>
                  <a:schemeClr val="tx1"/>
                </a:solidFill>
              </a:defRPr>
            </a:lvl1pPr>
          </a:lstStyle>
          <a:p>
            <a:pPr lvl="0"/>
            <a:r>
              <a:rPr lang="ru-RU" dirty="0"/>
              <a:t>Описание функции 5</a:t>
            </a:r>
          </a:p>
        </p:txBody>
      </p:sp>
      <p:sp>
        <p:nvSpPr>
          <p:cNvPr id="31" name="Текст 64"/>
          <p:cNvSpPr>
            <a:spLocks noGrp="1"/>
          </p:cNvSpPr>
          <p:nvPr>
            <p:ph type="body" sz="quarter" idx="67" hasCustomPrompt="1"/>
          </p:nvPr>
        </p:nvSpPr>
        <p:spPr>
          <a:xfrm>
            <a:off x="4332699" y="6008441"/>
            <a:ext cx="3563525" cy="246221"/>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000" baseline="0">
                <a:solidFill>
                  <a:schemeClr val="tx1"/>
                </a:solidFill>
              </a:defRPr>
            </a:lvl1pPr>
          </a:lstStyle>
          <a:p>
            <a:pPr lvl="0"/>
            <a:r>
              <a:rPr lang="ru-RU" dirty="0"/>
              <a:t>Описание функции 6</a:t>
            </a:r>
          </a:p>
        </p:txBody>
      </p:sp>
      <p:sp>
        <p:nvSpPr>
          <p:cNvPr id="39" name="Иконка 1"/>
          <p:cNvSpPr>
            <a:spLocks noGrp="1" noChangeAspect="1"/>
          </p:cNvSpPr>
          <p:nvPr>
            <p:ph type="pic" sz="quarter" idx="68" hasCustomPrompt="1"/>
          </p:nvPr>
        </p:nvSpPr>
        <p:spPr>
          <a:xfrm>
            <a:off x="3945271" y="2131415"/>
            <a:ext cx="360000" cy="360000"/>
          </a:xfrm>
          <a:prstGeom prst="roundRect">
            <a:avLst>
              <a:gd name="adj" fmla="val 14883"/>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0" name="Иконка 1"/>
          <p:cNvSpPr>
            <a:spLocks noGrp="1" noChangeAspect="1"/>
          </p:cNvSpPr>
          <p:nvPr>
            <p:ph type="pic" sz="quarter" idx="69" hasCustomPrompt="1"/>
          </p:nvPr>
        </p:nvSpPr>
        <p:spPr>
          <a:xfrm>
            <a:off x="3945271" y="3008422"/>
            <a:ext cx="360000" cy="360000"/>
          </a:xfrm>
          <a:prstGeom prst="roundRect">
            <a:avLst>
              <a:gd name="adj" fmla="val 14883"/>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1" name="Иконка 1"/>
          <p:cNvSpPr>
            <a:spLocks noGrp="1" noChangeAspect="1"/>
          </p:cNvSpPr>
          <p:nvPr>
            <p:ph type="pic" sz="quarter" idx="70" hasCustomPrompt="1"/>
          </p:nvPr>
        </p:nvSpPr>
        <p:spPr>
          <a:xfrm>
            <a:off x="3945271" y="3895268"/>
            <a:ext cx="360000" cy="360000"/>
          </a:xfrm>
          <a:prstGeom prst="roundRect">
            <a:avLst>
              <a:gd name="adj" fmla="val 14883"/>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2" name="Иконка 1"/>
          <p:cNvSpPr>
            <a:spLocks noGrp="1" noChangeAspect="1"/>
          </p:cNvSpPr>
          <p:nvPr>
            <p:ph type="pic" sz="quarter" idx="71" hasCustomPrompt="1"/>
          </p:nvPr>
        </p:nvSpPr>
        <p:spPr>
          <a:xfrm>
            <a:off x="3945271" y="4778181"/>
            <a:ext cx="360000" cy="360000"/>
          </a:xfrm>
          <a:prstGeom prst="roundRect">
            <a:avLst>
              <a:gd name="adj" fmla="val 14883"/>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3" name="Иконка 1"/>
          <p:cNvSpPr>
            <a:spLocks noGrp="1" noChangeAspect="1"/>
          </p:cNvSpPr>
          <p:nvPr>
            <p:ph type="pic" sz="quarter" idx="72" hasCustomPrompt="1"/>
          </p:nvPr>
        </p:nvSpPr>
        <p:spPr>
          <a:xfrm>
            <a:off x="3939033" y="5641282"/>
            <a:ext cx="360000" cy="360000"/>
          </a:xfrm>
          <a:prstGeom prst="roundRect">
            <a:avLst>
              <a:gd name="adj" fmla="val 14883"/>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2" name="Иконка 1"/>
          <p:cNvSpPr>
            <a:spLocks noGrp="1" noChangeAspect="1"/>
          </p:cNvSpPr>
          <p:nvPr>
            <p:ph type="pic" sz="quarter" idx="125" hasCustomPrompt="1"/>
          </p:nvPr>
        </p:nvSpPr>
        <p:spPr>
          <a:xfrm>
            <a:off x="657262" y="1748379"/>
            <a:ext cx="360000" cy="360000"/>
          </a:xfrm>
          <a:prstGeom prst="ellipse">
            <a:avLst/>
          </a:prstGeom>
          <a:noFill/>
          <a:ln w="15875">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3" name="Текст 23"/>
          <p:cNvSpPr>
            <a:spLocks noGrp="1"/>
          </p:cNvSpPr>
          <p:nvPr>
            <p:ph type="body" sz="quarter" idx="126" hasCustomPrompt="1"/>
          </p:nvPr>
        </p:nvSpPr>
        <p:spPr>
          <a:xfrm>
            <a:off x="515424" y="2135205"/>
            <a:ext cx="1539026" cy="246221"/>
          </a:xfrm>
          <a:noFill/>
        </p:spPr>
        <p:txBody>
          <a:bodyPr wrap="square">
            <a:spAutoFit/>
          </a:bodyPr>
          <a:lstStyle>
            <a:lvl1pPr algn="l">
              <a:spcBef>
                <a:spcPts val="0"/>
              </a:spcBef>
              <a:defRPr sz="1000">
                <a:solidFill>
                  <a:schemeClr val="tx1"/>
                </a:solidFill>
              </a:defRPr>
            </a:lvl1pPr>
          </a:lstStyle>
          <a:p>
            <a:pPr lvl="0"/>
            <a:r>
              <a:rPr lang="ru-RU" dirty="0"/>
              <a:t>Сотрудник</a:t>
            </a:r>
          </a:p>
        </p:txBody>
      </p:sp>
      <p:sp>
        <p:nvSpPr>
          <p:cNvPr id="34" name="Иконка 1"/>
          <p:cNvSpPr>
            <a:spLocks noGrp="1" noChangeAspect="1"/>
          </p:cNvSpPr>
          <p:nvPr>
            <p:ph type="pic" sz="quarter" idx="151" hasCustomPrompt="1"/>
          </p:nvPr>
        </p:nvSpPr>
        <p:spPr>
          <a:xfrm>
            <a:off x="2732910" y="1748379"/>
            <a:ext cx="360000" cy="360000"/>
          </a:xfrm>
          <a:prstGeom prst="roundRect">
            <a:avLst>
              <a:gd name="adj" fmla="val 17363"/>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solidFill>
                  <a:schemeClr val="tx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5" name="Текст 23"/>
          <p:cNvSpPr>
            <a:spLocks noGrp="1"/>
          </p:cNvSpPr>
          <p:nvPr>
            <p:ph type="body" sz="quarter" idx="152" hasCustomPrompt="1"/>
          </p:nvPr>
        </p:nvSpPr>
        <p:spPr>
          <a:xfrm>
            <a:off x="2087970" y="2135205"/>
            <a:ext cx="1649881" cy="246221"/>
          </a:xfrm>
          <a:noFill/>
        </p:spPr>
        <p:txBody>
          <a:bodyPr wrap="square">
            <a:spAutoFit/>
          </a:bodyPr>
          <a:lstStyle>
            <a:lvl1pPr algn="ctr">
              <a:spcBef>
                <a:spcPts val="0"/>
              </a:spcBef>
              <a:defRPr sz="1000" baseline="0">
                <a:solidFill>
                  <a:schemeClr val="tx1"/>
                </a:solidFill>
              </a:defRPr>
            </a:lvl1pPr>
          </a:lstStyle>
          <a:p>
            <a:pPr lvl="0"/>
            <a:r>
              <a:rPr lang="ru-RU" dirty="0"/>
              <a:t>Система</a:t>
            </a:r>
          </a:p>
        </p:txBody>
      </p:sp>
      <p:sp>
        <p:nvSpPr>
          <p:cNvPr id="36" name="Иконка 1"/>
          <p:cNvSpPr>
            <a:spLocks noGrp="1" noChangeAspect="1"/>
          </p:cNvSpPr>
          <p:nvPr>
            <p:ph type="pic" sz="quarter" idx="153" hasCustomPrompt="1"/>
          </p:nvPr>
        </p:nvSpPr>
        <p:spPr>
          <a:xfrm>
            <a:off x="1692191" y="1748379"/>
            <a:ext cx="360000" cy="360000"/>
          </a:xfrm>
          <a:prstGeom prst="ellipse">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 name="Текст 5"/>
          <p:cNvSpPr>
            <a:spLocks noGrp="1"/>
          </p:cNvSpPr>
          <p:nvPr>
            <p:ph type="body" sz="quarter" idx="154" hasCustomPrompt="1"/>
          </p:nvPr>
        </p:nvSpPr>
        <p:spPr>
          <a:xfrm>
            <a:off x="1145587" y="1773660"/>
            <a:ext cx="409575" cy="309438"/>
          </a:xfrm>
          <a:prstGeom prst="rightArrow">
            <a:avLst/>
          </a:prstGeom>
          <a:ln>
            <a:solidFill>
              <a:schemeClr val="tx2"/>
            </a:solidFill>
          </a:ln>
        </p:spPr>
        <p:txBody>
          <a:bodyPr>
            <a:noAutofit/>
          </a:bodyPr>
          <a:lstStyle>
            <a:lvl1pPr>
              <a:defRPr/>
            </a:lvl1pPr>
          </a:lstStyle>
          <a:p>
            <a:pPr lvl="0"/>
            <a:r>
              <a:rPr lang="ru-RU" dirty="0"/>
              <a:t> </a:t>
            </a:r>
          </a:p>
        </p:txBody>
      </p:sp>
      <p:sp>
        <p:nvSpPr>
          <p:cNvPr id="37" name="Текст 5"/>
          <p:cNvSpPr>
            <a:spLocks noGrp="1"/>
          </p:cNvSpPr>
          <p:nvPr>
            <p:ph type="body" sz="quarter" idx="155" hasCustomPrompt="1"/>
          </p:nvPr>
        </p:nvSpPr>
        <p:spPr>
          <a:xfrm>
            <a:off x="2189220" y="1773660"/>
            <a:ext cx="409575" cy="309438"/>
          </a:xfrm>
          <a:prstGeom prst="rightArrow">
            <a:avLst/>
          </a:prstGeom>
          <a:ln>
            <a:solidFill>
              <a:schemeClr val="tx2"/>
            </a:solidFill>
          </a:ln>
        </p:spPr>
        <p:txBody>
          <a:bodyPr>
            <a:noAutofit/>
          </a:bodyPr>
          <a:lstStyle>
            <a:lvl1pPr>
              <a:defRPr/>
            </a:lvl1pPr>
          </a:lstStyle>
          <a:p>
            <a:pPr lvl="0"/>
            <a:r>
              <a:rPr lang="ru-RU" dirty="0"/>
              <a:t> </a:t>
            </a:r>
          </a:p>
        </p:txBody>
      </p:sp>
      <p:sp>
        <p:nvSpPr>
          <p:cNvPr id="38" name="Иконка 1"/>
          <p:cNvSpPr>
            <a:spLocks noGrp="1" noChangeAspect="1"/>
          </p:cNvSpPr>
          <p:nvPr>
            <p:ph type="pic" sz="quarter" idx="156" hasCustomPrompt="1"/>
          </p:nvPr>
        </p:nvSpPr>
        <p:spPr>
          <a:xfrm>
            <a:off x="657262" y="2882505"/>
            <a:ext cx="360000" cy="360000"/>
          </a:xfrm>
          <a:prstGeom prst="ellipse">
            <a:avLst/>
          </a:prstGeom>
          <a:noFill/>
          <a:ln w="15875">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6" name="Текст 23"/>
          <p:cNvSpPr>
            <a:spLocks noGrp="1"/>
          </p:cNvSpPr>
          <p:nvPr>
            <p:ph type="body" sz="quarter" idx="157" hasCustomPrompt="1"/>
          </p:nvPr>
        </p:nvSpPr>
        <p:spPr>
          <a:xfrm>
            <a:off x="515424" y="3269331"/>
            <a:ext cx="1539026" cy="246221"/>
          </a:xfrm>
          <a:noFill/>
        </p:spPr>
        <p:txBody>
          <a:bodyPr wrap="square">
            <a:spAutoFit/>
          </a:bodyPr>
          <a:lstStyle>
            <a:lvl1pPr algn="l">
              <a:spcBef>
                <a:spcPts val="0"/>
              </a:spcBef>
              <a:defRPr sz="1000">
                <a:solidFill>
                  <a:schemeClr val="tx1"/>
                </a:solidFill>
              </a:defRPr>
            </a:lvl1pPr>
          </a:lstStyle>
          <a:p>
            <a:pPr lvl="0"/>
            <a:r>
              <a:rPr lang="ru-RU" dirty="0"/>
              <a:t>Клиент</a:t>
            </a:r>
          </a:p>
        </p:txBody>
      </p:sp>
      <p:sp>
        <p:nvSpPr>
          <p:cNvPr id="47" name="Текст 5"/>
          <p:cNvSpPr>
            <a:spLocks noGrp="1"/>
          </p:cNvSpPr>
          <p:nvPr>
            <p:ph type="body" sz="quarter" idx="158" hasCustomPrompt="1"/>
          </p:nvPr>
        </p:nvSpPr>
        <p:spPr>
          <a:xfrm>
            <a:off x="1185579" y="2887877"/>
            <a:ext cx="409575" cy="309438"/>
          </a:xfrm>
          <a:prstGeom prst="rightArrow">
            <a:avLst/>
          </a:prstGeom>
          <a:ln>
            <a:solidFill>
              <a:schemeClr val="tx2"/>
            </a:solidFill>
          </a:ln>
        </p:spPr>
        <p:txBody>
          <a:bodyPr>
            <a:noAutofit/>
          </a:bodyPr>
          <a:lstStyle>
            <a:lvl1pPr>
              <a:defRPr/>
            </a:lvl1pPr>
          </a:lstStyle>
          <a:p>
            <a:pPr lvl="0"/>
            <a:r>
              <a:rPr lang="ru-RU" dirty="0"/>
              <a:t> </a:t>
            </a:r>
          </a:p>
        </p:txBody>
      </p:sp>
      <p:sp>
        <p:nvSpPr>
          <p:cNvPr id="48" name="Иконка 1"/>
          <p:cNvSpPr>
            <a:spLocks noGrp="1" noChangeAspect="1"/>
          </p:cNvSpPr>
          <p:nvPr>
            <p:ph type="pic" sz="quarter" idx="159" hasCustomPrompt="1"/>
          </p:nvPr>
        </p:nvSpPr>
        <p:spPr>
          <a:xfrm>
            <a:off x="1692191" y="2854142"/>
            <a:ext cx="360000" cy="360000"/>
          </a:xfrm>
          <a:prstGeom prst="ellipse">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9" name="Текст 23"/>
          <p:cNvSpPr>
            <a:spLocks noGrp="1"/>
          </p:cNvSpPr>
          <p:nvPr>
            <p:ph type="body" sz="quarter" idx="160" hasCustomPrompt="1"/>
          </p:nvPr>
        </p:nvSpPr>
        <p:spPr>
          <a:xfrm>
            <a:off x="1047250" y="1450051"/>
            <a:ext cx="1649881" cy="246221"/>
          </a:xfrm>
          <a:noFill/>
        </p:spPr>
        <p:txBody>
          <a:bodyPr wrap="square">
            <a:spAutoFit/>
          </a:bodyPr>
          <a:lstStyle>
            <a:lvl1pPr algn="ctr">
              <a:spcBef>
                <a:spcPts val="0"/>
              </a:spcBef>
              <a:defRPr sz="1000" baseline="0">
                <a:solidFill>
                  <a:schemeClr val="tx1"/>
                </a:solidFill>
              </a:defRPr>
            </a:lvl1pPr>
          </a:lstStyle>
          <a:p>
            <a:pPr lvl="0"/>
            <a:r>
              <a:rPr lang="ru-RU" dirty="0"/>
              <a:t>КСПД</a:t>
            </a:r>
          </a:p>
        </p:txBody>
      </p:sp>
      <p:sp>
        <p:nvSpPr>
          <p:cNvPr id="50" name="Текст 23"/>
          <p:cNvSpPr>
            <a:spLocks noGrp="1"/>
          </p:cNvSpPr>
          <p:nvPr>
            <p:ph type="body" sz="quarter" idx="161" hasCustomPrompt="1"/>
          </p:nvPr>
        </p:nvSpPr>
        <p:spPr>
          <a:xfrm>
            <a:off x="1333144" y="2570303"/>
            <a:ext cx="1078092" cy="246221"/>
          </a:xfrm>
          <a:noFill/>
        </p:spPr>
        <p:txBody>
          <a:bodyPr wrap="square" anchor="ctr">
            <a:spAutoFit/>
          </a:bodyPr>
          <a:lstStyle>
            <a:lvl1pPr algn="ctr">
              <a:spcBef>
                <a:spcPts val="0"/>
              </a:spcBef>
              <a:defRPr sz="1000" baseline="0">
                <a:solidFill>
                  <a:schemeClr val="tx1"/>
                </a:solidFill>
              </a:defRPr>
            </a:lvl1pPr>
          </a:lstStyle>
          <a:p>
            <a:pPr lvl="0"/>
            <a:r>
              <a:rPr lang="ru-RU" dirty="0"/>
              <a:t>Интернет</a:t>
            </a:r>
          </a:p>
        </p:txBody>
      </p:sp>
      <p:sp>
        <p:nvSpPr>
          <p:cNvPr id="51" name="Текст 5"/>
          <p:cNvSpPr>
            <a:spLocks noGrp="1"/>
          </p:cNvSpPr>
          <p:nvPr>
            <p:ph type="body" sz="quarter" idx="162" hasCustomPrompt="1"/>
          </p:nvPr>
        </p:nvSpPr>
        <p:spPr>
          <a:xfrm>
            <a:off x="2193566" y="2433347"/>
            <a:ext cx="892599" cy="693344"/>
          </a:xfrm>
          <a:prstGeom prst="bentUpArrow">
            <a:avLst/>
          </a:prstGeom>
          <a:ln>
            <a:solidFill>
              <a:schemeClr val="tx2"/>
            </a:solidFill>
          </a:ln>
        </p:spPr>
        <p:txBody>
          <a:bodyPr>
            <a:noAutofit/>
          </a:bodyPr>
          <a:lstStyle>
            <a:lvl1pPr>
              <a:defRPr/>
            </a:lvl1pPr>
          </a:lstStyle>
          <a:p>
            <a:pPr lvl="0"/>
            <a:r>
              <a:rPr lang="ru-RU" dirty="0"/>
              <a:t> </a:t>
            </a:r>
          </a:p>
        </p:txBody>
      </p:sp>
      <p:sp>
        <p:nvSpPr>
          <p:cNvPr id="52" name="Иконка 1"/>
          <p:cNvSpPr>
            <a:spLocks noGrp="1" noChangeAspect="1"/>
          </p:cNvSpPr>
          <p:nvPr>
            <p:ph type="pic" sz="quarter" idx="163" hasCustomPrompt="1"/>
          </p:nvPr>
        </p:nvSpPr>
        <p:spPr>
          <a:xfrm>
            <a:off x="1325999" y="4209226"/>
            <a:ext cx="360000" cy="360000"/>
          </a:xfrm>
          <a:prstGeom prst="roundRect">
            <a:avLst>
              <a:gd name="adj" fmla="val 14883"/>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3" name="Иконка 1"/>
          <p:cNvSpPr>
            <a:spLocks noGrp="1" noChangeAspect="1"/>
          </p:cNvSpPr>
          <p:nvPr>
            <p:ph type="pic" sz="quarter" idx="164" hasCustomPrompt="1"/>
          </p:nvPr>
        </p:nvSpPr>
        <p:spPr>
          <a:xfrm>
            <a:off x="1678681" y="4714019"/>
            <a:ext cx="360000" cy="360000"/>
          </a:xfrm>
          <a:prstGeom prst="roundRect">
            <a:avLst>
              <a:gd name="adj" fmla="val 14883"/>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4" name="Иконка 1"/>
          <p:cNvSpPr>
            <a:spLocks noGrp="1" noChangeAspect="1"/>
          </p:cNvSpPr>
          <p:nvPr>
            <p:ph type="pic" sz="quarter" idx="165" hasCustomPrompt="1"/>
          </p:nvPr>
        </p:nvSpPr>
        <p:spPr>
          <a:xfrm>
            <a:off x="1678681" y="5133243"/>
            <a:ext cx="360000" cy="360000"/>
          </a:xfrm>
          <a:prstGeom prst="roundRect">
            <a:avLst>
              <a:gd name="adj" fmla="val 14883"/>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5" name="Иконка 1"/>
          <p:cNvSpPr>
            <a:spLocks noGrp="1" noChangeAspect="1"/>
          </p:cNvSpPr>
          <p:nvPr>
            <p:ph type="pic" sz="quarter" idx="166" hasCustomPrompt="1"/>
          </p:nvPr>
        </p:nvSpPr>
        <p:spPr>
          <a:xfrm>
            <a:off x="1678681" y="5714392"/>
            <a:ext cx="360000" cy="360000"/>
          </a:xfrm>
          <a:prstGeom prst="roundRect">
            <a:avLst>
              <a:gd name="adj" fmla="val 14883"/>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6" name="Текст 23"/>
          <p:cNvSpPr>
            <a:spLocks noGrp="1"/>
          </p:cNvSpPr>
          <p:nvPr>
            <p:ph type="body" sz="quarter" idx="167" hasCustomPrompt="1"/>
          </p:nvPr>
        </p:nvSpPr>
        <p:spPr>
          <a:xfrm>
            <a:off x="1697610" y="4261122"/>
            <a:ext cx="1936593" cy="246221"/>
          </a:xfrm>
          <a:noFill/>
        </p:spPr>
        <p:txBody>
          <a:bodyPr wrap="square" anchor="ctr">
            <a:spAutoFit/>
          </a:bodyPr>
          <a:lstStyle>
            <a:lvl1pPr algn="l">
              <a:spcBef>
                <a:spcPts val="0"/>
              </a:spcBef>
              <a:defRPr sz="1000" baseline="0">
                <a:solidFill>
                  <a:schemeClr val="tx1"/>
                </a:solidFill>
              </a:defRPr>
            </a:lvl1pPr>
          </a:lstStyle>
          <a:p>
            <a:pPr lvl="0"/>
            <a:r>
              <a:rPr lang="ru-RU" dirty="0"/>
              <a:t>Счёт</a:t>
            </a:r>
          </a:p>
        </p:txBody>
      </p:sp>
      <p:sp>
        <p:nvSpPr>
          <p:cNvPr id="57" name="Текст 23"/>
          <p:cNvSpPr>
            <a:spLocks noGrp="1"/>
          </p:cNvSpPr>
          <p:nvPr>
            <p:ph type="body" sz="quarter" idx="168" hasCustomPrompt="1"/>
          </p:nvPr>
        </p:nvSpPr>
        <p:spPr>
          <a:xfrm>
            <a:off x="2057485" y="4770908"/>
            <a:ext cx="1679490" cy="246221"/>
          </a:xfrm>
          <a:noFill/>
        </p:spPr>
        <p:txBody>
          <a:bodyPr wrap="square" anchor="ctr">
            <a:spAutoFit/>
          </a:bodyPr>
          <a:lstStyle>
            <a:lvl1pPr algn="l">
              <a:spcBef>
                <a:spcPts val="0"/>
              </a:spcBef>
              <a:defRPr sz="1000" baseline="0">
                <a:solidFill>
                  <a:schemeClr val="tx1"/>
                </a:solidFill>
              </a:defRPr>
            </a:lvl1pPr>
          </a:lstStyle>
          <a:p>
            <a:pPr lvl="0"/>
            <a:r>
              <a:rPr lang="ru-RU" dirty="0"/>
              <a:t>Услуга 1</a:t>
            </a:r>
          </a:p>
        </p:txBody>
      </p:sp>
      <p:sp>
        <p:nvSpPr>
          <p:cNvPr id="58" name="Текст 23"/>
          <p:cNvSpPr>
            <a:spLocks noGrp="1"/>
          </p:cNvSpPr>
          <p:nvPr>
            <p:ph type="body" sz="quarter" idx="169" hasCustomPrompt="1"/>
          </p:nvPr>
        </p:nvSpPr>
        <p:spPr>
          <a:xfrm>
            <a:off x="2057485" y="5212083"/>
            <a:ext cx="1679490" cy="246221"/>
          </a:xfrm>
          <a:noFill/>
        </p:spPr>
        <p:txBody>
          <a:bodyPr wrap="square" anchor="ctr">
            <a:spAutoFit/>
          </a:bodyPr>
          <a:lstStyle>
            <a:lvl1pPr algn="l">
              <a:spcBef>
                <a:spcPts val="0"/>
              </a:spcBef>
              <a:defRPr sz="1000" baseline="0">
                <a:solidFill>
                  <a:schemeClr val="tx1"/>
                </a:solidFill>
              </a:defRPr>
            </a:lvl1pPr>
          </a:lstStyle>
          <a:p>
            <a:pPr lvl="0"/>
            <a:r>
              <a:rPr lang="ru-RU" dirty="0"/>
              <a:t>Услуга 2</a:t>
            </a:r>
          </a:p>
        </p:txBody>
      </p:sp>
      <p:sp>
        <p:nvSpPr>
          <p:cNvPr id="59" name="Текст 23"/>
          <p:cNvSpPr>
            <a:spLocks noGrp="1"/>
          </p:cNvSpPr>
          <p:nvPr>
            <p:ph type="body" sz="quarter" idx="170" hasCustomPrompt="1"/>
          </p:nvPr>
        </p:nvSpPr>
        <p:spPr>
          <a:xfrm>
            <a:off x="2057485" y="5776652"/>
            <a:ext cx="1679490" cy="246221"/>
          </a:xfrm>
          <a:noFill/>
        </p:spPr>
        <p:txBody>
          <a:bodyPr wrap="square" anchor="ctr">
            <a:spAutoFit/>
          </a:bodyPr>
          <a:lstStyle>
            <a:lvl1pPr algn="l">
              <a:spcBef>
                <a:spcPts val="0"/>
              </a:spcBef>
              <a:defRPr sz="1000" baseline="0">
                <a:solidFill>
                  <a:schemeClr val="tx1"/>
                </a:solidFill>
              </a:defRPr>
            </a:lvl1pPr>
          </a:lstStyle>
          <a:p>
            <a:pPr lvl="0"/>
            <a:r>
              <a:rPr lang="ru-RU" dirty="0"/>
              <a:t>Услуга </a:t>
            </a:r>
            <a:r>
              <a:rPr lang="en-US" dirty="0"/>
              <a:t>N</a:t>
            </a:r>
            <a:endParaRPr lang="ru-RU" dirty="0"/>
          </a:p>
        </p:txBody>
      </p:sp>
      <p:sp>
        <p:nvSpPr>
          <p:cNvPr id="60" name="Текст 23"/>
          <p:cNvSpPr>
            <a:spLocks noGrp="1"/>
          </p:cNvSpPr>
          <p:nvPr>
            <p:ph type="body" sz="quarter" idx="171" hasCustomPrompt="1"/>
          </p:nvPr>
        </p:nvSpPr>
        <p:spPr>
          <a:xfrm>
            <a:off x="2147631" y="5493243"/>
            <a:ext cx="1592479" cy="246221"/>
          </a:xfrm>
          <a:noFill/>
        </p:spPr>
        <p:txBody>
          <a:bodyPr wrap="square" anchor="ctr">
            <a:spAutoFit/>
          </a:bodyPr>
          <a:lstStyle>
            <a:lvl1pPr algn="l">
              <a:spcBef>
                <a:spcPts val="0"/>
              </a:spcBef>
              <a:defRPr sz="1000" baseline="0">
                <a:solidFill>
                  <a:schemeClr val="tx1"/>
                </a:solidFill>
              </a:defRPr>
            </a:lvl1pPr>
          </a:lstStyle>
          <a:p>
            <a:pPr lvl="0"/>
            <a:r>
              <a:rPr lang="en-US" dirty="0"/>
              <a:t>…</a:t>
            </a:r>
            <a:endParaRPr lang="ru-RU" dirty="0"/>
          </a:p>
        </p:txBody>
      </p:sp>
      <p:sp>
        <p:nvSpPr>
          <p:cNvPr id="9" name="Текст 8"/>
          <p:cNvSpPr>
            <a:spLocks noGrp="1"/>
          </p:cNvSpPr>
          <p:nvPr>
            <p:ph type="body" sz="quarter" idx="172" hasCustomPrompt="1"/>
          </p:nvPr>
        </p:nvSpPr>
        <p:spPr>
          <a:xfrm flipH="1" flipV="1">
            <a:off x="837262" y="3508764"/>
            <a:ext cx="410014" cy="865620"/>
          </a:xfrm>
          <a:custGeom>
            <a:avLst/>
            <a:gdLst>
              <a:gd name="connsiteX0" fmla="*/ 0 w 1403350"/>
              <a:gd name="connsiteY0" fmla="*/ 0 h 830262"/>
              <a:gd name="connsiteX1" fmla="*/ 988219 w 1403350"/>
              <a:gd name="connsiteY1" fmla="*/ 0 h 830262"/>
              <a:gd name="connsiteX2" fmla="*/ 1403350 w 1403350"/>
              <a:gd name="connsiteY2" fmla="*/ 415131 h 830262"/>
              <a:gd name="connsiteX3" fmla="*/ 988219 w 1403350"/>
              <a:gd name="connsiteY3" fmla="*/ 830262 h 830262"/>
              <a:gd name="connsiteX4" fmla="*/ 0 w 1403350"/>
              <a:gd name="connsiteY4" fmla="*/ 830262 h 830262"/>
              <a:gd name="connsiteX5" fmla="*/ 0 w 1403350"/>
              <a:gd name="connsiteY5" fmla="*/ 0 h 830262"/>
              <a:gd name="connsiteX0" fmla="*/ 0 w 1403350"/>
              <a:gd name="connsiteY0" fmla="*/ 0 h 830262"/>
              <a:gd name="connsiteX1" fmla="*/ 988219 w 1403350"/>
              <a:gd name="connsiteY1" fmla="*/ 0 h 830262"/>
              <a:gd name="connsiteX2" fmla="*/ 1403350 w 1403350"/>
              <a:gd name="connsiteY2" fmla="*/ 415131 h 830262"/>
              <a:gd name="connsiteX3" fmla="*/ 0 w 1403350"/>
              <a:gd name="connsiteY3" fmla="*/ 830262 h 830262"/>
              <a:gd name="connsiteX4" fmla="*/ 0 w 1403350"/>
              <a:gd name="connsiteY4" fmla="*/ 0 h 830262"/>
              <a:gd name="connsiteX0" fmla="*/ 0 w 1403350"/>
              <a:gd name="connsiteY0" fmla="*/ 0 h 415131"/>
              <a:gd name="connsiteX1" fmla="*/ 988219 w 1403350"/>
              <a:gd name="connsiteY1" fmla="*/ 0 h 415131"/>
              <a:gd name="connsiteX2" fmla="*/ 1403350 w 1403350"/>
              <a:gd name="connsiteY2" fmla="*/ 415131 h 415131"/>
              <a:gd name="connsiteX3" fmla="*/ 0 w 1403350"/>
              <a:gd name="connsiteY3" fmla="*/ 0 h 415131"/>
              <a:gd name="connsiteX0" fmla="*/ 1403350 w 1494790"/>
              <a:gd name="connsiteY0" fmla="*/ 415131 h 506571"/>
              <a:gd name="connsiteX1" fmla="*/ 0 w 1494790"/>
              <a:gd name="connsiteY1" fmla="*/ 0 h 506571"/>
              <a:gd name="connsiteX2" fmla="*/ 988219 w 1494790"/>
              <a:gd name="connsiteY2" fmla="*/ 0 h 506571"/>
              <a:gd name="connsiteX3" fmla="*/ 1494790 w 1494790"/>
              <a:gd name="connsiteY3" fmla="*/ 506571 h 506571"/>
              <a:gd name="connsiteX0" fmla="*/ 0 w 1494790"/>
              <a:gd name="connsiteY0" fmla="*/ 0 h 506571"/>
              <a:gd name="connsiteX1" fmla="*/ 988219 w 1494790"/>
              <a:gd name="connsiteY1" fmla="*/ 0 h 506571"/>
              <a:gd name="connsiteX2" fmla="*/ 1494790 w 1494790"/>
              <a:gd name="connsiteY2" fmla="*/ 506571 h 506571"/>
              <a:gd name="connsiteX0" fmla="*/ 0 w 988219"/>
              <a:gd name="connsiteY0" fmla="*/ 0 h 601821"/>
              <a:gd name="connsiteX1" fmla="*/ 988219 w 988219"/>
              <a:gd name="connsiteY1" fmla="*/ 0 h 601821"/>
              <a:gd name="connsiteX2" fmla="*/ 977265 w 988219"/>
              <a:gd name="connsiteY2" fmla="*/ 601821 h 601821"/>
              <a:gd name="connsiteX0" fmla="*/ 0 w 988219"/>
              <a:gd name="connsiteY0" fmla="*/ 0 h 601821"/>
              <a:gd name="connsiteX1" fmla="*/ 988219 w 988219"/>
              <a:gd name="connsiteY1" fmla="*/ 0 h 601821"/>
              <a:gd name="connsiteX2" fmla="*/ 977265 w 988219"/>
              <a:gd name="connsiteY2" fmla="*/ 601821 h 601821"/>
              <a:gd name="connsiteX0" fmla="*/ 0 w 1012190"/>
              <a:gd name="connsiteY0" fmla="*/ 0 h 646271"/>
              <a:gd name="connsiteX1" fmla="*/ 988219 w 1012190"/>
              <a:gd name="connsiteY1" fmla="*/ 0 h 646271"/>
              <a:gd name="connsiteX2" fmla="*/ 1012190 w 1012190"/>
              <a:gd name="connsiteY2" fmla="*/ 646271 h 646271"/>
              <a:gd name="connsiteX0" fmla="*/ 0 w 1005046"/>
              <a:gd name="connsiteY0" fmla="*/ 0 h 643890"/>
              <a:gd name="connsiteX1" fmla="*/ 988219 w 1005046"/>
              <a:gd name="connsiteY1" fmla="*/ 0 h 643890"/>
              <a:gd name="connsiteX2" fmla="*/ 1005046 w 1005046"/>
              <a:gd name="connsiteY2" fmla="*/ 643890 h 643890"/>
              <a:gd name="connsiteX0" fmla="*/ 0 w 1014571"/>
              <a:gd name="connsiteY0" fmla="*/ 4763 h 643890"/>
              <a:gd name="connsiteX1" fmla="*/ 997744 w 1014571"/>
              <a:gd name="connsiteY1" fmla="*/ 0 h 643890"/>
              <a:gd name="connsiteX2" fmla="*/ 1014571 w 1014571"/>
              <a:gd name="connsiteY2" fmla="*/ 643890 h 643890"/>
              <a:gd name="connsiteX0" fmla="*/ 0 w 1657276"/>
              <a:gd name="connsiteY0" fmla="*/ 503 h 643890"/>
              <a:gd name="connsiteX1" fmla="*/ 1640449 w 1657276"/>
              <a:gd name="connsiteY1" fmla="*/ 0 h 643890"/>
              <a:gd name="connsiteX2" fmla="*/ 1657276 w 1657276"/>
              <a:gd name="connsiteY2" fmla="*/ 643890 h 643890"/>
              <a:gd name="connsiteX0" fmla="*/ 0 w 1657276"/>
              <a:gd name="connsiteY0" fmla="*/ 503 h 643890"/>
              <a:gd name="connsiteX1" fmla="*/ 1655935 w 1657276"/>
              <a:gd name="connsiteY1" fmla="*/ 0 h 643890"/>
              <a:gd name="connsiteX2" fmla="*/ 1657276 w 1657276"/>
              <a:gd name="connsiteY2" fmla="*/ 643890 h 643890"/>
            </a:gdLst>
            <a:ahLst/>
            <a:cxnLst>
              <a:cxn ang="0">
                <a:pos x="connsiteX0" y="connsiteY0"/>
              </a:cxn>
              <a:cxn ang="0">
                <a:pos x="connsiteX1" y="connsiteY1"/>
              </a:cxn>
              <a:cxn ang="0">
                <a:pos x="connsiteX2" y="connsiteY2"/>
              </a:cxn>
            </a:cxnLst>
            <a:rect l="l" t="t" r="r" b="b"/>
            <a:pathLst>
              <a:path w="1657276" h="643890">
                <a:moveTo>
                  <a:pt x="0" y="503"/>
                </a:moveTo>
                <a:lnTo>
                  <a:pt x="1655935" y="0"/>
                </a:lnTo>
                <a:lnTo>
                  <a:pt x="1657276" y="643890"/>
                </a:lnTo>
              </a:path>
            </a:pathLst>
          </a:custGeom>
          <a:ln>
            <a:solidFill>
              <a:srgbClr val="7800FF"/>
            </a:solidFill>
            <a:prstDash val="dash"/>
            <a:headEnd type="arrow"/>
          </a:ln>
        </p:spPr>
        <p:txBody>
          <a:bodyPr/>
          <a:lstStyle/>
          <a:p>
            <a:pPr lvl="0"/>
            <a:r>
              <a:rPr lang="en-US"/>
              <a:t> </a:t>
            </a:r>
            <a:endParaRPr lang="ru-RU" dirty="0"/>
          </a:p>
        </p:txBody>
      </p:sp>
      <p:sp>
        <p:nvSpPr>
          <p:cNvPr id="11" name="Текст 10"/>
          <p:cNvSpPr>
            <a:spLocks noGrp="1"/>
          </p:cNvSpPr>
          <p:nvPr>
            <p:ph type="body" sz="quarter" idx="173" hasCustomPrompt="1"/>
          </p:nvPr>
        </p:nvSpPr>
        <p:spPr>
          <a:xfrm>
            <a:off x="1514328" y="4671042"/>
            <a:ext cx="88535" cy="1403350"/>
          </a:xfrm>
          <a:prstGeom prst="leftBracket">
            <a:avLst/>
          </a:prstGeom>
          <a:ln>
            <a:solidFill>
              <a:srgbClr val="7800FF"/>
            </a:solidFill>
            <a:prstDash val="dash"/>
          </a:ln>
        </p:spPr>
        <p:txBody>
          <a:bodyPr/>
          <a:lstStyle/>
          <a:p>
            <a:pPr lvl="0"/>
            <a:r>
              <a:rPr lang="en-US" dirty="0"/>
              <a:t> </a:t>
            </a:r>
            <a:endParaRPr lang="ru-RU" dirty="0"/>
          </a:p>
        </p:txBody>
      </p:sp>
      <p:sp>
        <p:nvSpPr>
          <p:cNvPr id="70" name="Текст 29"/>
          <p:cNvSpPr>
            <a:spLocks noGrp="1"/>
          </p:cNvSpPr>
          <p:nvPr>
            <p:ph type="body" sz="quarter" idx="87" hasCustomPrompt="1"/>
          </p:nvPr>
        </p:nvSpPr>
        <p:spPr>
          <a:xfrm>
            <a:off x="8623897" y="509176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71" name="Рисунок 45"/>
          <p:cNvSpPr>
            <a:spLocks noGrp="1" noChangeAspect="1"/>
          </p:cNvSpPr>
          <p:nvPr>
            <p:ph type="pic" sz="quarter" idx="84" hasCustomPrompt="1"/>
          </p:nvPr>
        </p:nvSpPr>
        <p:spPr>
          <a:xfrm>
            <a:off x="8255795" y="5014576"/>
            <a:ext cx="360000" cy="360000"/>
          </a:xfrm>
          <a:prstGeom prst="ellipse">
            <a:avLst/>
          </a:prstGeom>
          <a:solidFill>
            <a:schemeClr val="accent5"/>
          </a:solidFill>
          <a:ln w="15875">
            <a:noFill/>
          </a:ln>
        </p:spPr>
        <p:txBody>
          <a:bodyPr lIns="0" tIns="0" rIns="0" bIns="0" anchor="ctr">
            <a:noAutofit/>
          </a:bodyPr>
          <a:lstStyle>
            <a:lvl1pPr marL="0" indent="0" algn="ctr">
              <a:buNone/>
              <a:defRPr sz="700"/>
            </a:lvl1pPr>
          </a:lstStyle>
          <a:p>
            <a:r>
              <a:rPr lang="ru-RU" dirty="0"/>
              <a:t>Иконка</a:t>
            </a:r>
          </a:p>
        </p:txBody>
      </p:sp>
      <p:sp>
        <p:nvSpPr>
          <p:cNvPr id="73" name="Текст 29"/>
          <p:cNvSpPr>
            <a:spLocks noGrp="1"/>
          </p:cNvSpPr>
          <p:nvPr>
            <p:ph type="body" sz="quarter" idx="102" hasCustomPrompt="1"/>
          </p:nvPr>
        </p:nvSpPr>
        <p:spPr>
          <a:xfrm>
            <a:off x="8623897" y="5601044"/>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74" name="Рисунок 45"/>
          <p:cNvSpPr>
            <a:spLocks noGrp="1" noChangeAspect="1"/>
          </p:cNvSpPr>
          <p:nvPr>
            <p:ph type="pic" sz="quarter" idx="103" hasCustomPrompt="1"/>
          </p:nvPr>
        </p:nvSpPr>
        <p:spPr>
          <a:xfrm>
            <a:off x="8255795" y="5523858"/>
            <a:ext cx="360000" cy="360000"/>
          </a:xfrm>
          <a:prstGeom prst="ellipse">
            <a:avLst/>
          </a:prstGeom>
          <a:solidFill>
            <a:schemeClr val="accent5"/>
          </a:solidFill>
          <a:ln w="15875">
            <a:noFill/>
          </a:ln>
        </p:spPr>
        <p:txBody>
          <a:bodyPr lIns="0" tIns="0" rIns="0" bIns="0" anchor="ctr">
            <a:noAutofit/>
          </a:bodyPr>
          <a:lstStyle>
            <a:lvl1pPr marL="0" indent="0" algn="ctr">
              <a:buNone/>
              <a:defRPr sz="700"/>
            </a:lvl1pPr>
          </a:lstStyle>
          <a:p>
            <a:r>
              <a:rPr lang="ru-RU" dirty="0"/>
              <a:t>Иконка</a:t>
            </a:r>
          </a:p>
        </p:txBody>
      </p:sp>
      <p:sp>
        <p:nvSpPr>
          <p:cNvPr id="75" name="Текст 29"/>
          <p:cNvSpPr>
            <a:spLocks noGrp="1"/>
          </p:cNvSpPr>
          <p:nvPr>
            <p:ph type="body" sz="quarter" idx="110" hasCustomPrompt="1"/>
          </p:nvPr>
        </p:nvSpPr>
        <p:spPr>
          <a:xfrm>
            <a:off x="8623897" y="6110326"/>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76" name="Рисунок 45"/>
          <p:cNvSpPr>
            <a:spLocks noGrp="1" noChangeAspect="1"/>
          </p:cNvSpPr>
          <p:nvPr>
            <p:ph type="pic" sz="quarter" idx="113" hasCustomPrompt="1"/>
          </p:nvPr>
        </p:nvSpPr>
        <p:spPr>
          <a:xfrm>
            <a:off x="8255795" y="6033140"/>
            <a:ext cx="360000" cy="360000"/>
          </a:xfrm>
          <a:prstGeom prst="ellipse">
            <a:avLst/>
          </a:prstGeom>
          <a:solidFill>
            <a:schemeClr val="accent5"/>
          </a:solidFill>
          <a:ln w="15875">
            <a:noFill/>
          </a:ln>
        </p:spPr>
        <p:txBody>
          <a:bodyPr lIns="0" tIns="0" rIns="0" bIns="0" anchor="ctr">
            <a:noAutofit/>
          </a:bodyPr>
          <a:lstStyle>
            <a:lvl1pPr marL="0" indent="0" algn="ctr">
              <a:buNone/>
              <a:defRPr sz="700"/>
            </a:lvl1pPr>
          </a:lstStyle>
          <a:p>
            <a:r>
              <a:rPr lang="ru-RU" dirty="0"/>
              <a:t>Иконка</a:t>
            </a:r>
          </a:p>
        </p:txBody>
      </p:sp>
      <p:sp>
        <p:nvSpPr>
          <p:cNvPr id="78" name="Иконка 1"/>
          <p:cNvSpPr>
            <a:spLocks noGrp="1" noChangeAspect="1"/>
          </p:cNvSpPr>
          <p:nvPr>
            <p:ph type="pic" sz="quarter" idx="174" hasCustomPrompt="1"/>
          </p:nvPr>
        </p:nvSpPr>
        <p:spPr>
          <a:xfrm>
            <a:off x="8189739" y="1105699"/>
            <a:ext cx="360000" cy="360000"/>
          </a:xfrm>
          <a:prstGeom prst="roundRect">
            <a:avLst>
              <a:gd name="adj" fmla="val 16536"/>
            </a:avLst>
          </a:prstGeom>
          <a:noFill/>
          <a:ln w="15875">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80" name="Текст 10"/>
          <p:cNvSpPr>
            <a:spLocks noGrp="1"/>
          </p:cNvSpPr>
          <p:nvPr>
            <p:ph type="body" sz="quarter" idx="175"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92" name="Текст 64"/>
          <p:cNvSpPr>
            <a:spLocks noGrp="1"/>
          </p:cNvSpPr>
          <p:nvPr>
            <p:ph type="body" sz="quarter" idx="176"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93"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5875">
            <a:solidFill>
              <a:schemeClr val="accent2"/>
            </a:solidFill>
          </a:ln>
        </p:spPr>
        <p:txBody>
          <a:bodyPr vert="horz" lIns="0" tIns="0" rIns="0" bIns="0" rtlCol="0" anchor="ctr">
            <a:noAutofit/>
          </a:bodyPr>
          <a:lstStyle>
            <a:lvl1pPr>
              <a:defRPr lang="ru-RU" sz="700" dirty="0" smtClean="0"/>
            </a:lvl1pPr>
          </a:lstStyle>
          <a:p>
            <a:pPr marR="0" lvl="0" fontAlgn="auto">
              <a:spcAft>
                <a:spcPts val="0"/>
              </a:spcAft>
              <a:buClrTx/>
              <a:buSzTx/>
              <a:tabLst/>
            </a:pPr>
            <a:r>
              <a:rPr lang="ru-RU" dirty="0"/>
              <a:t>Иконка</a:t>
            </a:r>
          </a:p>
        </p:txBody>
      </p:sp>
      <p:sp>
        <p:nvSpPr>
          <p:cNvPr id="94"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95"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96"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noFill/>
          </a:ln>
        </p:spPr>
        <p:txBody>
          <a:bodyPr bIns="18000" anchor="ctr">
            <a:noAutofit/>
          </a:bodyPr>
          <a:lstStyle>
            <a:lvl1pPr algn="ctr">
              <a:defRPr sz="1100">
                <a:solidFill>
                  <a:schemeClr val="bg1"/>
                </a:solidFill>
              </a:defRPr>
            </a:lvl1pPr>
          </a:lstStyle>
          <a:p>
            <a:pPr lvl="0"/>
            <a:r>
              <a:rPr lang="ru-RU" dirty="0"/>
              <a:t>1</a:t>
            </a:r>
          </a:p>
        </p:txBody>
      </p:sp>
      <p:sp>
        <p:nvSpPr>
          <p:cNvPr id="97"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noFill/>
          </a:ln>
        </p:spPr>
        <p:txBody>
          <a:bodyPr bIns="18000" anchor="ctr">
            <a:noAutofit/>
          </a:bodyPr>
          <a:lstStyle>
            <a:lvl1pPr algn="ctr">
              <a:defRPr sz="1100">
                <a:solidFill>
                  <a:schemeClr val="bg1"/>
                </a:solidFill>
              </a:defRPr>
            </a:lvl1pPr>
          </a:lstStyle>
          <a:p>
            <a:pPr lvl="0"/>
            <a:r>
              <a:rPr lang="ru-RU" dirty="0"/>
              <a:t>2</a:t>
            </a:r>
          </a:p>
        </p:txBody>
      </p:sp>
      <p:sp>
        <p:nvSpPr>
          <p:cNvPr id="98"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noFill/>
          </a:ln>
        </p:spPr>
        <p:txBody>
          <a:bodyPr bIns="18000" anchor="ctr">
            <a:noAutofit/>
          </a:bodyPr>
          <a:lstStyle>
            <a:lvl1pPr algn="ctr">
              <a:defRPr sz="1100">
                <a:solidFill>
                  <a:schemeClr val="bg1"/>
                </a:solidFill>
              </a:defRPr>
            </a:lvl1pPr>
          </a:lstStyle>
          <a:p>
            <a:pPr lvl="0"/>
            <a:r>
              <a:rPr lang="ru-RU" dirty="0"/>
              <a:t>3</a:t>
            </a:r>
          </a:p>
        </p:txBody>
      </p:sp>
      <p:sp>
        <p:nvSpPr>
          <p:cNvPr id="99"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no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100"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no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101"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no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Tree>
    <p:extLst>
      <p:ext uri="{BB962C8B-B14F-4D97-AF65-F5344CB8AC3E}">
        <p14:creationId xmlns:p14="http://schemas.microsoft.com/office/powerpoint/2010/main" val="2439552020"/>
      </p:ext>
    </p:extLst>
  </p:cSld>
  <p:clrMapOvr>
    <a:masterClrMapping/>
  </p:clrMapOvr>
  <p:extLst>
    <p:ext uri="{DCECCB84-F9BA-43D5-87BE-67443E8EF086}">
      <p15:sldGuideLst xmlns:p15="http://schemas.microsoft.com/office/powerpoint/2012/main">
        <p15:guide id="1" pos="2479" userDrawn="1">
          <p15:clr>
            <a:srgbClr val="FBAE40"/>
          </p15:clr>
        </p15:guide>
        <p15:guide id="2" pos="4974" userDrawn="1">
          <p15:clr>
            <a:srgbClr val="FBAE40"/>
          </p15:clr>
        </p15:guide>
        <p15:guide id="3" pos="515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1 - Аудит - Архитектура услуги - Вариант 1">
    <p:spTree>
      <p:nvGrpSpPr>
        <p:cNvPr id="1" name=""/>
        <p:cNvGrpSpPr/>
        <p:nvPr/>
      </p:nvGrpSpPr>
      <p:grpSpPr>
        <a:xfrm>
          <a:off x="0" y="0"/>
          <a:ext cx="0" cy="0"/>
          <a:chOff x="0" y="0"/>
          <a:chExt cx="0" cy="0"/>
        </a:xfrm>
      </p:grpSpPr>
      <p:sp>
        <p:nvSpPr>
          <p:cNvPr id="177" name="Прямоугольник 176"/>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8" name="Прямоугольник 177"/>
          <p:cNvSpPr/>
          <p:nvPr userDrawn="1"/>
        </p:nvSpPr>
        <p:spPr>
          <a:xfrm>
            <a:off x="0" y="-829"/>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3" name="Текст 3"/>
          <p:cNvSpPr>
            <a:spLocks noGrp="1"/>
          </p:cNvSpPr>
          <p:nvPr>
            <p:ph type="body" sz="quarter" idx="237"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125" name="Текст 6"/>
          <p:cNvSpPr>
            <a:spLocks noGrp="1"/>
          </p:cNvSpPr>
          <p:nvPr>
            <p:ph type="body" sz="quarter" idx="234" hasCustomPrompt="1"/>
          </p:nvPr>
        </p:nvSpPr>
        <p:spPr>
          <a:xfrm>
            <a:off x="334963" y="5211627"/>
            <a:ext cx="1820459" cy="1278073"/>
          </a:xfrm>
          <a:prstGeom prst="roundRect">
            <a:avLst>
              <a:gd name="adj" fmla="val 6180"/>
            </a:avLst>
          </a:prstGeom>
          <a:solidFill>
            <a:schemeClr val="bg1"/>
          </a:solidFill>
          <a:ln>
            <a:solidFill>
              <a:schemeClr val="tx1">
                <a:lumMod val="50000"/>
                <a:lumOff val="50000"/>
              </a:schemeClr>
            </a:solidFill>
            <a:prstDash val="solid"/>
          </a:ln>
        </p:spPr>
        <p:txBody>
          <a:bodyPr anchor="t">
            <a:normAutofit/>
          </a:bodyPr>
          <a:lstStyle>
            <a:lvl1pPr marL="0" indent="0" algn="ctr">
              <a:spcBef>
                <a:spcPts val="0"/>
              </a:spcBef>
              <a:defRPr sz="900">
                <a:solidFill>
                  <a:schemeClr val="tx1"/>
                </a:solidFill>
              </a:defRPr>
            </a:lvl1pPr>
          </a:lstStyle>
          <a:p>
            <a:pPr lvl="0"/>
            <a:r>
              <a:rPr lang="ru-RU" dirty="0"/>
              <a:t>Легенда</a:t>
            </a:r>
          </a:p>
        </p:txBody>
      </p:sp>
      <p:sp>
        <p:nvSpPr>
          <p:cNvPr id="97" name="Текст 5"/>
          <p:cNvSpPr>
            <a:spLocks noGrp="1"/>
          </p:cNvSpPr>
          <p:nvPr>
            <p:ph type="body" sz="quarter" idx="206" hasCustomPrompt="1"/>
          </p:nvPr>
        </p:nvSpPr>
        <p:spPr>
          <a:xfrm rot="10800000">
            <a:off x="2191906" y="3528895"/>
            <a:ext cx="304587" cy="309438"/>
          </a:xfrm>
          <a:prstGeom prst="rightArrow">
            <a:avLst/>
          </a:prstGeom>
          <a:noFill/>
          <a:ln>
            <a:solidFill>
              <a:schemeClr val="tx2"/>
            </a:solidFill>
          </a:ln>
        </p:spPr>
        <p:txBody>
          <a:bodyPr>
            <a:noAutofit/>
          </a:bodyPr>
          <a:lstStyle>
            <a:lvl1pPr>
              <a:defRPr/>
            </a:lvl1pPr>
          </a:lstStyle>
          <a:p>
            <a:pPr lvl="0"/>
            <a:r>
              <a:rPr lang="ru-RU" dirty="0"/>
              <a:t> </a:t>
            </a:r>
          </a:p>
        </p:txBody>
      </p:sp>
      <p:sp>
        <p:nvSpPr>
          <p:cNvPr id="88" name="Горизонтальная полоса"/>
          <p:cNvSpPr>
            <a:spLocks noGrp="1"/>
          </p:cNvSpPr>
          <p:nvPr>
            <p:ph type="body" sz="quarter" idx="92" hasCustomPrompt="1"/>
          </p:nvPr>
        </p:nvSpPr>
        <p:spPr>
          <a:xfrm flipH="1" flipV="1">
            <a:off x="4976562" y="2683257"/>
            <a:ext cx="0" cy="3708000"/>
          </a:xfrm>
          <a:prstGeom prst="arc">
            <a:avLst>
              <a:gd name="adj1" fmla="val 16200000"/>
              <a:gd name="adj2" fmla="val 5368588"/>
            </a:avLst>
          </a:prstGeom>
          <a:ln>
            <a:solidFill>
              <a:schemeClr val="bg1">
                <a:lumMod val="85000"/>
              </a:schemeClr>
            </a:solidFill>
            <a:prstDash val="dash"/>
          </a:ln>
        </p:spPr>
        <p:txBody>
          <a:bodyPr/>
          <a:lstStyle/>
          <a:p>
            <a:pPr lvl="0"/>
            <a:r>
              <a:rPr lang="ru-RU" dirty="0"/>
              <a:t> </a:t>
            </a:r>
          </a:p>
        </p:txBody>
      </p:sp>
      <p:sp>
        <p:nvSpPr>
          <p:cNvPr id="53" name="Текст 6"/>
          <p:cNvSpPr>
            <a:spLocks noGrp="1"/>
          </p:cNvSpPr>
          <p:nvPr>
            <p:ph type="body" sz="quarter" idx="167" hasCustomPrompt="1"/>
          </p:nvPr>
        </p:nvSpPr>
        <p:spPr>
          <a:xfrm>
            <a:off x="3189645" y="3587544"/>
            <a:ext cx="4500467" cy="492554"/>
          </a:xfrm>
          <a:prstGeom prst="roundRect">
            <a:avLst/>
          </a:prstGeom>
          <a:noFill/>
          <a:ln>
            <a:solidFill>
              <a:schemeClr val="tx2"/>
            </a:solidFill>
            <a:prstDash val="dash"/>
          </a:ln>
        </p:spPr>
        <p:txBody>
          <a:bodyPr anchor="ctr">
            <a:normAutofit/>
          </a:bodyPr>
          <a:lstStyle>
            <a:lvl1pPr marL="2781300" indent="0" algn="r">
              <a:spcBef>
                <a:spcPts val="0"/>
              </a:spcBef>
              <a:defRPr sz="1100"/>
            </a:lvl1pPr>
          </a:lstStyle>
          <a:p>
            <a:pPr lvl="0"/>
            <a:r>
              <a:rPr lang="ru-RU" dirty="0"/>
              <a:t>Виртуальная платформа</a:t>
            </a:r>
          </a:p>
        </p:txBody>
      </p:sp>
      <p:sp>
        <p:nvSpPr>
          <p:cNvPr id="7" name="Текст 6"/>
          <p:cNvSpPr>
            <a:spLocks noGrp="1"/>
          </p:cNvSpPr>
          <p:nvPr>
            <p:ph type="body" sz="quarter" idx="164" hasCustomPrompt="1"/>
          </p:nvPr>
        </p:nvSpPr>
        <p:spPr>
          <a:xfrm>
            <a:off x="2817091" y="2671639"/>
            <a:ext cx="4873021" cy="492554"/>
          </a:xfrm>
          <a:prstGeom prst="roundRect">
            <a:avLst/>
          </a:prstGeom>
          <a:noFill/>
          <a:ln>
            <a:solidFill>
              <a:schemeClr val="tx2"/>
            </a:solidFill>
            <a:prstDash val="dash"/>
          </a:ln>
        </p:spPr>
        <p:txBody>
          <a:bodyPr anchor="ctr">
            <a:normAutofit/>
          </a:bodyPr>
          <a:lstStyle>
            <a:lvl1pPr marL="2781300" indent="0" algn="r">
              <a:spcBef>
                <a:spcPts val="0"/>
              </a:spcBef>
              <a:defRPr sz="1100"/>
            </a:lvl1pPr>
          </a:lstStyle>
          <a:p>
            <a:pPr lvl="0"/>
            <a:r>
              <a:rPr lang="ru-RU" dirty="0" err="1"/>
              <a:t>Балансировщики</a:t>
            </a:r>
            <a:endParaRPr lang="ru-RU" dirty="0"/>
          </a:p>
        </p:txBody>
      </p:sp>
      <p:sp>
        <p:nvSpPr>
          <p:cNvPr id="2" name="Заголовок 1"/>
          <p:cNvSpPr>
            <a:spLocks noGrp="1"/>
          </p:cNvSpPr>
          <p:nvPr>
            <p:ph type="title" hasCustomPrompt="1"/>
          </p:nvPr>
        </p:nvSpPr>
        <p:spPr>
          <a:xfrm>
            <a:off x="344795" y="146520"/>
            <a:ext cx="11475730" cy="433965"/>
          </a:xfrm>
        </p:spPr>
        <p:txBody>
          <a:bodyPr/>
          <a:lstStyle>
            <a:lvl1pPr>
              <a:defRPr/>
            </a:lvl1pPr>
          </a:lstStyle>
          <a:p>
            <a:r>
              <a:rPr lang="ru-RU" dirty="0"/>
              <a:t>Архитектура услуги – вариант </a:t>
            </a:r>
            <a:r>
              <a:rPr lang="en-US" dirty="0"/>
              <a:t>1</a:t>
            </a:r>
            <a:endParaRPr lang="ru-RU" dirty="0"/>
          </a:p>
        </p:txBody>
      </p:sp>
      <p:sp>
        <p:nvSpPr>
          <p:cNvPr id="23" name="Иконка 1"/>
          <p:cNvSpPr>
            <a:spLocks noGrp="1" noChangeAspect="1"/>
          </p:cNvSpPr>
          <p:nvPr>
            <p:ph type="pic" sz="quarter" idx="125" hasCustomPrompt="1"/>
          </p:nvPr>
        </p:nvSpPr>
        <p:spPr>
          <a:xfrm>
            <a:off x="3829744" y="1375182"/>
            <a:ext cx="360000" cy="360000"/>
          </a:xfrm>
          <a:prstGeom prst="ellipse">
            <a:avLst/>
          </a:prstGeom>
          <a:noFill/>
          <a:ln w="1270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4" name="Текст 23"/>
          <p:cNvSpPr>
            <a:spLocks noGrp="1"/>
          </p:cNvSpPr>
          <p:nvPr>
            <p:ph type="body" sz="quarter" idx="126" hasCustomPrompt="1"/>
          </p:nvPr>
        </p:nvSpPr>
        <p:spPr>
          <a:xfrm>
            <a:off x="3240231" y="1110487"/>
            <a:ext cx="1539026" cy="246221"/>
          </a:xfrm>
          <a:noFill/>
        </p:spPr>
        <p:txBody>
          <a:bodyPr wrap="square">
            <a:spAutoFit/>
          </a:bodyPr>
          <a:lstStyle>
            <a:lvl1pPr algn="ctr">
              <a:spcBef>
                <a:spcPts val="0"/>
              </a:spcBef>
              <a:defRPr sz="1000"/>
            </a:lvl1pPr>
          </a:lstStyle>
          <a:p>
            <a:pPr lvl="0"/>
            <a:r>
              <a:rPr lang="ru-RU" dirty="0"/>
              <a:t>Сотрудник</a:t>
            </a:r>
          </a:p>
        </p:txBody>
      </p:sp>
      <p:sp>
        <p:nvSpPr>
          <p:cNvPr id="43" name="Иконка 1"/>
          <p:cNvSpPr>
            <a:spLocks noGrp="1" noChangeAspect="1"/>
          </p:cNvSpPr>
          <p:nvPr>
            <p:ph type="pic" sz="quarter" idx="156" hasCustomPrompt="1"/>
          </p:nvPr>
        </p:nvSpPr>
        <p:spPr>
          <a:xfrm>
            <a:off x="5815773" y="1375182"/>
            <a:ext cx="360000" cy="360000"/>
          </a:xfrm>
          <a:prstGeom prst="ellipse">
            <a:avLst/>
          </a:prstGeom>
          <a:noFill/>
          <a:ln w="1270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4" name="Текст 23"/>
          <p:cNvSpPr>
            <a:spLocks noGrp="1"/>
          </p:cNvSpPr>
          <p:nvPr>
            <p:ph type="body" sz="quarter" idx="157" hasCustomPrompt="1"/>
          </p:nvPr>
        </p:nvSpPr>
        <p:spPr>
          <a:xfrm>
            <a:off x="5226260" y="1110487"/>
            <a:ext cx="1539026" cy="246221"/>
          </a:xfrm>
          <a:noFill/>
        </p:spPr>
        <p:txBody>
          <a:bodyPr wrap="square">
            <a:spAutoFit/>
          </a:bodyPr>
          <a:lstStyle>
            <a:lvl1pPr algn="ctr">
              <a:spcBef>
                <a:spcPts val="0"/>
              </a:spcBef>
              <a:defRPr sz="1000"/>
            </a:lvl1pPr>
          </a:lstStyle>
          <a:p>
            <a:pPr lvl="0"/>
            <a:r>
              <a:rPr lang="ru-RU" dirty="0"/>
              <a:t>Клиент</a:t>
            </a:r>
          </a:p>
        </p:txBody>
      </p:sp>
      <p:sp>
        <p:nvSpPr>
          <p:cNvPr id="45" name="Иконка 1"/>
          <p:cNvSpPr>
            <a:spLocks noGrp="1" noChangeAspect="1"/>
          </p:cNvSpPr>
          <p:nvPr>
            <p:ph type="pic" sz="quarter" idx="153" hasCustomPrompt="1"/>
          </p:nvPr>
        </p:nvSpPr>
        <p:spPr>
          <a:xfrm>
            <a:off x="4805837" y="1851407"/>
            <a:ext cx="360000" cy="360000"/>
          </a:xfrm>
          <a:prstGeom prst="ellipse">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6" name="Текст 23"/>
          <p:cNvSpPr>
            <a:spLocks noGrp="1"/>
          </p:cNvSpPr>
          <p:nvPr>
            <p:ph type="body" sz="quarter" idx="160" hasCustomPrompt="1"/>
          </p:nvPr>
        </p:nvSpPr>
        <p:spPr>
          <a:xfrm>
            <a:off x="3210735" y="1916836"/>
            <a:ext cx="1539026" cy="246221"/>
          </a:xfrm>
          <a:noFill/>
        </p:spPr>
        <p:txBody>
          <a:bodyPr wrap="square">
            <a:spAutoFit/>
          </a:bodyPr>
          <a:lstStyle>
            <a:lvl1pPr algn="r">
              <a:spcBef>
                <a:spcPts val="0"/>
              </a:spcBef>
              <a:defRPr sz="1000" baseline="0"/>
            </a:lvl1pPr>
          </a:lstStyle>
          <a:p>
            <a:pPr lvl="0"/>
            <a:r>
              <a:rPr lang="ru-RU" dirty="0"/>
              <a:t>КСПД</a:t>
            </a:r>
          </a:p>
        </p:txBody>
      </p:sp>
      <p:sp>
        <p:nvSpPr>
          <p:cNvPr id="47" name="Текст 23"/>
          <p:cNvSpPr>
            <a:spLocks noGrp="1"/>
          </p:cNvSpPr>
          <p:nvPr>
            <p:ph type="body" sz="quarter" idx="80" hasCustomPrompt="1"/>
          </p:nvPr>
        </p:nvSpPr>
        <p:spPr>
          <a:xfrm rot="1414134">
            <a:off x="4180029" y="1771101"/>
            <a:ext cx="648000" cy="0"/>
          </a:xfrm>
          <a:prstGeom prst="arc">
            <a:avLst>
              <a:gd name="adj1" fmla="val 10757481"/>
              <a:gd name="adj2" fmla="val 0"/>
            </a:avLst>
          </a:prstGeom>
          <a:ln w="12700">
            <a:solidFill>
              <a:schemeClr val="tx2"/>
            </a:solidFill>
            <a:prstDash val="solid"/>
            <a:tailEnd type="arrow"/>
          </a:ln>
        </p:spPr>
        <p:txBody>
          <a:bodyPr/>
          <a:lstStyle/>
          <a:p>
            <a:pPr lvl="0"/>
            <a:r>
              <a:rPr lang="ru-RU" dirty="0"/>
              <a:t> </a:t>
            </a:r>
          </a:p>
        </p:txBody>
      </p:sp>
      <p:sp>
        <p:nvSpPr>
          <p:cNvPr id="49" name="Иконка 1"/>
          <p:cNvSpPr>
            <a:spLocks noGrp="1" noChangeAspect="1"/>
          </p:cNvSpPr>
          <p:nvPr>
            <p:ph type="pic" sz="quarter" idx="162" hasCustomPrompt="1"/>
          </p:nvPr>
        </p:nvSpPr>
        <p:spPr>
          <a:xfrm>
            <a:off x="4202238" y="2737916"/>
            <a:ext cx="360000" cy="360000"/>
          </a:xfrm>
          <a:prstGeom prst="roundRect">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0" name="Иконка 1"/>
          <p:cNvSpPr>
            <a:spLocks noGrp="1" noChangeAspect="1"/>
          </p:cNvSpPr>
          <p:nvPr>
            <p:ph type="pic" sz="quarter" idx="163" hasCustomPrompt="1"/>
          </p:nvPr>
        </p:nvSpPr>
        <p:spPr>
          <a:xfrm>
            <a:off x="5355661" y="2737916"/>
            <a:ext cx="360000" cy="360000"/>
          </a:xfrm>
          <a:prstGeom prst="roundRect">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1" name="Текст 23"/>
          <p:cNvSpPr>
            <a:spLocks noGrp="1"/>
          </p:cNvSpPr>
          <p:nvPr>
            <p:ph type="body" sz="quarter" idx="165" hasCustomPrompt="1"/>
          </p:nvPr>
        </p:nvSpPr>
        <p:spPr>
          <a:xfrm>
            <a:off x="3278750" y="2794806"/>
            <a:ext cx="717755" cy="246221"/>
          </a:xfrm>
          <a:noFill/>
        </p:spPr>
        <p:txBody>
          <a:bodyPr wrap="square">
            <a:spAutoFit/>
          </a:bodyPr>
          <a:lstStyle>
            <a:lvl1pPr algn="r">
              <a:spcBef>
                <a:spcPts val="0"/>
              </a:spcBef>
              <a:defRPr sz="1000" baseline="0"/>
            </a:lvl1pPr>
          </a:lstStyle>
          <a:p>
            <a:pPr lvl="0"/>
            <a:r>
              <a:rPr lang="en-US" dirty="0"/>
              <a:t>Active</a:t>
            </a:r>
            <a:endParaRPr lang="ru-RU" dirty="0"/>
          </a:p>
        </p:txBody>
      </p:sp>
      <p:sp>
        <p:nvSpPr>
          <p:cNvPr id="52" name="Текст 23"/>
          <p:cNvSpPr>
            <a:spLocks noGrp="1"/>
          </p:cNvSpPr>
          <p:nvPr>
            <p:ph type="body" sz="quarter" idx="166" hasCustomPrompt="1"/>
          </p:nvPr>
        </p:nvSpPr>
        <p:spPr>
          <a:xfrm>
            <a:off x="4614328" y="2794806"/>
            <a:ext cx="717755" cy="246221"/>
          </a:xfrm>
          <a:noFill/>
        </p:spPr>
        <p:txBody>
          <a:bodyPr wrap="square">
            <a:spAutoFit/>
          </a:bodyPr>
          <a:lstStyle>
            <a:lvl1pPr algn="r">
              <a:spcBef>
                <a:spcPts val="0"/>
              </a:spcBef>
              <a:defRPr sz="1000" baseline="0"/>
            </a:lvl1pPr>
          </a:lstStyle>
          <a:p>
            <a:pPr lvl="0"/>
            <a:r>
              <a:rPr lang="en-US" dirty="0"/>
              <a:t>Backup</a:t>
            </a:r>
            <a:endParaRPr lang="ru-RU" dirty="0"/>
          </a:p>
        </p:txBody>
      </p:sp>
      <p:sp>
        <p:nvSpPr>
          <p:cNvPr id="54" name="Иконка 1"/>
          <p:cNvSpPr>
            <a:spLocks noGrp="1" noChangeAspect="1"/>
          </p:cNvSpPr>
          <p:nvPr>
            <p:ph type="pic" sz="quarter" idx="168" hasCustomPrompt="1"/>
          </p:nvPr>
        </p:nvSpPr>
        <p:spPr>
          <a:xfrm>
            <a:off x="4202238" y="3653821"/>
            <a:ext cx="360000" cy="360000"/>
          </a:xfrm>
          <a:prstGeom prst="roundRect">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5" name="Иконка 1"/>
          <p:cNvSpPr>
            <a:spLocks noGrp="1" noChangeAspect="1"/>
          </p:cNvSpPr>
          <p:nvPr>
            <p:ph type="pic" sz="quarter" idx="169" hasCustomPrompt="1"/>
          </p:nvPr>
        </p:nvSpPr>
        <p:spPr>
          <a:xfrm>
            <a:off x="5355661" y="3653821"/>
            <a:ext cx="360000" cy="360000"/>
          </a:xfrm>
          <a:prstGeom prst="roundRect">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6" name="Текст 23"/>
          <p:cNvSpPr>
            <a:spLocks noGrp="1"/>
          </p:cNvSpPr>
          <p:nvPr>
            <p:ph type="body" sz="quarter" idx="170" hasCustomPrompt="1"/>
          </p:nvPr>
        </p:nvSpPr>
        <p:spPr>
          <a:xfrm>
            <a:off x="3240231" y="3633766"/>
            <a:ext cx="962007" cy="400110"/>
          </a:xfrm>
          <a:noFill/>
        </p:spPr>
        <p:txBody>
          <a:bodyPr wrap="square" anchor="ctr">
            <a:spAutoFit/>
          </a:bodyPr>
          <a:lstStyle>
            <a:lvl1pPr algn="r">
              <a:spcBef>
                <a:spcPts val="0"/>
              </a:spcBef>
              <a:defRPr sz="1000" baseline="0"/>
            </a:lvl1pPr>
          </a:lstStyle>
          <a:p>
            <a:pPr lvl="0"/>
            <a:r>
              <a:rPr lang="ru-RU" dirty="0"/>
              <a:t>Серверы приложений</a:t>
            </a:r>
          </a:p>
        </p:txBody>
      </p:sp>
      <p:sp>
        <p:nvSpPr>
          <p:cNvPr id="58" name="Иконка 1"/>
          <p:cNvSpPr>
            <a:spLocks noGrp="1" noChangeAspect="1"/>
          </p:cNvSpPr>
          <p:nvPr>
            <p:ph type="pic" sz="quarter" idx="171" hasCustomPrompt="1"/>
          </p:nvPr>
        </p:nvSpPr>
        <p:spPr>
          <a:xfrm>
            <a:off x="4782098" y="3653821"/>
            <a:ext cx="360000" cy="360000"/>
          </a:xfrm>
          <a:prstGeom prst="roundRect">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9" name="Текст 5"/>
          <p:cNvSpPr>
            <a:spLocks noGrp="1"/>
          </p:cNvSpPr>
          <p:nvPr>
            <p:ph type="body" sz="quarter" idx="172" hasCustomPrompt="1"/>
          </p:nvPr>
        </p:nvSpPr>
        <p:spPr>
          <a:xfrm rot="5400000">
            <a:off x="4813101" y="2290867"/>
            <a:ext cx="335800" cy="309438"/>
          </a:xfrm>
          <a:prstGeom prst="rightArrow">
            <a:avLst/>
          </a:prstGeom>
          <a:noFill/>
          <a:ln>
            <a:solidFill>
              <a:schemeClr val="tx2"/>
            </a:solidFill>
          </a:ln>
        </p:spPr>
        <p:txBody>
          <a:bodyPr>
            <a:noAutofit/>
          </a:bodyPr>
          <a:lstStyle>
            <a:lvl1pPr>
              <a:defRPr/>
            </a:lvl1pPr>
          </a:lstStyle>
          <a:p>
            <a:pPr lvl="0"/>
            <a:r>
              <a:rPr lang="ru-RU" dirty="0"/>
              <a:t> </a:t>
            </a:r>
          </a:p>
        </p:txBody>
      </p:sp>
      <p:sp>
        <p:nvSpPr>
          <p:cNvPr id="61" name="Текст 5"/>
          <p:cNvSpPr>
            <a:spLocks noGrp="1"/>
          </p:cNvSpPr>
          <p:nvPr>
            <p:ph type="body" sz="quarter" idx="173" hasCustomPrompt="1"/>
          </p:nvPr>
        </p:nvSpPr>
        <p:spPr>
          <a:xfrm rot="5400000">
            <a:off x="4214338" y="3205750"/>
            <a:ext cx="335800" cy="309438"/>
          </a:xfrm>
          <a:prstGeom prst="rightArrow">
            <a:avLst/>
          </a:prstGeom>
          <a:noFill/>
          <a:ln>
            <a:solidFill>
              <a:schemeClr val="tx2"/>
            </a:solidFill>
          </a:ln>
        </p:spPr>
        <p:txBody>
          <a:bodyPr>
            <a:noAutofit/>
          </a:bodyPr>
          <a:lstStyle>
            <a:lvl1pPr>
              <a:defRPr/>
            </a:lvl1pPr>
          </a:lstStyle>
          <a:p>
            <a:pPr lvl="0"/>
            <a:r>
              <a:rPr lang="ru-RU" dirty="0"/>
              <a:t> </a:t>
            </a:r>
          </a:p>
        </p:txBody>
      </p:sp>
      <p:sp>
        <p:nvSpPr>
          <p:cNvPr id="62" name="Текст 5"/>
          <p:cNvSpPr>
            <a:spLocks noGrp="1"/>
          </p:cNvSpPr>
          <p:nvPr>
            <p:ph type="body" sz="quarter" idx="174" hasCustomPrompt="1"/>
          </p:nvPr>
        </p:nvSpPr>
        <p:spPr>
          <a:xfrm rot="5400000">
            <a:off x="5367761" y="3205750"/>
            <a:ext cx="335800" cy="309438"/>
          </a:xfrm>
          <a:prstGeom prst="rightArrow">
            <a:avLst/>
          </a:prstGeom>
          <a:noFill/>
          <a:ln>
            <a:solidFill>
              <a:schemeClr val="tx2"/>
            </a:solidFill>
          </a:ln>
        </p:spPr>
        <p:txBody>
          <a:bodyPr>
            <a:noAutofit/>
          </a:bodyPr>
          <a:lstStyle>
            <a:lvl1pPr>
              <a:defRPr/>
            </a:lvl1pPr>
          </a:lstStyle>
          <a:p>
            <a:pPr lvl="0"/>
            <a:r>
              <a:rPr lang="ru-RU" dirty="0"/>
              <a:t> </a:t>
            </a:r>
          </a:p>
        </p:txBody>
      </p:sp>
      <p:sp>
        <p:nvSpPr>
          <p:cNvPr id="63" name="Текст 6"/>
          <p:cNvSpPr>
            <a:spLocks noGrp="1"/>
          </p:cNvSpPr>
          <p:nvPr>
            <p:ph type="body" sz="quarter" idx="175" hasCustomPrompt="1"/>
          </p:nvPr>
        </p:nvSpPr>
        <p:spPr>
          <a:xfrm>
            <a:off x="2817090" y="4503449"/>
            <a:ext cx="4873021" cy="492554"/>
          </a:xfrm>
          <a:prstGeom prst="roundRect">
            <a:avLst/>
          </a:prstGeom>
          <a:noFill/>
          <a:ln>
            <a:solidFill>
              <a:schemeClr val="tx2"/>
            </a:solidFill>
            <a:prstDash val="dash"/>
          </a:ln>
        </p:spPr>
        <p:txBody>
          <a:bodyPr anchor="ctr">
            <a:normAutofit/>
          </a:bodyPr>
          <a:lstStyle>
            <a:lvl1pPr marL="2781300" indent="0" algn="r">
              <a:spcBef>
                <a:spcPts val="0"/>
              </a:spcBef>
              <a:defRPr sz="1100"/>
            </a:lvl1pPr>
          </a:lstStyle>
          <a:p>
            <a:pPr lvl="0"/>
            <a:r>
              <a:rPr lang="ru-RU" dirty="0"/>
              <a:t>СУБД</a:t>
            </a:r>
          </a:p>
        </p:txBody>
      </p:sp>
      <p:sp>
        <p:nvSpPr>
          <p:cNvPr id="64" name="Текст 5"/>
          <p:cNvSpPr>
            <a:spLocks noGrp="1"/>
          </p:cNvSpPr>
          <p:nvPr>
            <p:ph type="body" sz="quarter" idx="176" hasCustomPrompt="1"/>
          </p:nvPr>
        </p:nvSpPr>
        <p:spPr>
          <a:xfrm rot="5400000">
            <a:off x="4214338" y="4142669"/>
            <a:ext cx="335800" cy="309438"/>
          </a:xfrm>
          <a:prstGeom prst="rightArrow">
            <a:avLst/>
          </a:prstGeom>
          <a:noFill/>
          <a:ln>
            <a:solidFill>
              <a:schemeClr val="accent3"/>
            </a:solidFill>
          </a:ln>
        </p:spPr>
        <p:txBody>
          <a:bodyPr>
            <a:noAutofit/>
          </a:bodyPr>
          <a:lstStyle>
            <a:lvl1pPr>
              <a:defRPr/>
            </a:lvl1pPr>
          </a:lstStyle>
          <a:p>
            <a:pPr lvl="0"/>
            <a:r>
              <a:rPr lang="ru-RU" dirty="0"/>
              <a:t> </a:t>
            </a:r>
          </a:p>
        </p:txBody>
      </p:sp>
      <p:sp>
        <p:nvSpPr>
          <p:cNvPr id="65" name="Текст 5"/>
          <p:cNvSpPr>
            <a:spLocks noGrp="1"/>
          </p:cNvSpPr>
          <p:nvPr>
            <p:ph type="body" sz="quarter" idx="177" hasCustomPrompt="1"/>
          </p:nvPr>
        </p:nvSpPr>
        <p:spPr>
          <a:xfrm rot="5400000">
            <a:off x="5367761" y="4142669"/>
            <a:ext cx="335800" cy="309438"/>
          </a:xfrm>
          <a:prstGeom prst="rightArrow">
            <a:avLst/>
          </a:prstGeom>
          <a:noFill/>
          <a:ln>
            <a:solidFill>
              <a:schemeClr val="accent3"/>
            </a:solidFill>
          </a:ln>
        </p:spPr>
        <p:txBody>
          <a:bodyPr>
            <a:noAutofit/>
          </a:bodyPr>
          <a:lstStyle>
            <a:lvl1pPr>
              <a:defRPr/>
            </a:lvl1pPr>
          </a:lstStyle>
          <a:p>
            <a:pPr lvl="0"/>
            <a:r>
              <a:rPr lang="ru-RU" dirty="0"/>
              <a:t> </a:t>
            </a:r>
          </a:p>
        </p:txBody>
      </p:sp>
      <p:sp>
        <p:nvSpPr>
          <p:cNvPr id="66" name="Иконка 1"/>
          <p:cNvSpPr>
            <a:spLocks noGrp="1" noChangeAspect="1"/>
          </p:cNvSpPr>
          <p:nvPr>
            <p:ph type="pic" sz="quarter" idx="178" hasCustomPrompt="1"/>
          </p:nvPr>
        </p:nvSpPr>
        <p:spPr>
          <a:xfrm>
            <a:off x="4202238" y="4569726"/>
            <a:ext cx="360000" cy="360000"/>
          </a:xfrm>
          <a:prstGeom prst="roundRect">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7" name="Иконка 1"/>
          <p:cNvSpPr>
            <a:spLocks noGrp="1" noChangeAspect="1"/>
          </p:cNvSpPr>
          <p:nvPr>
            <p:ph type="pic" sz="quarter" idx="179" hasCustomPrompt="1"/>
          </p:nvPr>
        </p:nvSpPr>
        <p:spPr>
          <a:xfrm>
            <a:off x="5355661" y="4569726"/>
            <a:ext cx="360000" cy="360000"/>
          </a:xfrm>
          <a:prstGeom prst="roundRect">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8" name="Текст 23"/>
          <p:cNvSpPr>
            <a:spLocks noGrp="1"/>
          </p:cNvSpPr>
          <p:nvPr>
            <p:ph type="body" sz="quarter" idx="180" hasCustomPrompt="1"/>
          </p:nvPr>
        </p:nvSpPr>
        <p:spPr>
          <a:xfrm>
            <a:off x="2915857" y="4626616"/>
            <a:ext cx="1226488" cy="246221"/>
          </a:xfrm>
          <a:noFill/>
        </p:spPr>
        <p:txBody>
          <a:bodyPr wrap="square" anchor="ctr">
            <a:spAutoFit/>
          </a:bodyPr>
          <a:lstStyle>
            <a:lvl1pPr algn="r">
              <a:spcBef>
                <a:spcPts val="0"/>
              </a:spcBef>
              <a:defRPr sz="1000" baseline="0"/>
            </a:lvl1pPr>
          </a:lstStyle>
          <a:p>
            <a:pPr lvl="0"/>
            <a:r>
              <a:rPr lang="en-US" dirty="0"/>
              <a:t>ORACLE Standby</a:t>
            </a:r>
            <a:endParaRPr lang="ru-RU" dirty="0"/>
          </a:p>
        </p:txBody>
      </p:sp>
      <p:sp>
        <p:nvSpPr>
          <p:cNvPr id="69" name="Текст 6"/>
          <p:cNvSpPr>
            <a:spLocks noGrp="1"/>
          </p:cNvSpPr>
          <p:nvPr>
            <p:ph type="body" sz="quarter" idx="181" hasCustomPrompt="1"/>
          </p:nvPr>
        </p:nvSpPr>
        <p:spPr>
          <a:xfrm>
            <a:off x="2817090" y="5397052"/>
            <a:ext cx="4873021" cy="217690"/>
          </a:xfrm>
          <a:prstGeom prst="roundRect">
            <a:avLst/>
          </a:prstGeom>
          <a:noFill/>
          <a:ln>
            <a:solidFill>
              <a:schemeClr val="tx2"/>
            </a:solidFill>
            <a:prstDash val="solid"/>
          </a:ln>
        </p:spPr>
        <p:txBody>
          <a:bodyPr vert="horz" lIns="91440" tIns="45720" rIns="91440" bIns="45720" rtlCol="0" anchor="ctr">
            <a:normAutofit/>
          </a:bodyPr>
          <a:lstStyle>
            <a:lvl1pPr>
              <a:defRPr lang="ru-RU" sz="1100" dirty="0"/>
            </a:lvl1pPr>
          </a:lstStyle>
          <a:p>
            <a:pPr marL="2781300" lvl="0" algn="r">
              <a:spcBef>
                <a:spcPts val="0"/>
              </a:spcBef>
            </a:pPr>
            <a:r>
              <a:rPr lang="en-US" dirty="0"/>
              <a:t>SAN</a:t>
            </a:r>
            <a:endParaRPr lang="ru-RU" dirty="0"/>
          </a:p>
        </p:txBody>
      </p:sp>
      <p:sp>
        <p:nvSpPr>
          <p:cNvPr id="70" name="Текст 5"/>
          <p:cNvSpPr>
            <a:spLocks noGrp="1"/>
          </p:cNvSpPr>
          <p:nvPr>
            <p:ph type="body" sz="quarter" idx="182" hasCustomPrompt="1"/>
          </p:nvPr>
        </p:nvSpPr>
        <p:spPr>
          <a:xfrm rot="5400000">
            <a:off x="4214338" y="5067620"/>
            <a:ext cx="335800" cy="309438"/>
          </a:xfrm>
          <a:prstGeom prst="rightArrow">
            <a:avLst/>
          </a:prstGeom>
          <a:noFill/>
          <a:ln>
            <a:solidFill>
              <a:schemeClr val="tx1">
                <a:lumMod val="50000"/>
                <a:lumOff val="50000"/>
              </a:schemeClr>
            </a:solidFill>
          </a:ln>
        </p:spPr>
        <p:txBody>
          <a:bodyPr>
            <a:noAutofit/>
          </a:bodyPr>
          <a:lstStyle>
            <a:lvl1pPr>
              <a:defRPr/>
            </a:lvl1pPr>
          </a:lstStyle>
          <a:p>
            <a:pPr lvl="0"/>
            <a:r>
              <a:rPr lang="ru-RU" dirty="0"/>
              <a:t> </a:t>
            </a:r>
          </a:p>
        </p:txBody>
      </p:sp>
      <p:sp>
        <p:nvSpPr>
          <p:cNvPr id="71" name="Текст 5"/>
          <p:cNvSpPr>
            <a:spLocks noGrp="1"/>
          </p:cNvSpPr>
          <p:nvPr>
            <p:ph type="body" sz="quarter" idx="183" hasCustomPrompt="1"/>
          </p:nvPr>
        </p:nvSpPr>
        <p:spPr>
          <a:xfrm rot="5400000">
            <a:off x="5367761" y="5067620"/>
            <a:ext cx="335800" cy="309438"/>
          </a:xfrm>
          <a:prstGeom prst="rightArrow">
            <a:avLst/>
          </a:prstGeom>
          <a:noFill/>
          <a:ln>
            <a:solidFill>
              <a:schemeClr val="tx1">
                <a:lumMod val="50000"/>
                <a:lumOff val="50000"/>
              </a:schemeClr>
            </a:solidFill>
          </a:ln>
        </p:spPr>
        <p:txBody>
          <a:bodyPr>
            <a:noAutofit/>
          </a:bodyPr>
          <a:lstStyle>
            <a:lvl1pPr>
              <a:defRPr/>
            </a:lvl1pPr>
          </a:lstStyle>
          <a:p>
            <a:pPr lvl="0"/>
            <a:r>
              <a:rPr lang="ru-RU" dirty="0"/>
              <a:t> </a:t>
            </a:r>
          </a:p>
        </p:txBody>
      </p:sp>
      <p:sp>
        <p:nvSpPr>
          <p:cNvPr id="72" name="Текст 5"/>
          <p:cNvSpPr>
            <a:spLocks noGrp="1"/>
          </p:cNvSpPr>
          <p:nvPr>
            <p:ph type="body" sz="quarter" idx="184" hasCustomPrompt="1"/>
          </p:nvPr>
        </p:nvSpPr>
        <p:spPr>
          <a:xfrm rot="5400000">
            <a:off x="4214338" y="5649825"/>
            <a:ext cx="335800" cy="309438"/>
          </a:xfrm>
          <a:prstGeom prst="rightArrow">
            <a:avLst/>
          </a:prstGeom>
          <a:noFill/>
          <a:ln>
            <a:solidFill>
              <a:schemeClr val="tx1">
                <a:lumMod val="50000"/>
                <a:lumOff val="50000"/>
              </a:schemeClr>
            </a:solidFill>
          </a:ln>
        </p:spPr>
        <p:txBody>
          <a:bodyPr>
            <a:noAutofit/>
          </a:bodyPr>
          <a:lstStyle>
            <a:lvl1pPr>
              <a:defRPr/>
            </a:lvl1pPr>
          </a:lstStyle>
          <a:p>
            <a:pPr lvl="0"/>
            <a:r>
              <a:rPr lang="ru-RU" dirty="0"/>
              <a:t> </a:t>
            </a:r>
          </a:p>
        </p:txBody>
      </p:sp>
      <p:sp>
        <p:nvSpPr>
          <p:cNvPr id="73" name="Текст 5"/>
          <p:cNvSpPr>
            <a:spLocks noGrp="1"/>
          </p:cNvSpPr>
          <p:nvPr>
            <p:ph type="body" sz="quarter" idx="185" hasCustomPrompt="1"/>
          </p:nvPr>
        </p:nvSpPr>
        <p:spPr>
          <a:xfrm rot="5400000">
            <a:off x="5367761" y="5649825"/>
            <a:ext cx="335800" cy="309438"/>
          </a:xfrm>
          <a:prstGeom prst="rightArrow">
            <a:avLst/>
          </a:prstGeom>
          <a:noFill/>
          <a:ln>
            <a:solidFill>
              <a:schemeClr val="tx1">
                <a:lumMod val="50000"/>
                <a:lumOff val="50000"/>
              </a:schemeClr>
            </a:solidFill>
          </a:ln>
        </p:spPr>
        <p:txBody>
          <a:bodyPr>
            <a:noAutofit/>
          </a:bodyPr>
          <a:lstStyle>
            <a:lvl1pPr>
              <a:defRPr/>
            </a:lvl1pPr>
          </a:lstStyle>
          <a:p>
            <a:pPr lvl="0"/>
            <a:r>
              <a:rPr lang="ru-RU" dirty="0"/>
              <a:t> </a:t>
            </a:r>
          </a:p>
        </p:txBody>
      </p:sp>
      <p:sp>
        <p:nvSpPr>
          <p:cNvPr id="74" name="Иконка 1"/>
          <p:cNvSpPr>
            <a:spLocks noGrp="1" noChangeAspect="1"/>
          </p:cNvSpPr>
          <p:nvPr>
            <p:ph type="pic" sz="quarter" idx="186" hasCustomPrompt="1"/>
          </p:nvPr>
        </p:nvSpPr>
        <p:spPr>
          <a:xfrm>
            <a:off x="4202238" y="6009146"/>
            <a:ext cx="360000" cy="360000"/>
          </a:xfrm>
          <a:prstGeom prst="roundRect">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5" name="Иконка 1"/>
          <p:cNvSpPr>
            <a:spLocks noGrp="1" noChangeAspect="1"/>
          </p:cNvSpPr>
          <p:nvPr>
            <p:ph type="pic" sz="quarter" idx="187" hasCustomPrompt="1"/>
          </p:nvPr>
        </p:nvSpPr>
        <p:spPr>
          <a:xfrm>
            <a:off x="5355661" y="6009146"/>
            <a:ext cx="360000" cy="360000"/>
          </a:xfrm>
          <a:prstGeom prst="roundRect">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6" name="Текст 5"/>
          <p:cNvSpPr>
            <a:spLocks noGrp="1"/>
          </p:cNvSpPr>
          <p:nvPr>
            <p:ph type="body" sz="quarter" idx="188" hasCustomPrompt="1"/>
          </p:nvPr>
        </p:nvSpPr>
        <p:spPr>
          <a:xfrm>
            <a:off x="4705982" y="6034427"/>
            <a:ext cx="534445" cy="309438"/>
          </a:xfrm>
          <a:prstGeom prst="leftRightArrow">
            <a:avLst/>
          </a:prstGeom>
          <a:noFill/>
          <a:ln>
            <a:solidFill>
              <a:schemeClr val="tx1">
                <a:lumMod val="50000"/>
                <a:lumOff val="50000"/>
              </a:schemeClr>
            </a:solidFill>
            <a:prstDash val="dash"/>
          </a:ln>
        </p:spPr>
        <p:txBody>
          <a:bodyPr>
            <a:noAutofit/>
          </a:bodyPr>
          <a:lstStyle>
            <a:lvl1pPr>
              <a:defRPr/>
            </a:lvl1pPr>
          </a:lstStyle>
          <a:p>
            <a:pPr lvl="0"/>
            <a:r>
              <a:rPr lang="ru-RU" dirty="0"/>
              <a:t> </a:t>
            </a:r>
          </a:p>
        </p:txBody>
      </p:sp>
      <p:sp>
        <p:nvSpPr>
          <p:cNvPr id="77" name="Текст 23"/>
          <p:cNvSpPr>
            <a:spLocks noGrp="1"/>
          </p:cNvSpPr>
          <p:nvPr>
            <p:ph type="body" sz="quarter" idx="189" hasCustomPrompt="1"/>
          </p:nvPr>
        </p:nvSpPr>
        <p:spPr>
          <a:xfrm>
            <a:off x="3681009" y="6066036"/>
            <a:ext cx="492282" cy="246221"/>
          </a:xfrm>
          <a:noFill/>
        </p:spPr>
        <p:txBody>
          <a:bodyPr wrap="square" anchor="ctr">
            <a:spAutoFit/>
          </a:bodyPr>
          <a:lstStyle>
            <a:lvl1pPr algn="r">
              <a:spcBef>
                <a:spcPts val="0"/>
              </a:spcBef>
              <a:defRPr sz="1000" baseline="0"/>
            </a:lvl1pPr>
          </a:lstStyle>
          <a:p>
            <a:pPr lvl="0"/>
            <a:r>
              <a:rPr lang="ru-RU" dirty="0"/>
              <a:t>СХД</a:t>
            </a:r>
          </a:p>
        </p:txBody>
      </p:sp>
      <p:sp>
        <p:nvSpPr>
          <p:cNvPr id="78" name="Текст 23"/>
          <p:cNvSpPr>
            <a:spLocks noGrp="1"/>
          </p:cNvSpPr>
          <p:nvPr>
            <p:ph type="body" sz="quarter" idx="190" hasCustomPrompt="1"/>
          </p:nvPr>
        </p:nvSpPr>
        <p:spPr>
          <a:xfrm>
            <a:off x="5725186" y="6066036"/>
            <a:ext cx="506176" cy="246221"/>
          </a:xfrm>
          <a:noFill/>
        </p:spPr>
        <p:txBody>
          <a:bodyPr wrap="square" anchor="ctr">
            <a:spAutoFit/>
          </a:bodyPr>
          <a:lstStyle>
            <a:lvl1pPr algn="l">
              <a:spcBef>
                <a:spcPts val="0"/>
              </a:spcBef>
              <a:defRPr sz="1000" baseline="0"/>
            </a:lvl1pPr>
          </a:lstStyle>
          <a:p>
            <a:pPr lvl="0"/>
            <a:r>
              <a:rPr lang="ru-RU" dirty="0"/>
              <a:t>СХД</a:t>
            </a:r>
          </a:p>
        </p:txBody>
      </p:sp>
      <p:sp>
        <p:nvSpPr>
          <p:cNvPr id="79" name="Иконка 1"/>
          <p:cNvSpPr>
            <a:spLocks noGrp="1" noChangeAspect="1"/>
          </p:cNvSpPr>
          <p:nvPr>
            <p:ph type="pic" sz="quarter" idx="191" hasCustomPrompt="1"/>
          </p:nvPr>
        </p:nvSpPr>
        <p:spPr>
          <a:xfrm>
            <a:off x="6374763" y="6009146"/>
            <a:ext cx="360000" cy="360000"/>
          </a:xfrm>
          <a:prstGeom prst="roundRect">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80" name="Текст 23"/>
          <p:cNvSpPr>
            <a:spLocks noGrp="1"/>
          </p:cNvSpPr>
          <p:nvPr>
            <p:ph type="body" sz="quarter" idx="192" hasCustomPrompt="1"/>
          </p:nvPr>
        </p:nvSpPr>
        <p:spPr>
          <a:xfrm>
            <a:off x="6771294" y="6066036"/>
            <a:ext cx="463330" cy="246221"/>
          </a:xfrm>
          <a:noFill/>
        </p:spPr>
        <p:txBody>
          <a:bodyPr wrap="square" anchor="ctr">
            <a:spAutoFit/>
          </a:bodyPr>
          <a:lstStyle>
            <a:lvl1pPr algn="l">
              <a:spcBef>
                <a:spcPts val="0"/>
              </a:spcBef>
              <a:defRPr sz="1000" baseline="0"/>
            </a:lvl1pPr>
          </a:lstStyle>
          <a:p>
            <a:pPr lvl="0"/>
            <a:r>
              <a:rPr lang="ru-RU" dirty="0"/>
              <a:t>СРК</a:t>
            </a:r>
          </a:p>
        </p:txBody>
      </p:sp>
      <p:sp>
        <p:nvSpPr>
          <p:cNvPr id="81" name="Иконка 1"/>
          <p:cNvSpPr>
            <a:spLocks noGrp="1" noChangeAspect="1"/>
          </p:cNvSpPr>
          <p:nvPr>
            <p:ph type="pic" sz="quarter" idx="193" hasCustomPrompt="1"/>
          </p:nvPr>
        </p:nvSpPr>
        <p:spPr>
          <a:xfrm>
            <a:off x="2836255" y="6009146"/>
            <a:ext cx="360000" cy="360000"/>
          </a:xfrm>
          <a:prstGeom prst="ellipse">
            <a:avLst/>
          </a:prstGeom>
          <a:noFill/>
          <a:ln w="12700">
            <a:no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83" name="Текст 23"/>
          <p:cNvSpPr>
            <a:spLocks noGrp="1"/>
          </p:cNvSpPr>
          <p:nvPr>
            <p:ph type="body" sz="quarter" idx="195" hasCustomPrompt="1"/>
          </p:nvPr>
        </p:nvSpPr>
        <p:spPr>
          <a:xfrm>
            <a:off x="2725072" y="5734528"/>
            <a:ext cx="582367" cy="246221"/>
          </a:xfrm>
          <a:noFill/>
        </p:spPr>
        <p:txBody>
          <a:bodyPr wrap="square" anchor="ctr">
            <a:noAutofit/>
          </a:bodyPr>
          <a:lstStyle>
            <a:lvl1pPr algn="ctr">
              <a:spcBef>
                <a:spcPts val="0"/>
              </a:spcBef>
              <a:defRPr sz="1000" baseline="0"/>
            </a:lvl1pPr>
          </a:lstStyle>
          <a:p>
            <a:pPr lvl="0"/>
            <a:r>
              <a:rPr lang="ru-RU" dirty="0"/>
              <a:t>Сайт 1</a:t>
            </a:r>
          </a:p>
        </p:txBody>
      </p:sp>
      <p:sp>
        <p:nvSpPr>
          <p:cNvPr id="86" name="Иконка 1"/>
          <p:cNvSpPr>
            <a:spLocks noGrp="1" noChangeAspect="1"/>
          </p:cNvSpPr>
          <p:nvPr>
            <p:ph type="pic" sz="quarter" idx="196" hasCustomPrompt="1"/>
          </p:nvPr>
        </p:nvSpPr>
        <p:spPr>
          <a:xfrm>
            <a:off x="7345806" y="6009146"/>
            <a:ext cx="360000" cy="360000"/>
          </a:xfrm>
          <a:prstGeom prst="ellipse">
            <a:avLst/>
          </a:prstGeom>
          <a:noFill/>
          <a:ln w="12700">
            <a:no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87" name="Текст 23"/>
          <p:cNvSpPr>
            <a:spLocks noGrp="1"/>
          </p:cNvSpPr>
          <p:nvPr>
            <p:ph type="body" sz="quarter" idx="197" hasCustomPrompt="1"/>
          </p:nvPr>
        </p:nvSpPr>
        <p:spPr>
          <a:xfrm>
            <a:off x="7234623" y="5734528"/>
            <a:ext cx="582367" cy="246221"/>
          </a:xfrm>
          <a:noFill/>
        </p:spPr>
        <p:txBody>
          <a:bodyPr wrap="square" anchor="ctr">
            <a:noAutofit/>
          </a:bodyPr>
          <a:lstStyle>
            <a:lvl1pPr algn="ctr">
              <a:spcBef>
                <a:spcPts val="0"/>
              </a:spcBef>
              <a:defRPr sz="1000" baseline="0"/>
            </a:lvl1pPr>
          </a:lstStyle>
          <a:p>
            <a:pPr lvl="0"/>
            <a:r>
              <a:rPr lang="ru-RU" dirty="0"/>
              <a:t>Сайт 2</a:t>
            </a:r>
          </a:p>
        </p:txBody>
      </p:sp>
      <p:sp>
        <p:nvSpPr>
          <p:cNvPr id="89" name="Текст 5"/>
          <p:cNvSpPr>
            <a:spLocks noGrp="1"/>
          </p:cNvSpPr>
          <p:nvPr>
            <p:ph type="body" sz="quarter" idx="198" hasCustomPrompt="1"/>
          </p:nvPr>
        </p:nvSpPr>
        <p:spPr>
          <a:xfrm>
            <a:off x="419938" y="5484695"/>
            <a:ext cx="288000" cy="288000"/>
          </a:xfrm>
          <a:prstGeom prst="rightArrow">
            <a:avLst/>
          </a:prstGeom>
          <a:noFill/>
          <a:ln>
            <a:solidFill>
              <a:schemeClr val="tx2"/>
            </a:solidFill>
          </a:ln>
        </p:spPr>
        <p:txBody>
          <a:bodyPr>
            <a:noAutofit/>
          </a:bodyPr>
          <a:lstStyle>
            <a:lvl1pPr>
              <a:defRPr/>
            </a:lvl1pPr>
          </a:lstStyle>
          <a:p>
            <a:pPr lvl="0"/>
            <a:r>
              <a:rPr lang="ru-RU" dirty="0"/>
              <a:t> </a:t>
            </a:r>
          </a:p>
        </p:txBody>
      </p:sp>
      <p:sp>
        <p:nvSpPr>
          <p:cNvPr id="90" name="Текст 5"/>
          <p:cNvSpPr>
            <a:spLocks noGrp="1"/>
          </p:cNvSpPr>
          <p:nvPr>
            <p:ph type="body" sz="quarter" idx="199" hasCustomPrompt="1"/>
          </p:nvPr>
        </p:nvSpPr>
        <p:spPr>
          <a:xfrm>
            <a:off x="419938" y="5829988"/>
            <a:ext cx="288000" cy="288000"/>
          </a:xfrm>
          <a:prstGeom prst="rightArrow">
            <a:avLst/>
          </a:prstGeom>
          <a:noFill/>
          <a:ln>
            <a:solidFill>
              <a:schemeClr val="accent3"/>
            </a:solidFill>
          </a:ln>
        </p:spPr>
        <p:txBody>
          <a:bodyPr>
            <a:noAutofit/>
          </a:bodyPr>
          <a:lstStyle>
            <a:lvl1pPr>
              <a:defRPr/>
            </a:lvl1pPr>
          </a:lstStyle>
          <a:p>
            <a:pPr lvl="0"/>
            <a:r>
              <a:rPr lang="ru-RU" dirty="0"/>
              <a:t> </a:t>
            </a:r>
          </a:p>
        </p:txBody>
      </p:sp>
      <p:sp>
        <p:nvSpPr>
          <p:cNvPr id="91" name="Текст 5"/>
          <p:cNvSpPr>
            <a:spLocks noGrp="1"/>
          </p:cNvSpPr>
          <p:nvPr>
            <p:ph type="body" sz="quarter" idx="200" hasCustomPrompt="1"/>
          </p:nvPr>
        </p:nvSpPr>
        <p:spPr>
          <a:xfrm>
            <a:off x="419938" y="6175281"/>
            <a:ext cx="288000" cy="288000"/>
          </a:xfrm>
          <a:prstGeom prst="rightArrow">
            <a:avLst/>
          </a:prstGeom>
          <a:noFill/>
          <a:ln>
            <a:solidFill>
              <a:schemeClr val="tx1">
                <a:lumMod val="50000"/>
                <a:lumOff val="50000"/>
              </a:schemeClr>
            </a:solidFill>
          </a:ln>
        </p:spPr>
        <p:txBody>
          <a:bodyPr>
            <a:noAutofit/>
          </a:bodyPr>
          <a:lstStyle>
            <a:lvl1pPr>
              <a:defRPr/>
            </a:lvl1pPr>
          </a:lstStyle>
          <a:p>
            <a:pPr lvl="0"/>
            <a:r>
              <a:rPr lang="ru-RU" dirty="0"/>
              <a:t> </a:t>
            </a:r>
          </a:p>
        </p:txBody>
      </p:sp>
      <p:sp>
        <p:nvSpPr>
          <p:cNvPr id="92" name="Текст 23"/>
          <p:cNvSpPr>
            <a:spLocks noGrp="1"/>
          </p:cNvSpPr>
          <p:nvPr>
            <p:ph type="body" sz="quarter" idx="201" hasCustomPrompt="1"/>
          </p:nvPr>
        </p:nvSpPr>
        <p:spPr>
          <a:xfrm>
            <a:off x="758065" y="5497254"/>
            <a:ext cx="1310449" cy="246221"/>
          </a:xfrm>
          <a:noFill/>
        </p:spPr>
        <p:txBody>
          <a:bodyPr wrap="square" anchor="ctr">
            <a:noAutofit/>
          </a:bodyPr>
          <a:lstStyle>
            <a:lvl1pPr algn="l">
              <a:spcBef>
                <a:spcPts val="0"/>
              </a:spcBef>
              <a:defRPr sz="1000" baseline="0"/>
            </a:lvl1pPr>
          </a:lstStyle>
          <a:p>
            <a:pPr lvl="0"/>
            <a:r>
              <a:rPr lang="ru-RU" dirty="0"/>
              <a:t>Протокол 1</a:t>
            </a:r>
          </a:p>
        </p:txBody>
      </p:sp>
      <p:sp>
        <p:nvSpPr>
          <p:cNvPr id="93" name="Текст 23"/>
          <p:cNvSpPr>
            <a:spLocks noGrp="1"/>
          </p:cNvSpPr>
          <p:nvPr>
            <p:ph type="body" sz="quarter" idx="202" hasCustomPrompt="1"/>
          </p:nvPr>
        </p:nvSpPr>
        <p:spPr>
          <a:xfrm>
            <a:off x="758065" y="5842547"/>
            <a:ext cx="1310449" cy="246221"/>
          </a:xfrm>
          <a:noFill/>
        </p:spPr>
        <p:txBody>
          <a:bodyPr wrap="square" anchor="ctr">
            <a:noAutofit/>
          </a:bodyPr>
          <a:lstStyle>
            <a:lvl1pPr algn="l">
              <a:spcBef>
                <a:spcPts val="0"/>
              </a:spcBef>
              <a:defRPr sz="1000" baseline="0"/>
            </a:lvl1pPr>
          </a:lstStyle>
          <a:p>
            <a:pPr lvl="0"/>
            <a:r>
              <a:rPr lang="ru-RU" dirty="0"/>
              <a:t>Протокол 2</a:t>
            </a:r>
          </a:p>
        </p:txBody>
      </p:sp>
      <p:sp>
        <p:nvSpPr>
          <p:cNvPr id="94" name="Текст 23"/>
          <p:cNvSpPr>
            <a:spLocks noGrp="1"/>
          </p:cNvSpPr>
          <p:nvPr>
            <p:ph type="body" sz="quarter" idx="203" hasCustomPrompt="1"/>
          </p:nvPr>
        </p:nvSpPr>
        <p:spPr>
          <a:xfrm>
            <a:off x="758065" y="6187840"/>
            <a:ext cx="1310449" cy="246221"/>
          </a:xfrm>
          <a:noFill/>
        </p:spPr>
        <p:txBody>
          <a:bodyPr wrap="square" anchor="ctr">
            <a:noAutofit/>
          </a:bodyPr>
          <a:lstStyle>
            <a:lvl1pPr algn="l">
              <a:spcBef>
                <a:spcPts val="0"/>
              </a:spcBef>
              <a:defRPr sz="1000" baseline="0"/>
            </a:lvl1pPr>
          </a:lstStyle>
          <a:p>
            <a:pPr lvl="0"/>
            <a:r>
              <a:rPr lang="ru-RU" dirty="0"/>
              <a:t>Протокол 3</a:t>
            </a:r>
          </a:p>
        </p:txBody>
      </p:sp>
      <p:sp>
        <p:nvSpPr>
          <p:cNvPr id="95" name="Текст 5"/>
          <p:cNvSpPr>
            <a:spLocks noGrp="1"/>
          </p:cNvSpPr>
          <p:nvPr>
            <p:ph type="body" sz="quarter" idx="204" hasCustomPrompt="1"/>
          </p:nvPr>
        </p:nvSpPr>
        <p:spPr>
          <a:xfrm rot="16200000">
            <a:off x="6386863" y="5649825"/>
            <a:ext cx="335800" cy="309438"/>
          </a:xfrm>
          <a:prstGeom prst="rightArrow">
            <a:avLst/>
          </a:prstGeom>
          <a:noFill/>
          <a:ln>
            <a:solidFill>
              <a:schemeClr val="tx1">
                <a:lumMod val="50000"/>
                <a:lumOff val="50000"/>
              </a:schemeClr>
            </a:solidFill>
          </a:ln>
        </p:spPr>
        <p:txBody>
          <a:bodyPr>
            <a:noAutofit/>
          </a:bodyPr>
          <a:lstStyle>
            <a:lvl1pPr>
              <a:defRPr/>
            </a:lvl1pPr>
          </a:lstStyle>
          <a:p>
            <a:pPr lvl="0"/>
            <a:r>
              <a:rPr lang="ru-RU" dirty="0"/>
              <a:t> </a:t>
            </a:r>
          </a:p>
        </p:txBody>
      </p:sp>
      <p:sp>
        <p:nvSpPr>
          <p:cNvPr id="96" name="Текст 6"/>
          <p:cNvSpPr>
            <a:spLocks noGrp="1"/>
          </p:cNvSpPr>
          <p:nvPr>
            <p:ph type="body" sz="quarter" idx="205" hasCustomPrompt="1"/>
          </p:nvPr>
        </p:nvSpPr>
        <p:spPr>
          <a:xfrm>
            <a:off x="344794" y="1287507"/>
            <a:ext cx="1810628" cy="3684172"/>
          </a:xfrm>
          <a:prstGeom prst="roundRect">
            <a:avLst>
              <a:gd name="adj" fmla="val 4762"/>
            </a:avLst>
          </a:prstGeom>
          <a:solidFill>
            <a:schemeClr val="accent3">
              <a:lumMod val="20000"/>
              <a:lumOff val="80000"/>
            </a:schemeClr>
          </a:solidFill>
          <a:ln>
            <a:solidFill>
              <a:schemeClr val="accent3">
                <a:lumMod val="20000"/>
                <a:lumOff val="80000"/>
              </a:schemeClr>
            </a:solidFill>
            <a:prstDash val="solid"/>
          </a:ln>
        </p:spPr>
        <p:txBody>
          <a:bodyPr anchor="t">
            <a:normAutofit/>
          </a:bodyPr>
          <a:lstStyle>
            <a:lvl1pPr marL="0" indent="0" algn="ctr">
              <a:spcBef>
                <a:spcPts val="0"/>
              </a:spcBef>
              <a:defRPr sz="1100">
                <a:solidFill>
                  <a:schemeClr val="tx1"/>
                </a:solidFill>
              </a:defRPr>
            </a:lvl1pPr>
          </a:lstStyle>
          <a:p>
            <a:pPr lvl="0"/>
            <a:r>
              <a:rPr lang="ru-RU" dirty="0"/>
              <a:t>Связанные системы</a:t>
            </a:r>
          </a:p>
        </p:txBody>
      </p:sp>
      <p:sp>
        <p:nvSpPr>
          <p:cNvPr id="98" name="Текст 5"/>
          <p:cNvSpPr>
            <a:spLocks noGrp="1"/>
          </p:cNvSpPr>
          <p:nvPr>
            <p:ph type="body" sz="quarter" idx="207" hasCustomPrompt="1"/>
          </p:nvPr>
        </p:nvSpPr>
        <p:spPr>
          <a:xfrm rot="10800000">
            <a:off x="2191907" y="3857157"/>
            <a:ext cx="966001" cy="309438"/>
          </a:xfrm>
          <a:prstGeom prst="rightArrow">
            <a:avLst/>
          </a:prstGeom>
          <a:noFill/>
          <a:ln>
            <a:solidFill>
              <a:schemeClr val="accent3"/>
            </a:solidFill>
          </a:ln>
        </p:spPr>
        <p:txBody>
          <a:bodyPr>
            <a:noAutofit/>
          </a:bodyPr>
          <a:lstStyle>
            <a:lvl1pPr>
              <a:defRPr/>
            </a:lvl1pPr>
          </a:lstStyle>
          <a:p>
            <a:pPr lvl="0"/>
            <a:r>
              <a:rPr lang="ru-RU" dirty="0"/>
              <a:t> </a:t>
            </a:r>
          </a:p>
        </p:txBody>
      </p:sp>
      <p:sp>
        <p:nvSpPr>
          <p:cNvPr id="99" name="Иконка 1"/>
          <p:cNvSpPr>
            <a:spLocks noGrp="1" noChangeAspect="1"/>
          </p:cNvSpPr>
          <p:nvPr>
            <p:ph type="pic" sz="quarter" idx="208" hasCustomPrompt="1"/>
          </p:nvPr>
        </p:nvSpPr>
        <p:spPr>
          <a:xfrm>
            <a:off x="2526077" y="3501252"/>
            <a:ext cx="360000" cy="360000"/>
          </a:xfrm>
          <a:prstGeom prst="roundRect">
            <a:avLst/>
          </a:prstGeom>
          <a:noFill/>
          <a:ln w="12700">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00" name="Иконка 1"/>
          <p:cNvSpPr>
            <a:spLocks noGrp="1" noChangeAspect="1"/>
          </p:cNvSpPr>
          <p:nvPr>
            <p:ph type="pic" sz="quarter" idx="209" hasCustomPrompt="1"/>
          </p:nvPr>
        </p:nvSpPr>
        <p:spPr>
          <a:xfrm>
            <a:off x="424888" y="1979927"/>
            <a:ext cx="360000" cy="360000"/>
          </a:xfrm>
          <a:prstGeom prst="roundRect">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02" name="Иконка 1"/>
          <p:cNvSpPr>
            <a:spLocks noGrp="1" noChangeAspect="1"/>
          </p:cNvSpPr>
          <p:nvPr>
            <p:ph type="pic" sz="quarter" idx="211" hasCustomPrompt="1"/>
          </p:nvPr>
        </p:nvSpPr>
        <p:spPr>
          <a:xfrm>
            <a:off x="424888" y="2835477"/>
            <a:ext cx="360000" cy="360000"/>
          </a:xfrm>
          <a:prstGeom prst="roundRect">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04" name="Иконка 1"/>
          <p:cNvSpPr>
            <a:spLocks noGrp="1" noChangeAspect="1"/>
          </p:cNvSpPr>
          <p:nvPr>
            <p:ph type="pic" sz="quarter" idx="213" hasCustomPrompt="1"/>
          </p:nvPr>
        </p:nvSpPr>
        <p:spPr>
          <a:xfrm>
            <a:off x="424888" y="3691027"/>
            <a:ext cx="360000" cy="360000"/>
          </a:xfrm>
          <a:prstGeom prst="roundRect">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06" name="Иконка 1"/>
          <p:cNvSpPr>
            <a:spLocks noGrp="1" noChangeAspect="1"/>
          </p:cNvSpPr>
          <p:nvPr>
            <p:ph type="pic" sz="quarter" idx="215" hasCustomPrompt="1"/>
          </p:nvPr>
        </p:nvSpPr>
        <p:spPr>
          <a:xfrm>
            <a:off x="424888" y="4546577"/>
            <a:ext cx="360000" cy="360000"/>
          </a:xfrm>
          <a:prstGeom prst="roundRect">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09" name="Иконка 1"/>
          <p:cNvSpPr>
            <a:spLocks noGrp="1" noChangeAspect="1"/>
          </p:cNvSpPr>
          <p:nvPr>
            <p:ph type="pic" sz="quarter" idx="218" hasCustomPrompt="1"/>
          </p:nvPr>
        </p:nvSpPr>
        <p:spPr>
          <a:xfrm>
            <a:off x="424888" y="1590252"/>
            <a:ext cx="360000" cy="360000"/>
          </a:xfrm>
          <a:prstGeom prst="ellipse">
            <a:avLst/>
          </a:prstGeom>
          <a:noFill/>
          <a:ln w="12700">
            <a:no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0" name="Иконка 1"/>
          <p:cNvSpPr>
            <a:spLocks noGrp="1" noChangeAspect="1"/>
          </p:cNvSpPr>
          <p:nvPr>
            <p:ph type="pic" sz="quarter" idx="219" hasCustomPrompt="1"/>
          </p:nvPr>
        </p:nvSpPr>
        <p:spPr>
          <a:xfrm>
            <a:off x="424888" y="2445802"/>
            <a:ext cx="360000" cy="360000"/>
          </a:xfrm>
          <a:prstGeom prst="ellipse">
            <a:avLst/>
          </a:prstGeom>
          <a:noFill/>
          <a:ln w="12700">
            <a:no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1" name="Иконка 1"/>
          <p:cNvSpPr>
            <a:spLocks noGrp="1" noChangeAspect="1"/>
          </p:cNvSpPr>
          <p:nvPr>
            <p:ph type="pic" sz="quarter" idx="220" hasCustomPrompt="1"/>
          </p:nvPr>
        </p:nvSpPr>
        <p:spPr>
          <a:xfrm>
            <a:off x="420383" y="3301352"/>
            <a:ext cx="360000" cy="360000"/>
          </a:xfrm>
          <a:prstGeom prst="ellipse">
            <a:avLst/>
          </a:prstGeom>
          <a:noFill/>
          <a:ln w="12700">
            <a:no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2" name="Иконка 1"/>
          <p:cNvSpPr>
            <a:spLocks noGrp="1" noChangeAspect="1"/>
          </p:cNvSpPr>
          <p:nvPr>
            <p:ph type="pic" sz="quarter" idx="221" hasCustomPrompt="1"/>
          </p:nvPr>
        </p:nvSpPr>
        <p:spPr>
          <a:xfrm>
            <a:off x="415878" y="4156902"/>
            <a:ext cx="360000" cy="360000"/>
          </a:xfrm>
          <a:prstGeom prst="ellipse">
            <a:avLst/>
          </a:prstGeom>
          <a:noFill/>
          <a:ln w="12700">
            <a:no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4" name="Текст 23"/>
          <p:cNvSpPr>
            <a:spLocks noGrp="1"/>
          </p:cNvSpPr>
          <p:nvPr>
            <p:ph type="body" sz="quarter" idx="223" hasCustomPrompt="1"/>
          </p:nvPr>
        </p:nvSpPr>
        <p:spPr>
          <a:xfrm>
            <a:off x="800418" y="1647141"/>
            <a:ext cx="1278438" cy="246221"/>
          </a:xfrm>
          <a:noFill/>
        </p:spPr>
        <p:txBody>
          <a:bodyPr wrap="square" anchor="ctr">
            <a:noAutofit/>
          </a:bodyPr>
          <a:lstStyle>
            <a:lvl1pPr algn="l">
              <a:spcBef>
                <a:spcPts val="0"/>
              </a:spcBef>
              <a:defRPr sz="1000" baseline="0"/>
            </a:lvl1pPr>
          </a:lstStyle>
          <a:p>
            <a:pPr lvl="0"/>
            <a:r>
              <a:rPr lang="ru-RU" dirty="0"/>
              <a:t>Сайт 1</a:t>
            </a:r>
          </a:p>
        </p:txBody>
      </p:sp>
      <p:sp>
        <p:nvSpPr>
          <p:cNvPr id="115" name="Текст 23"/>
          <p:cNvSpPr>
            <a:spLocks noGrp="1"/>
          </p:cNvSpPr>
          <p:nvPr>
            <p:ph type="body" sz="quarter" idx="224" hasCustomPrompt="1"/>
          </p:nvPr>
        </p:nvSpPr>
        <p:spPr>
          <a:xfrm>
            <a:off x="800418" y="2036816"/>
            <a:ext cx="1278438" cy="246221"/>
          </a:xfrm>
          <a:noFill/>
        </p:spPr>
        <p:txBody>
          <a:bodyPr wrap="square" anchor="ctr">
            <a:noAutofit/>
          </a:bodyPr>
          <a:lstStyle>
            <a:lvl1pPr algn="l">
              <a:spcBef>
                <a:spcPts val="0"/>
              </a:spcBef>
              <a:defRPr sz="1000" baseline="0"/>
            </a:lvl1pPr>
          </a:lstStyle>
          <a:p>
            <a:pPr lvl="0"/>
            <a:r>
              <a:rPr lang="ru-RU" dirty="0"/>
              <a:t>Система 1</a:t>
            </a:r>
          </a:p>
        </p:txBody>
      </p:sp>
      <p:sp>
        <p:nvSpPr>
          <p:cNvPr id="116" name="Текст 23"/>
          <p:cNvSpPr>
            <a:spLocks noGrp="1"/>
          </p:cNvSpPr>
          <p:nvPr>
            <p:ph type="body" sz="quarter" idx="225" hasCustomPrompt="1"/>
          </p:nvPr>
        </p:nvSpPr>
        <p:spPr>
          <a:xfrm>
            <a:off x="800418" y="2505053"/>
            <a:ext cx="1278438" cy="246221"/>
          </a:xfrm>
          <a:noFill/>
        </p:spPr>
        <p:txBody>
          <a:bodyPr wrap="square" anchor="ctr">
            <a:noAutofit/>
          </a:bodyPr>
          <a:lstStyle>
            <a:lvl1pPr algn="l">
              <a:spcBef>
                <a:spcPts val="0"/>
              </a:spcBef>
              <a:defRPr sz="1000" baseline="0"/>
            </a:lvl1pPr>
          </a:lstStyle>
          <a:p>
            <a:pPr lvl="0"/>
            <a:r>
              <a:rPr lang="ru-RU" dirty="0"/>
              <a:t>Сайт 1</a:t>
            </a:r>
          </a:p>
        </p:txBody>
      </p:sp>
      <p:sp>
        <p:nvSpPr>
          <p:cNvPr id="117" name="Текст 23"/>
          <p:cNvSpPr>
            <a:spLocks noGrp="1"/>
          </p:cNvSpPr>
          <p:nvPr>
            <p:ph type="body" sz="quarter" idx="226" hasCustomPrompt="1"/>
          </p:nvPr>
        </p:nvSpPr>
        <p:spPr>
          <a:xfrm>
            <a:off x="800418" y="2894728"/>
            <a:ext cx="1278438" cy="246221"/>
          </a:xfrm>
          <a:noFill/>
        </p:spPr>
        <p:txBody>
          <a:bodyPr wrap="square" anchor="ctr">
            <a:noAutofit/>
          </a:bodyPr>
          <a:lstStyle>
            <a:lvl1pPr algn="l">
              <a:spcBef>
                <a:spcPts val="0"/>
              </a:spcBef>
              <a:defRPr sz="1000" baseline="0"/>
            </a:lvl1pPr>
          </a:lstStyle>
          <a:p>
            <a:pPr lvl="0"/>
            <a:r>
              <a:rPr lang="ru-RU" dirty="0"/>
              <a:t>Система 1</a:t>
            </a:r>
          </a:p>
        </p:txBody>
      </p:sp>
      <p:sp>
        <p:nvSpPr>
          <p:cNvPr id="118" name="Текст 23"/>
          <p:cNvSpPr>
            <a:spLocks noGrp="1"/>
          </p:cNvSpPr>
          <p:nvPr>
            <p:ph type="body" sz="quarter" idx="227" hasCustomPrompt="1"/>
          </p:nvPr>
        </p:nvSpPr>
        <p:spPr>
          <a:xfrm>
            <a:off x="800418" y="3362965"/>
            <a:ext cx="1278438" cy="246221"/>
          </a:xfrm>
          <a:noFill/>
        </p:spPr>
        <p:txBody>
          <a:bodyPr wrap="square" anchor="ctr">
            <a:noAutofit/>
          </a:bodyPr>
          <a:lstStyle>
            <a:lvl1pPr algn="l">
              <a:spcBef>
                <a:spcPts val="0"/>
              </a:spcBef>
              <a:defRPr sz="1000" baseline="0"/>
            </a:lvl1pPr>
          </a:lstStyle>
          <a:p>
            <a:pPr lvl="0"/>
            <a:r>
              <a:rPr lang="ru-RU" dirty="0"/>
              <a:t>Сайт 1</a:t>
            </a:r>
          </a:p>
        </p:txBody>
      </p:sp>
      <p:sp>
        <p:nvSpPr>
          <p:cNvPr id="119" name="Текст 23"/>
          <p:cNvSpPr>
            <a:spLocks noGrp="1"/>
          </p:cNvSpPr>
          <p:nvPr>
            <p:ph type="body" sz="quarter" idx="228" hasCustomPrompt="1"/>
          </p:nvPr>
        </p:nvSpPr>
        <p:spPr>
          <a:xfrm>
            <a:off x="800418" y="3752640"/>
            <a:ext cx="1278438" cy="246221"/>
          </a:xfrm>
          <a:noFill/>
        </p:spPr>
        <p:txBody>
          <a:bodyPr wrap="square" anchor="ctr">
            <a:noAutofit/>
          </a:bodyPr>
          <a:lstStyle>
            <a:lvl1pPr algn="l">
              <a:spcBef>
                <a:spcPts val="0"/>
              </a:spcBef>
              <a:defRPr sz="1000" baseline="0"/>
            </a:lvl1pPr>
          </a:lstStyle>
          <a:p>
            <a:pPr lvl="0"/>
            <a:r>
              <a:rPr lang="ru-RU" dirty="0"/>
              <a:t>Система 1</a:t>
            </a:r>
          </a:p>
        </p:txBody>
      </p:sp>
      <p:sp>
        <p:nvSpPr>
          <p:cNvPr id="120" name="Текст 23"/>
          <p:cNvSpPr>
            <a:spLocks noGrp="1"/>
          </p:cNvSpPr>
          <p:nvPr>
            <p:ph type="body" sz="quarter" idx="229" hasCustomPrompt="1"/>
          </p:nvPr>
        </p:nvSpPr>
        <p:spPr>
          <a:xfrm>
            <a:off x="800418" y="4220877"/>
            <a:ext cx="1278438" cy="246221"/>
          </a:xfrm>
          <a:noFill/>
        </p:spPr>
        <p:txBody>
          <a:bodyPr wrap="square" anchor="ctr">
            <a:noAutofit/>
          </a:bodyPr>
          <a:lstStyle>
            <a:lvl1pPr algn="l">
              <a:spcBef>
                <a:spcPts val="0"/>
              </a:spcBef>
              <a:defRPr sz="1000" baseline="0"/>
            </a:lvl1pPr>
          </a:lstStyle>
          <a:p>
            <a:pPr lvl="0"/>
            <a:r>
              <a:rPr lang="ru-RU" dirty="0"/>
              <a:t>Сайт 1</a:t>
            </a:r>
          </a:p>
        </p:txBody>
      </p:sp>
      <p:sp>
        <p:nvSpPr>
          <p:cNvPr id="121" name="Текст 23"/>
          <p:cNvSpPr>
            <a:spLocks noGrp="1"/>
          </p:cNvSpPr>
          <p:nvPr>
            <p:ph type="body" sz="quarter" idx="230" hasCustomPrompt="1"/>
          </p:nvPr>
        </p:nvSpPr>
        <p:spPr>
          <a:xfrm>
            <a:off x="800418" y="4610552"/>
            <a:ext cx="1278438" cy="246221"/>
          </a:xfrm>
          <a:noFill/>
        </p:spPr>
        <p:txBody>
          <a:bodyPr wrap="square" anchor="ctr">
            <a:noAutofit/>
          </a:bodyPr>
          <a:lstStyle>
            <a:lvl1pPr algn="l">
              <a:spcBef>
                <a:spcPts val="0"/>
              </a:spcBef>
              <a:defRPr sz="1000" baseline="0"/>
            </a:lvl1pPr>
          </a:lstStyle>
          <a:p>
            <a:pPr lvl="0"/>
            <a:r>
              <a:rPr lang="ru-RU" dirty="0"/>
              <a:t>Система 1</a:t>
            </a:r>
          </a:p>
        </p:txBody>
      </p:sp>
      <p:sp>
        <p:nvSpPr>
          <p:cNvPr id="124" name="Текст 23"/>
          <p:cNvSpPr>
            <a:spLocks noGrp="1"/>
          </p:cNvSpPr>
          <p:nvPr>
            <p:ph type="body" sz="quarter" idx="233" hasCustomPrompt="1"/>
          </p:nvPr>
        </p:nvSpPr>
        <p:spPr>
          <a:xfrm>
            <a:off x="2251977" y="3253030"/>
            <a:ext cx="912587" cy="246221"/>
          </a:xfrm>
          <a:noFill/>
        </p:spPr>
        <p:txBody>
          <a:bodyPr wrap="square">
            <a:spAutoFit/>
          </a:bodyPr>
          <a:lstStyle>
            <a:lvl1pPr algn="ctr">
              <a:spcBef>
                <a:spcPts val="0"/>
              </a:spcBef>
              <a:defRPr sz="1000"/>
            </a:lvl1pPr>
          </a:lstStyle>
          <a:p>
            <a:pPr lvl="0"/>
            <a:r>
              <a:rPr lang="ru-RU" dirty="0"/>
              <a:t>Шлюз</a:t>
            </a:r>
          </a:p>
        </p:txBody>
      </p:sp>
      <p:sp>
        <p:nvSpPr>
          <p:cNvPr id="126" name="Текст 23"/>
          <p:cNvSpPr>
            <a:spLocks noGrp="1"/>
          </p:cNvSpPr>
          <p:nvPr>
            <p:ph type="body" sz="quarter" idx="235" hasCustomPrompt="1"/>
          </p:nvPr>
        </p:nvSpPr>
        <p:spPr>
          <a:xfrm rot="-1440000">
            <a:off x="5143645" y="1771101"/>
            <a:ext cx="648000" cy="0"/>
          </a:xfrm>
          <a:prstGeom prst="arc">
            <a:avLst>
              <a:gd name="adj1" fmla="val 10757481"/>
              <a:gd name="adj2" fmla="val 0"/>
            </a:avLst>
          </a:prstGeom>
          <a:ln w="12700">
            <a:solidFill>
              <a:schemeClr val="tx2"/>
            </a:solidFill>
            <a:prstDash val="solid"/>
            <a:headEnd type="arrow"/>
            <a:tailEnd type="none"/>
          </a:ln>
        </p:spPr>
        <p:txBody>
          <a:bodyPr/>
          <a:lstStyle/>
          <a:p>
            <a:pPr lvl="0"/>
            <a:r>
              <a:rPr lang="ru-RU" dirty="0"/>
              <a:t> </a:t>
            </a:r>
          </a:p>
        </p:txBody>
      </p:sp>
      <p:sp>
        <p:nvSpPr>
          <p:cNvPr id="127" name="Текст 5"/>
          <p:cNvSpPr>
            <a:spLocks noGrp="1"/>
          </p:cNvSpPr>
          <p:nvPr>
            <p:ph type="body" sz="quarter" idx="236" hasCustomPrompt="1"/>
          </p:nvPr>
        </p:nvSpPr>
        <p:spPr>
          <a:xfrm rot="10800000">
            <a:off x="2900873" y="3526436"/>
            <a:ext cx="270649" cy="309438"/>
          </a:xfrm>
          <a:prstGeom prst="rightArrow">
            <a:avLst/>
          </a:prstGeom>
          <a:noFill/>
          <a:ln>
            <a:solidFill>
              <a:schemeClr val="tx2"/>
            </a:solidFill>
          </a:ln>
        </p:spPr>
        <p:txBody>
          <a:bodyPr>
            <a:noAutofit/>
          </a:bodyPr>
          <a:lstStyle>
            <a:lvl1pPr>
              <a:defRPr/>
            </a:lvl1pPr>
          </a:lstStyle>
          <a:p>
            <a:pPr lvl="0"/>
            <a:r>
              <a:rPr lang="ru-RU" dirty="0"/>
              <a:t> </a:t>
            </a:r>
          </a:p>
        </p:txBody>
      </p:sp>
      <p:sp>
        <p:nvSpPr>
          <p:cNvPr id="152"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153"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154"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155"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156"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157"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159"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60"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161"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162"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63"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164"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165"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166"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167"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168"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169"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170"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Tree>
    <p:extLst>
      <p:ext uri="{BB962C8B-B14F-4D97-AF65-F5344CB8AC3E}">
        <p14:creationId xmlns:p14="http://schemas.microsoft.com/office/powerpoint/2010/main" val="4261272450"/>
      </p:ext>
    </p:extLst>
  </p:cSld>
  <p:clrMapOvr>
    <a:masterClrMapping/>
  </p:clrMapOvr>
  <p:extLst>
    <p:ext uri="{DCECCB84-F9BA-43D5-87BE-67443E8EF086}">
      <p15:sldGuideLst xmlns:p15="http://schemas.microsoft.com/office/powerpoint/2012/main">
        <p15:guide id="1" pos="4974" userDrawn="1">
          <p15:clr>
            <a:srgbClr val="FBAE40"/>
          </p15:clr>
        </p15:guide>
        <p15:guide id="2" pos="515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0 - Заголовок и объект с лого">
    <p:bg>
      <p:bgPr>
        <a:solidFill>
          <a:srgbClr val="FFFFFF"/>
        </a:solidFill>
        <a:effectLst/>
      </p:bgPr>
    </p:bg>
    <p:spTree>
      <p:nvGrpSpPr>
        <p:cNvPr id="1" name=""/>
        <p:cNvGrpSpPr/>
        <p:nvPr/>
      </p:nvGrpSpPr>
      <p:grpSpPr>
        <a:xfrm>
          <a:off x="0" y="0"/>
          <a:ext cx="0" cy="0"/>
          <a:chOff x="0" y="0"/>
          <a:chExt cx="0" cy="0"/>
        </a:xfrm>
      </p:grpSpPr>
      <p:sp>
        <p:nvSpPr>
          <p:cNvPr id="10" name="Прямоугольник 9"/>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бъект 2"/>
          <p:cNvSpPr>
            <a:spLocks noGrp="1"/>
          </p:cNvSpPr>
          <p:nvPr userDrawn="1">
            <p:ph idx="1"/>
          </p:nvPr>
        </p:nvSpPr>
        <p:spPr>
          <a:xfrm>
            <a:off x="334963" y="728663"/>
            <a:ext cx="11485562" cy="587593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Заголовок 3"/>
          <p:cNvSpPr>
            <a:spLocks noGrp="1"/>
          </p:cNvSpPr>
          <p:nvPr userDrawn="1">
            <p:ph type="title"/>
          </p:nvPr>
        </p:nvSpPr>
        <p:spPr>
          <a:xfrm>
            <a:off x="344795" y="151965"/>
            <a:ext cx="11475730" cy="424732"/>
          </a:xfrm>
        </p:spPr>
        <p:txBody>
          <a:bodyPr/>
          <a:lstStyle/>
          <a:p>
            <a:r>
              <a:rPr lang="ru-RU"/>
              <a:t>Образец заголовка</a:t>
            </a:r>
          </a:p>
        </p:txBody>
      </p:sp>
    </p:spTree>
    <p:extLst>
      <p:ext uri="{BB962C8B-B14F-4D97-AF65-F5344CB8AC3E}">
        <p14:creationId xmlns:p14="http://schemas.microsoft.com/office/powerpoint/2010/main" val="2981670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1 - Аудит - Архитектура услуги - Вариант 2">
    <p:spTree>
      <p:nvGrpSpPr>
        <p:cNvPr id="1" name=""/>
        <p:cNvGrpSpPr/>
        <p:nvPr/>
      </p:nvGrpSpPr>
      <p:grpSpPr>
        <a:xfrm>
          <a:off x="0" y="0"/>
          <a:ext cx="0" cy="0"/>
          <a:chOff x="0" y="0"/>
          <a:chExt cx="0" cy="0"/>
        </a:xfrm>
      </p:grpSpPr>
      <p:sp>
        <p:nvSpPr>
          <p:cNvPr id="143" name="Текст 6"/>
          <p:cNvSpPr>
            <a:spLocks noGrp="1"/>
          </p:cNvSpPr>
          <p:nvPr>
            <p:ph type="body" sz="quarter" idx="205" hasCustomPrompt="1"/>
          </p:nvPr>
        </p:nvSpPr>
        <p:spPr>
          <a:xfrm>
            <a:off x="2466363" y="5201585"/>
            <a:ext cx="5429862" cy="1099776"/>
          </a:xfrm>
          <a:prstGeom prst="roundRect">
            <a:avLst>
              <a:gd name="adj" fmla="val 11691"/>
            </a:avLst>
          </a:prstGeom>
          <a:solidFill>
            <a:schemeClr val="accent3">
              <a:lumMod val="20000"/>
              <a:lumOff val="80000"/>
            </a:schemeClr>
          </a:solidFill>
          <a:ln>
            <a:solidFill>
              <a:schemeClr val="accent3">
                <a:lumMod val="20000"/>
                <a:lumOff val="80000"/>
              </a:schemeClr>
            </a:solidFill>
            <a:prstDash val="solid"/>
          </a:ln>
        </p:spPr>
        <p:txBody>
          <a:bodyPr anchor="b">
            <a:normAutofit/>
          </a:bodyPr>
          <a:lstStyle>
            <a:lvl1pPr marL="0" indent="0" algn="ctr">
              <a:spcBef>
                <a:spcPts val="0"/>
              </a:spcBef>
              <a:defRPr sz="1100">
                <a:solidFill>
                  <a:schemeClr val="tx1"/>
                </a:solidFill>
              </a:defRPr>
            </a:lvl1pPr>
          </a:lstStyle>
          <a:p>
            <a:pPr lvl="0"/>
            <a:r>
              <a:rPr lang="ru-RU" dirty="0"/>
              <a:t>Связанные системы</a:t>
            </a:r>
          </a:p>
        </p:txBody>
      </p:sp>
      <p:sp>
        <p:nvSpPr>
          <p:cNvPr id="138" name="Прямоугольник 137"/>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Прямоугольник 138"/>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6" name="Текст 5"/>
          <p:cNvSpPr>
            <a:spLocks noGrp="1"/>
          </p:cNvSpPr>
          <p:nvPr>
            <p:ph type="body" sz="quarter" idx="319" hasCustomPrompt="1"/>
          </p:nvPr>
        </p:nvSpPr>
        <p:spPr>
          <a:xfrm>
            <a:off x="0" y="3502"/>
            <a:ext cx="12192000" cy="720000"/>
          </a:xfrm>
          <a:solidFill>
            <a:srgbClr val="F1F4F6"/>
          </a:solidFill>
          <a:ln>
            <a:solidFill>
              <a:srgbClr val="F1F4F6"/>
            </a:solidFill>
          </a:ln>
        </p:spPr>
        <p:txBody>
          <a:bodyPr/>
          <a:lstStyle/>
          <a:p>
            <a:pPr lvl="0"/>
            <a:r>
              <a:rPr lang="ru-RU" dirty="0"/>
              <a:t> </a:t>
            </a:r>
          </a:p>
        </p:txBody>
      </p:sp>
      <p:sp>
        <p:nvSpPr>
          <p:cNvPr id="133" name="Текст 3"/>
          <p:cNvSpPr>
            <a:spLocks noGrp="1"/>
          </p:cNvSpPr>
          <p:nvPr>
            <p:ph type="body" sz="quarter" idx="177" hasCustomPrompt="1"/>
          </p:nvPr>
        </p:nvSpPr>
        <p:spPr>
          <a:xfrm>
            <a:off x="8193404" y="4956924"/>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4" name="Текст 3"/>
          <p:cNvSpPr>
            <a:spLocks noGrp="1"/>
          </p:cNvSpPr>
          <p:nvPr>
            <p:ph type="body" sz="quarter" idx="127" hasCustomPrompt="1"/>
          </p:nvPr>
        </p:nvSpPr>
        <p:spPr>
          <a:xfrm>
            <a:off x="2466363" y="1089024"/>
            <a:ext cx="5429862" cy="3662756"/>
          </a:xfrm>
          <a:prstGeom prst="roundRect">
            <a:avLst>
              <a:gd name="adj" fmla="val 3529"/>
            </a:avLst>
          </a:prstGeom>
          <a:solidFill>
            <a:schemeClr val="bg1"/>
          </a:solidFill>
          <a:ln>
            <a:solidFill>
              <a:schemeClr val="tx2"/>
            </a:solidFill>
            <a:prstDash val="dash"/>
          </a:ln>
        </p:spPr>
        <p:txBody>
          <a:bodyPr vert="horz" wrap="square" lIns="91440" tIns="45720" rIns="91440" bIns="45720" rtlCol="0" anchor="b">
            <a:noAutofit/>
          </a:bodyPr>
          <a:lstStyle>
            <a:lvl1pPr algn="ctr">
              <a:defRPr lang="ru-RU" sz="1000" baseline="0" dirty="0">
                <a:solidFill>
                  <a:schemeClr val="tx2"/>
                </a:solidFill>
              </a:defRPr>
            </a:lvl1pPr>
          </a:lstStyle>
          <a:p>
            <a:pPr lvl="0" algn="ctr">
              <a:spcBef>
                <a:spcPts val="0"/>
              </a:spcBef>
            </a:pPr>
            <a:r>
              <a:rPr lang="ru-RU" dirty="0"/>
              <a:t>Ядро системы</a:t>
            </a:r>
          </a:p>
        </p:txBody>
      </p:sp>
      <p:sp>
        <p:nvSpPr>
          <p:cNvPr id="2" name="Заголовок 1"/>
          <p:cNvSpPr>
            <a:spLocks noGrp="1"/>
          </p:cNvSpPr>
          <p:nvPr>
            <p:ph type="title" hasCustomPrompt="1"/>
          </p:nvPr>
        </p:nvSpPr>
        <p:spPr>
          <a:xfrm>
            <a:off x="344795" y="146520"/>
            <a:ext cx="11475730" cy="433965"/>
          </a:xfrm>
        </p:spPr>
        <p:txBody>
          <a:bodyPr/>
          <a:lstStyle>
            <a:lvl1pPr>
              <a:defRPr/>
            </a:lvl1pPr>
          </a:lstStyle>
          <a:p>
            <a:r>
              <a:rPr lang="ru-RU" dirty="0"/>
              <a:t>Архитектура услуги – вариант 2</a:t>
            </a:r>
          </a:p>
        </p:txBody>
      </p:sp>
      <p:sp>
        <p:nvSpPr>
          <p:cNvPr id="101" name="Иконка 1"/>
          <p:cNvSpPr>
            <a:spLocks noGrp="1" noChangeAspect="1"/>
          </p:cNvSpPr>
          <p:nvPr>
            <p:ph type="pic" sz="quarter" idx="125" hasCustomPrompt="1"/>
          </p:nvPr>
        </p:nvSpPr>
        <p:spPr>
          <a:xfrm>
            <a:off x="462362" y="2497889"/>
            <a:ext cx="360000" cy="360000"/>
          </a:xfrm>
          <a:prstGeom prst="ellipse">
            <a:avLst/>
          </a:prstGeom>
          <a:noFill/>
          <a:ln w="15875">
            <a:solidFill>
              <a:schemeClr val="accent6"/>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03" name="Текст 23"/>
          <p:cNvSpPr>
            <a:spLocks noGrp="1"/>
          </p:cNvSpPr>
          <p:nvPr>
            <p:ph type="body" sz="quarter" idx="126" hasCustomPrompt="1"/>
          </p:nvPr>
        </p:nvSpPr>
        <p:spPr>
          <a:xfrm>
            <a:off x="334964" y="2216796"/>
            <a:ext cx="1256912" cy="246221"/>
          </a:xfrm>
          <a:noFill/>
        </p:spPr>
        <p:txBody>
          <a:bodyPr wrap="square" anchor="b">
            <a:spAutoFit/>
          </a:bodyPr>
          <a:lstStyle>
            <a:lvl1pPr algn="l">
              <a:spcBef>
                <a:spcPts val="0"/>
              </a:spcBef>
              <a:defRPr sz="1000"/>
            </a:lvl1pPr>
          </a:lstStyle>
          <a:p>
            <a:pPr lvl="0"/>
            <a:r>
              <a:rPr lang="ru-RU" dirty="0"/>
              <a:t>Сотрудник</a:t>
            </a:r>
          </a:p>
        </p:txBody>
      </p:sp>
      <p:sp>
        <p:nvSpPr>
          <p:cNvPr id="107" name="Иконка 1"/>
          <p:cNvSpPr>
            <a:spLocks noGrp="1" noChangeAspect="1"/>
          </p:cNvSpPr>
          <p:nvPr>
            <p:ph type="pic" sz="quarter" idx="162" hasCustomPrompt="1"/>
          </p:nvPr>
        </p:nvSpPr>
        <p:spPr>
          <a:xfrm>
            <a:off x="1507125" y="2497889"/>
            <a:ext cx="360000" cy="360000"/>
          </a:xfrm>
          <a:prstGeom prst="roundRect">
            <a:avLst/>
          </a:prstGeom>
          <a:noFill/>
          <a:ln w="15875">
            <a:solidFill>
              <a:schemeClr val="tx2"/>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08" name="Текст 23"/>
          <p:cNvSpPr>
            <a:spLocks noGrp="1"/>
          </p:cNvSpPr>
          <p:nvPr>
            <p:ph type="body" sz="quarter" idx="195" hasCustomPrompt="1"/>
          </p:nvPr>
        </p:nvSpPr>
        <p:spPr>
          <a:xfrm>
            <a:off x="1106971" y="2877407"/>
            <a:ext cx="1160308" cy="400110"/>
          </a:xfrm>
          <a:noFill/>
        </p:spPr>
        <p:txBody>
          <a:bodyPr wrap="square" anchor="ctr">
            <a:spAutoFit/>
          </a:bodyPr>
          <a:lstStyle>
            <a:lvl1pPr algn="ctr">
              <a:spcBef>
                <a:spcPts val="0"/>
              </a:spcBef>
              <a:defRPr sz="1000" baseline="0"/>
            </a:lvl1pPr>
          </a:lstStyle>
          <a:p>
            <a:pPr lvl="0"/>
            <a:r>
              <a:rPr lang="ru-RU" dirty="0"/>
              <a:t>Терминальная ферма</a:t>
            </a:r>
          </a:p>
        </p:txBody>
      </p:sp>
      <p:sp>
        <p:nvSpPr>
          <p:cNvPr id="113" name="Текст 5"/>
          <p:cNvSpPr>
            <a:spLocks noGrp="1"/>
          </p:cNvSpPr>
          <p:nvPr>
            <p:ph type="body" sz="quarter" idx="172" hasCustomPrompt="1"/>
          </p:nvPr>
        </p:nvSpPr>
        <p:spPr>
          <a:xfrm>
            <a:off x="1017368" y="2515889"/>
            <a:ext cx="324000" cy="324000"/>
          </a:xfrm>
          <a:prstGeom prst="rightArrow">
            <a:avLst/>
          </a:prstGeom>
          <a:noFill/>
          <a:ln>
            <a:solidFill>
              <a:schemeClr val="tx2"/>
            </a:solidFill>
          </a:ln>
        </p:spPr>
        <p:txBody>
          <a:bodyPr>
            <a:noAutofit/>
          </a:bodyPr>
          <a:lstStyle>
            <a:lvl1pPr>
              <a:defRPr/>
            </a:lvl1pPr>
          </a:lstStyle>
          <a:p>
            <a:pPr lvl="0"/>
            <a:r>
              <a:rPr lang="ru-RU" dirty="0"/>
              <a:t> </a:t>
            </a:r>
          </a:p>
        </p:txBody>
      </p:sp>
      <p:sp>
        <p:nvSpPr>
          <p:cNvPr id="122" name="Иконка 1"/>
          <p:cNvSpPr>
            <a:spLocks noGrp="1" noChangeAspect="1"/>
          </p:cNvSpPr>
          <p:nvPr>
            <p:ph type="pic" sz="quarter" idx="196" hasCustomPrompt="1"/>
          </p:nvPr>
        </p:nvSpPr>
        <p:spPr>
          <a:xfrm>
            <a:off x="1507125" y="3829958"/>
            <a:ext cx="360000" cy="360000"/>
          </a:xfrm>
          <a:prstGeom prst="roundRect">
            <a:avLst/>
          </a:prstGeom>
          <a:noFill/>
          <a:ln w="15875">
            <a:solidFill>
              <a:schemeClr val="tx2"/>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23" name="Текст 23"/>
          <p:cNvSpPr>
            <a:spLocks noGrp="1"/>
          </p:cNvSpPr>
          <p:nvPr>
            <p:ph type="body" sz="quarter" idx="197" hasCustomPrompt="1"/>
          </p:nvPr>
        </p:nvSpPr>
        <p:spPr>
          <a:xfrm>
            <a:off x="1106971" y="4204224"/>
            <a:ext cx="1160308" cy="246221"/>
          </a:xfrm>
          <a:noFill/>
        </p:spPr>
        <p:txBody>
          <a:bodyPr wrap="square" anchor="t">
            <a:spAutoFit/>
          </a:bodyPr>
          <a:lstStyle>
            <a:lvl1pPr algn="ctr">
              <a:spcBef>
                <a:spcPts val="0"/>
              </a:spcBef>
              <a:defRPr sz="1000" baseline="0"/>
            </a:lvl1pPr>
          </a:lstStyle>
          <a:p>
            <a:pPr lvl="0"/>
            <a:r>
              <a:rPr lang="ru-RU" dirty="0"/>
              <a:t>Телефония</a:t>
            </a:r>
          </a:p>
        </p:txBody>
      </p:sp>
      <p:sp>
        <p:nvSpPr>
          <p:cNvPr id="128" name="Текст 23"/>
          <p:cNvSpPr>
            <a:spLocks noGrp="1"/>
          </p:cNvSpPr>
          <p:nvPr>
            <p:ph type="body" sz="quarter" idx="235" hasCustomPrompt="1"/>
          </p:nvPr>
        </p:nvSpPr>
        <p:spPr>
          <a:xfrm rot="16200000">
            <a:off x="1453125" y="3552598"/>
            <a:ext cx="468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129" name="Текст 5"/>
          <p:cNvSpPr>
            <a:spLocks noGrp="1"/>
          </p:cNvSpPr>
          <p:nvPr>
            <p:ph type="body" sz="quarter" idx="236" hasCustomPrompt="1"/>
          </p:nvPr>
        </p:nvSpPr>
        <p:spPr>
          <a:xfrm>
            <a:off x="2047455" y="2515889"/>
            <a:ext cx="1130999" cy="324000"/>
          </a:xfrm>
          <a:prstGeom prst="rightArrow">
            <a:avLst/>
          </a:prstGeom>
          <a:noFill/>
          <a:ln>
            <a:solidFill>
              <a:schemeClr val="tx2"/>
            </a:solidFill>
          </a:ln>
        </p:spPr>
        <p:txBody>
          <a:bodyPr>
            <a:noAutofit/>
          </a:bodyPr>
          <a:lstStyle>
            <a:lvl1pPr>
              <a:defRPr/>
            </a:lvl1pPr>
          </a:lstStyle>
          <a:p>
            <a:pPr lvl="0"/>
            <a:r>
              <a:rPr lang="ru-RU" dirty="0"/>
              <a:t> </a:t>
            </a:r>
          </a:p>
        </p:txBody>
      </p:sp>
      <p:sp>
        <p:nvSpPr>
          <p:cNvPr id="130" name="Иконка 1"/>
          <p:cNvSpPr>
            <a:spLocks noGrp="1" noChangeAspect="1"/>
          </p:cNvSpPr>
          <p:nvPr>
            <p:ph type="pic" sz="quarter" idx="237" hasCustomPrompt="1"/>
          </p:nvPr>
        </p:nvSpPr>
        <p:spPr>
          <a:xfrm>
            <a:off x="3240833" y="1280160"/>
            <a:ext cx="360000" cy="360000"/>
          </a:xfrm>
          <a:prstGeom prst="roundRect">
            <a:avLst/>
          </a:prstGeom>
          <a:noFill/>
          <a:ln w="15875">
            <a:solidFill>
              <a:schemeClr val="tx2"/>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32" name="Иконка 1"/>
          <p:cNvSpPr>
            <a:spLocks noGrp="1" noChangeAspect="1"/>
          </p:cNvSpPr>
          <p:nvPr>
            <p:ph type="pic" sz="quarter" idx="239" hasCustomPrompt="1"/>
          </p:nvPr>
        </p:nvSpPr>
        <p:spPr>
          <a:xfrm>
            <a:off x="5001294" y="1280160"/>
            <a:ext cx="360000" cy="360000"/>
          </a:xfrm>
          <a:prstGeom prst="roundRect">
            <a:avLst/>
          </a:prstGeom>
          <a:noFill/>
          <a:ln w="15875">
            <a:solidFill>
              <a:schemeClr val="tx2"/>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34" name="Иконка 1"/>
          <p:cNvSpPr>
            <a:spLocks noGrp="1" noChangeAspect="1"/>
          </p:cNvSpPr>
          <p:nvPr>
            <p:ph type="pic" sz="quarter" idx="241" hasCustomPrompt="1"/>
          </p:nvPr>
        </p:nvSpPr>
        <p:spPr>
          <a:xfrm>
            <a:off x="6757996" y="1280160"/>
            <a:ext cx="360000" cy="360000"/>
          </a:xfrm>
          <a:prstGeom prst="roundRect">
            <a:avLst/>
          </a:prstGeom>
          <a:noFill/>
          <a:ln w="15875">
            <a:solidFill>
              <a:schemeClr val="tx2"/>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42" name="Иконка 1"/>
          <p:cNvSpPr>
            <a:spLocks noGrp="1" noChangeAspect="1"/>
          </p:cNvSpPr>
          <p:nvPr>
            <p:ph type="pic" sz="quarter" idx="249" hasCustomPrompt="1"/>
          </p:nvPr>
        </p:nvSpPr>
        <p:spPr>
          <a:xfrm>
            <a:off x="3240833" y="2487456"/>
            <a:ext cx="360000" cy="360000"/>
          </a:xfrm>
          <a:prstGeom prst="roundRect">
            <a:avLst/>
          </a:prstGeom>
          <a:noFill/>
          <a:ln w="15875">
            <a:solidFill>
              <a:schemeClr val="tx2"/>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44" name="Иконка 1"/>
          <p:cNvSpPr>
            <a:spLocks noGrp="1" noChangeAspect="1"/>
          </p:cNvSpPr>
          <p:nvPr>
            <p:ph type="pic" sz="quarter" idx="251" hasCustomPrompt="1"/>
          </p:nvPr>
        </p:nvSpPr>
        <p:spPr>
          <a:xfrm>
            <a:off x="5001294" y="2487456"/>
            <a:ext cx="360000" cy="360000"/>
          </a:xfrm>
          <a:prstGeom prst="roundRect">
            <a:avLst/>
          </a:prstGeom>
          <a:noFill/>
          <a:ln w="15875">
            <a:solidFill>
              <a:schemeClr val="tx2"/>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46" name="Иконка 1"/>
          <p:cNvSpPr>
            <a:spLocks noGrp="1" noChangeAspect="1"/>
          </p:cNvSpPr>
          <p:nvPr>
            <p:ph type="pic" sz="quarter" idx="253" hasCustomPrompt="1"/>
          </p:nvPr>
        </p:nvSpPr>
        <p:spPr>
          <a:xfrm>
            <a:off x="6757996" y="2487456"/>
            <a:ext cx="360000" cy="360000"/>
          </a:xfrm>
          <a:prstGeom prst="roundRect">
            <a:avLst/>
          </a:prstGeom>
          <a:noFill/>
          <a:ln w="15875">
            <a:solidFill>
              <a:schemeClr val="tx2"/>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48" name="Иконка 1"/>
          <p:cNvSpPr>
            <a:spLocks noGrp="1" noChangeAspect="1"/>
          </p:cNvSpPr>
          <p:nvPr>
            <p:ph type="pic" sz="quarter" idx="255" hasCustomPrompt="1"/>
          </p:nvPr>
        </p:nvSpPr>
        <p:spPr>
          <a:xfrm>
            <a:off x="3240833" y="3694753"/>
            <a:ext cx="360000" cy="360000"/>
          </a:xfrm>
          <a:prstGeom prst="roundRect">
            <a:avLst/>
          </a:prstGeom>
          <a:noFill/>
          <a:ln w="15875">
            <a:solidFill>
              <a:schemeClr val="tx2"/>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50" name="Иконка 1"/>
          <p:cNvSpPr>
            <a:spLocks noGrp="1" noChangeAspect="1"/>
          </p:cNvSpPr>
          <p:nvPr>
            <p:ph type="pic" sz="quarter" idx="257" hasCustomPrompt="1"/>
          </p:nvPr>
        </p:nvSpPr>
        <p:spPr>
          <a:xfrm>
            <a:off x="5001294" y="3694753"/>
            <a:ext cx="360000" cy="360000"/>
          </a:xfrm>
          <a:prstGeom prst="roundRect">
            <a:avLst/>
          </a:prstGeom>
          <a:noFill/>
          <a:ln w="15875">
            <a:solidFill>
              <a:schemeClr val="tx2"/>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52" name="Иконка 1"/>
          <p:cNvSpPr>
            <a:spLocks noGrp="1" noChangeAspect="1"/>
          </p:cNvSpPr>
          <p:nvPr>
            <p:ph type="pic" sz="quarter" idx="259" hasCustomPrompt="1"/>
          </p:nvPr>
        </p:nvSpPr>
        <p:spPr>
          <a:xfrm>
            <a:off x="6757996" y="3694753"/>
            <a:ext cx="360000" cy="360000"/>
          </a:xfrm>
          <a:prstGeom prst="roundRect">
            <a:avLst/>
          </a:prstGeom>
          <a:noFill/>
          <a:ln w="15875">
            <a:solidFill>
              <a:schemeClr val="tx2"/>
            </a:solidFill>
          </a:ln>
        </p:spPr>
        <p:txBody>
          <a:bodyPr lIns="0" tIns="0" rIns="0" bIns="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55" name="Текст 23"/>
          <p:cNvSpPr>
            <a:spLocks noGrp="1"/>
          </p:cNvSpPr>
          <p:nvPr>
            <p:ph type="body" sz="quarter" idx="262" hasCustomPrompt="1"/>
          </p:nvPr>
        </p:nvSpPr>
        <p:spPr>
          <a:xfrm>
            <a:off x="2672154" y="4084265"/>
            <a:ext cx="1497358" cy="246221"/>
          </a:xfrm>
          <a:noFill/>
        </p:spPr>
        <p:txBody>
          <a:bodyPr wrap="square" anchor="t">
            <a:spAutoFit/>
          </a:bodyPr>
          <a:lstStyle>
            <a:lvl1pPr algn="ctr">
              <a:spcBef>
                <a:spcPts val="0"/>
              </a:spcBef>
              <a:defRPr sz="1000" baseline="0"/>
            </a:lvl1pPr>
          </a:lstStyle>
          <a:p>
            <a:pPr lvl="0"/>
            <a:r>
              <a:rPr lang="ru-RU" dirty="0"/>
              <a:t>Компонент 7</a:t>
            </a:r>
          </a:p>
        </p:txBody>
      </p:sp>
      <p:sp>
        <p:nvSpPr>
          <p:cNvPr id="156" name="Текст 23"/>
          <p:cNvSpPr>
            <a:spLocks noGrp="1"/>
          </p:cNvSpPr>
          <p:nvPr>
            <p:ph type="body" sz="quarter" idx="263" hasCustomPrompt="1"/>
          </p:nvPr>
        </p:nvSpPr>
        <p:spPr>
          <a:xfrm>
            <a:off x="2672154" y="2873846"/>
            <a:ext cx="1497358" cy="246221"/>
          </a:xfrm>
          <a:noFill/>
        </p:spPr>
        <p:txBody>
          <a:bodyPr wrap="square" anchor="t">
            <a:spAutoFit/>
          </a:bodyPr>
          <a:lstStyle>
            <a:lvl1pPr algn="ctr">
              <a:spcBef>
                <a:spcPts val="0"/>
              </a:spcBef>
              <a:defRPr sz="1000" baseline="0"/>
            </a:lvl1pPr>
          </a:lstStyle>
          <a:p>
            <a:pPr lvl="0"/>
            <a:r>
              <a:rPr lang="ru-RU" dirty="0"/>
              <a:t>Компонент 4</a:t>
            </a:r>
          </a:p>
        </p:txBody>
      </p:sp>
      <p:sp>
        <p:nvSpPr>
          <p:cNvPr id="158" name="Текст 23"/>
          <p:cNvSpPr>
            <a:spLocks noGrp="1"/>
          </p:cNvSpPr>
          <p:nvPr>
            <p:ph type="body" sz="quarter" idx="265" hasCustomPrompt="1"/>
          </p:nvPr>
        </p:nvSpPr>
        <p:spPr>
          <a:xfrm>
            <a:off x="2672154" y="1658344"/>
            <a:ext cx="1497358" cy="246221"/>
          </a:xfrm>
          <a:noFill/>
        </p:spPr>
        <p:txBody>
          <a:bodyPr wrap="square" anchor="t">
            <a:spAutoFit/>
          </a:bodyPr>
          <a:lstStyle>
            <a:lvl1pPr algn="ctr">
              <a:spcBef>
                <a:spcPts val="0"/>
              </a:spcBef>
              <a:defRPr sz="1000" baseline="0"/>
            </a:lvl1pPr>
          </a:lstStyle>
          <a:p>
            <a:pPr lvl="0"/>
            <a:r>
              <a:rPr lang="ru-RU" dirty="0"/>
              <a:t>Компонент 1</a:t>
            </a:r>
          </a:p>
        </p:txBody>
      </p:sp>
      <p:sp>
        <p:nvSpPr>
          <p:cNvPr id="163" name="Текст 23"/>
          <p:cNvSpPr>
            <a:spLocks noGrp="1"/>
          </p:cNvSpPr>
          <p:nvPr>
            <p:ph type="body" sz="quarter" idx="270" hasCustomPrompt="1"/>
          </p:nvPr>
        </p:nvSpPr>
        <p:spPr>
          <a:xfrm>
            <a:off x="4432615" y="4084265"/>
            <a:ext cx="1497358" cy="246221"/>
          </a:xfrm>
          <a:noFill/>
        </p:spPr>
        <p:txBody>
          <a:bodyPr wrap="square" anchor="t">
            <a:spAutoFit/>
          </a:bodyPr>
          <a:lstStyle>
            <a:lvl1pPr algn="ctr">
              <a:spcBef>
                <a:spcPts val="0"/>
              </a:spcBef>
              <a:defRPr sz="1000" baseline="0"/>
            </a:lvl1pPr>
          </a:lstStyle>
          <a:p>
            <a:pPr lvl="0"/>
            <a:r>
              <a:rPr lang="ru-RU" dirty="0"/>
              <a:t>Компонент 8</a:t>
            </a:r>
          </a:p>
        </p:txBody>
      </p:sp>
      <p:sp>
        <p:nvSpPr>
          <p:cNvPr id="164" name="Текст 23"/>
          <p:cNvSpPr>
            <a:spLocks noGrp="1"/>
          </p:cNvSpPr>
          <p:nvPr>
            <p:ph type="body" sz="quarter" idx="271" hasCustomPrompt="1"/>
          </p:nvPr>
        </p:nvSpPr>
        <p:spPr>
          <a:xfrm>
            <a:off x="4432615" y="2873846"/>
            <a:ext cx="1497358" cy="246221"/>
          </a:xfrm>
          <a:noFill/>
        </p:spPr>
        <p:txBody>
          <a:bodyPr wrap="square" anchor="t">
            <a:spAutoFit/>
          </a:bodyPr>
          <a:lstStyle>
            <a:lvl1pPr algn="ctr">
              <a:spcBef>
                <a:spcPts val="0"/>
              </a:spcBef>
              <a:defRPr sz="1000" baseline="0"/>
            </a:lvl1pPr>
          </a:lstStyle>
          <a:p>
            <a:pPr lvl="0"/>
            <a:r>
              <a:rPr lang="ru-RU" dirty="0"/>
              <a:t>Компонент 5</a:t>
            </a:r>
          </a:p>
        </p:txBody>
      </p:sp>
      <p:sp>
        <p:nvSpPr>
          <p:cNvPr id="166" name="Текст 23"/>
          <p:cNvSpPr>
            <a:spLocks noGrp="1"/>
          </p:cNvSpPr>
          <p:nvPr>
            <p:ph type="body" sz="quarter" idx="273" hasCustomPrompt="1"/>
          </p:nvPr>
        </p:nvSpPr>
        <p:spPr>
          <a:xfrm>
            <a:off x="4432615" y="1658344"/>
            <a:ext cx="1497358" cy="246221"/>
          </a:xfrm>
          <a:noFill/>
        </p:spPr>
        <p:txBody>
          <a:bodyPr wrap="square" anchor="t">
            <a:spAutoFit/>
          </a:bodyPr>
          <a:lstStyle>
            <a:lvl1pPr algn="ctr">
              <a:spcBef>
                <a:spcPts val="0"/>
              </a:spcBef>
              <a:defRPr sz="1000" baseline="0"/>
            </a:lvl1pPr>
          </a:lstStyle>
          <a:p>
            <a:pPr lvl="0"/>
            <a:r>
              <a:rPr lang="ru-RU" dirty="0"/>
              <a:t>Компонент 2</a:t>
            </a:r>
          </a:p>
        </p:txBody>
      </p:sp>
      <p:sp>
        <p:nvSpPr>
          <p:cNvPr id="171" name="Текст 23"/>
          <p:cNvSpPr>
            <a:spLocks noGrp="1"/>
          </p:cNvSpPr>
          <p:nvPr>
            <p:ph type="body" sz="quarter" idx="278" hasCustomPrompt="1"/>
          </p:nvPr>
        </p:nvSpPr>
        <p:spPr>
          <a:xfrm>
            <a:off x="6189317" y="4084265"/>
            <a:ext cx="1497358" cy="246221"/>
          </a:xfrm>
          <a:noFill/>
        </p:spPr>
        <p:txBody>
          <a:bodyPr wrap="square" anchor="t">
            <a:spAutoFit/>
          </a:bodyPr>
          <a:lstStyle>
            <a:lvl1pPr algn="ctr">
              <a:spcBef>
                <a:spcPts val="0"/>
              </a:spcBef>
              <a:defRPr sz="1000" baseline="0"/>
            </a:lvl1pPr>
          </a:lstStyle>
          <a:p>
            <a:pPr lvl="0"/>
            <a:r>
              <a:rPr lang="ru-RU" dirty="0"/>
              <a:t>Компонент 9</a:t>
            </a:r>
          </a:p>
        </p:txBody>
      </p:sp>
      <p:sp>
        <p:nvSpPr>
          <p:cNvPr id="172" name="Текст 23"/>
          <p:cNvSpPr>
            <a:spLocks noGrp="1"/>
          </p:cNvSpPr>
          <p:nvPr>
            <p:ph type="body" sz="quarter" idx="279" hasCustomPrompt="1"/>
          </p:nvPr>
        </p:nvSpPr>
        <p:spPr>
          <a:xfrm>
            <a:off x="6189317" y="2873846"/>
            <a:ext cx="1497358" cy="246221"/>
          </a:xfrm>
          <a:noFill/>
        </p:spPr>
        <p:txBody>
          <a:bodyPr wrap="square" anchor="t">
            <a:spAutoFit/>
          </a:bodyPr>
          <a:lstStyle>
            <a:lvl1pPr algn="ctr">
              <a:spcBef>
                <a:spcPts val="0"/>
              </a:spcBef>
              <a:defRPr sz="1000" baseline="0"/>
            </a:lvl1pPr>
          </a:lstStyle>
          <a:p>
            <a:pPr lvl="0"/>
            <a:r>
              <a:rPr lang="ru-RU" dirty="0"/>
              <a:t>Компонент 6</a:t>
            </a:r>
          </a:p>
        </p:txBody>
      </p:sp>
      <p:sp>
        <p:nvSpPr>
          <p:cNvPr id="174" name="Текст 23"/>
          <p:cNvSpPr>
            <a:spLocks noGrp="1"/>
          </p:cNvSpPr>
          <p:nvPr>
            <p:ph type="body" sz="quarter" idx="281" hasCustomPrompt="1"/>
          </p:nvPr>
        </p:nvSpPr>
        <p:spPr>
          <a:xfrm>
            <a:off x="6189317" y="1658344"/>
            <a:ext cx="1497358" cy="246221"/>
          </a:xfrm>
          <a:noFill/>
        </p:spPr>
        <p:txBody>
          <a:bodyPr wrap="square" anchor="t">
            <a:spAutoFit/>
          </a:bodyPr>
          <a:lstStyle>
            <a:lvl1pPr algn="ctr">
              <a:spcBef>
                <a:spcPts val="0"/>
              </a:spcBef>
              <a:defRPr sz="1000" baseline="0"/>
            </a:lvl1pPr>
          </a:lstStyle>
          <a:p>
            <a:pPr lvl="0"/>
            <a:r>
              <a:rPr lang="ru-RU" dirty="0"/>
              <a:t>Компонент 3</a:t>
            </a:r>
          </a:p>
        </p:txBody>
      </p:sp>
      <p:sp>
        <p:nvSpPr>
          <p:cNvPr id="186" name="Иконка 1"/>
          <p:cNvSpPr>
            <a:spLocks noGrp="1" noChangeAspect="1"/>
          </p:cNvSpPr>
          <p:nvPr>
            <p:ph type="pic" sz="quarter" idx="286" hasCustomPrompt="1"/>
          </p:nvPr>
        </p:nvSpPr>
        <p:spPr>
          <a:xfrm>
            <a:off x="2768726" y="5340127"/>
            <a:ext cx="360000" cy="360000"/>
          </a:xfrm>
          <a:prstGeom prst="roundRect">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87" name="Иконка 1"/>
          <p:cNvSpPr>
            <a:spLocks noGrp="1" noChangeAspect="1"/>
          </p:cNvSpPr>
          <p:nvPr>
            <p:ph type="pic" sz="quarter" idx="287" hasCustomPrompt="1"/>
          </p:nvPr>
        </p:nvSpPr>
        <p:spPr>
          <a:xfrm>
            <a:off x="3666031" y="5340127"/>
            <a:ext cx="360000" cy="360000"/>
          </a:xfrm>
          <a:prstGeom prst="roundRect">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88" name="Иконка 1"/>
          <p:cNvSpPr>
            <a:spLocks noGrp="1" noChangeAspect="1"/>
          </p:cNvSpPr>
          <p:nvPr>
            <p:ph type="pic" sz="quarter" idx="288" hasCustomPrompt="1"/>
          </p:nvPr>
        </p:nvSpPr>
        <p:spPr>
          <a:xfrm>
            <a:off x="4562198" y="5340127"/>
            <a:ext cx="360000" cy="360000"/>
          </a:xfrm>
          <a:prstGeom prst="roundRect">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89" name="Иконка 1"/>
          <p:cNvSpPr>
            <a:spLocks noGrp="1" noChangeAspect="1"/>
          </p:cNvSpPr>
          <p:nvPr>
            <p:ph type="pic" sz="quarter" idx="289" hasCustomPrompt="1"/>
          </p:nvPr>
        </p:nvSpPr>
        <p:spPr>
          <a:xfrm>
            <a:off x="5458934" y="5340127"/>
            <a:ext cx="360000" cy="360000"/>
          </a:xfrm>
          <a:prstGeom prst="roundRect">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90" name="Иконка 1"/>
          <p:cNvSpPr>
            <a:spLocks noGrp="1" noChangeAspect="1"/>
          </p:cNvSpPr>
          <p:nvPr>
            <p:ph type="pic" sz="quarter" idx="290" hasCustomPrompt="1"/>
          </p:nvPr>
        </p:nvSpPr>
        <p:spPr>
          <a:xfrm>
            <a:off x="6355670" y="5340127"/>
            <a:ext cx="360000" cy="360000"/>
          </a:xfrm>
          <a:prstGeom prst="roundRect">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91" name="Иконка 1"/>
          <p:cNvSpPr>
            <a:spLocks noGrp="1" noChangeAspect="1"/>
          </p:cNvSpPr>
          <p:nvPr>
            <p:ph type="pic" sz="quarter" idx="291" hasCustomPrompt="1"/>
          </p:nvPr>
        </p:nvSpPr>
        <p:spPr>
          <a:xfrm>
            <a:off x="7252404" y="5340127"/>
            <a:ext cx="360000" cy="360000"/>
          </a:xfrm>
          <a:prstGeom prst="roundRect">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92" name="Текст 23"/>
          <p:cNvSpPr>
            <a:spLocks noGrp="1"/>
          </p:cNvSpPr>
          <p:nvPr>
            <p:ph type="body" sz="quarter" idx="292" hasCustomPrompt="1"/>
          </p:nvPr>
        </p:nvSpPr>
        <p:spPr>
          <a:xfrm>
            <a:off x="2519795" y="5729639"/>
            <a:ext cx="857862" cy="246221"/>
          </a:xfrm>
          <a:noFill/>
        </p:spPr>
        <p:txBody>
          <a:bodyPr wrap="square" anchor="t">
            <a:spAutoFit/>
          </a:bodyPr>
          <a:lstStyle>
            <a:lvl1pPr algn="ctr">
              <a:spcBef>
                <a:spcPts val="0"/>
              </a:spcBef>
              <a:defRPr sz="1000" baseline="0"/>
            </a:lvl1pPr>
          </a:lstStyle>
          <a:p>
            <a:pPr lvl="0"/>
            <a:r>
              <a:rPr lang="ru-RU" dirty="0"/>
              <a:t>Система 1</a:t>
            </a:r>
          </a:p>
        </p:txBody>
      </p:sp>
      <p:sp>
        <p:nvSpPr>
          <p:cNvPr id="193" name="Текст 23"/>
          <p:cNvSpPr>
            <a:spLocks noGrp="1"/>
          </p:cNvSpPr>
          <p:nvPr>
            <p:ph type="body" sz="quarter" idx="293" hasCustomPrompt="1"/>
          </p:nvPr>
        </p:nvSpPr>
        <p:spPr>
          <a:xfrm>
            <a:off x="3417100" y="5729639"/>
            <a:ext cx="857862" cy="246221"/>
          </a:xfrm>
          <a:noFill/>
        </p:spPr>
        <p:txBody>
          <a:bodyPr wrap="square" anchor="t">
            <a:sp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aseline="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dirty="0"/>
              <a:t>Система 2</a:t>
            </a:r>
          </a:p>
        </p:txBody>
      </p:sp>
      <p:sp>
        <p:nvSpPr>
          <p:cNvPr id="194" name="Текст 23"/>
          <p:cNvSpPr>
            <a:spLocks noGrp="1"/>
          </p:cNvSpPr>
          <p:nvPr>
            <p:ph type="body" sz="quarter" idx="294" hasCustomPrompt="1"/>
          </p:nvPr>
        </p:nvSpPr>
        <p:spPr>
          <a:xfrm>
            <a:off x="4314405" y="5729639"/>
            <a:ext cx="857862" cy="246221"/>
          </a:xfrm>
          <a:noFill/>
        </p:spPr>
        <p:txBody>
          <a:bodyPr wrap="square" anchor="t">
            <a:sp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aseline="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dirty="0"/>
              <a:t>Система 3</a:t>
            </a:r>
          </a:p>
        </p:txBody>
      </p:sp>
      <p:sp>
        <p:nvSpPr>
          <p:cNvPr id="195" name="Текст 23"/>
          <p:cNvSpPr>
            <a:spLocks noGrp="1"/>
          </p:cNvSpPr>
          <p:nvPr>
            <p:ph type="body" sz="quarter" idx="295" hasCustomPrompt="1"/>
          </p:nvPr>
        </p:nvSpPr>
        <p:spPr>
          <a:xfrm>
            <a:off x="5211710" y="5729639"/>
            <a:ext cx="857862" cy="246221"/>
          </a:xfrm>
          <a:noFill/>
        </p:spPr>
        <p:txBody>
          <a:bodyPr wrap="square" anchor="t">
            <a:sp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aseline="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dirty="0"/>
              <a:t>Система 4</a:t>
            </a:r>
          </a:p>
        </p:txBody>
      </p:sp>
      <p:sp>
        <p:nvSpPr>
          <p:cNvPr id="196" name="Текст 23"/>
          <p:cNvSpPr>
            <a:spLocks noGrp="1"/>
          </p:cNvSpPr>
          <p:nvPr>
            <p:ph type="body" sz="quarter" idx="296" hasCustomPrompt="1"/>
          </p:nvPr>
        </p:nvSpPr>
        <p:spPr>
          <a:xfrm>
            <a:off x="6109015" y="5729639"/>
            <a:ext cx="857862" cy="246221"/>
          </a:xfrm>
          <a:noFill/>
        </p:spPr>
        <p:txBody>
          <a:bodyPr wrap="square" anchor="t">
            <a:sp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aseline="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dirty="0"/>
              <a:t>Система 5</a:t>
            </a:r>
          </a:p>
        </p:txBody>
      </p:sp>
      <p:sp>
        <p:nvSpPr>
          <p:cNvPr id="197" name="Текст 23"/>
          <p:cNvSpPr>
            <a:spLocks noGrp="1"/>
          </p:cNvSpPr>
          <p:nvPr>
            <p:ph type="body" sz="quarter" idx="297" hasCustomPrompt="1"/>
          </p:nvPr>
        </p:nvSpPr>
        <p:spPr>
          <a:xfrm>
            <a:off x="7006320" y="5729639"/>
            <a:ext cx="857862" cy="246221"/>
          </a:xfrm>
          <a:noFill/>
        </p:spPr>
        <p:txBody>
          <a:bodyPr wrap="square" anchor="t">
            <a:sp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aseline="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dirty="0"/>
              <a:t>Система 6</a:t>
            </a:r>
          </a:p>
        </p:txBody>
      </p:sp>
      <p:sp>
        <p:nvSpPr>
          <p:cNvPr id="198" name="Текст 5"/>
          <p:cNvSpPr>
            <a:spLocks noGrp="1"/>
          </p:cNvSpPr>
          <p:nvPr>
            <p:ph type="body" sz="quarter" idx="298" hasCustomPrompt="1"/>
          </p:nvPr>
        </p:nvSpPr>
        <p:spPr>
          <a:xfrm rot="10800000">
            <a:off x="2786727" y="4781292"/>
            <a:ext cx="324000" cy="396000"/>
          </a:xfrm>
          <a:prstGeom prst="upDownArrow">
            <a:avLst>
              <a:gd name="adj1" fmla="val 51225"/>
              <a:gd name="adj2" fmla="val 36723"/>
            </a:avLst>
          </a:prstGeom>
          <a:noFill/>
          <a:ln>
            <a:solidFill>
              <a:schemeClr val="tx1">
                <a:lumMod val="50000"/>
                <a:lumOff val="50000"/>
              </a:schemeClr>
            </a:solidFill>
            <a:prstDash val="dash"/>
          </a:ln>
        </p:spPr>
        <p:txBody>
          <a:bodyPr>
            <a:noAutofit/>
          </a:bodyPr>
          <a:lstStyle>
            <a:lvl1pPr>
              <a:defRPr/>
            </a:lvl1pPr>
          </a:lstStyle>
          <a:p>
            <a:pPr lvl="0"/>
            <a:r>
              <a:rPr lang="ru-RU" dirty="0"/>
              <a:t> </a:t>
            </a:r>
          </a:p>
        </p:txBody>
      </p:sp>
      <p:sp>
        <p:nvSpPr>
          <p:cNvPr id="199" name="Текст 5"/>
          <p:cNvSpPr>
            <a:spLocks noGrp="1"/>
          </p:cNvSpPr>
          <p:nvPr>
            <p:ph type="body" sz="quarter" idx="299" hasCustomPrompt="1"/>
          </p:nvPr>
        </p:nvSpPr>
        <p:spPr>
          <a:xfrm rot="10800000">
            <a:off x="3684031" y="4781292"/>
            <a:ext cx="324000" cy="396000"/>
          </a:xfrm>
          <a:prstGeom prst="upDownArrow">
            <a:avLst>
              <a:gd name="adj1" fmla="val 51225"/>
              <a:gd name="adj2" fmla="val 36723"/>
            </a:avLst>
          </a:prstGeom>
          <a:noFill/>
          <a:ln>
            <a:solidFill>
              <a:schemeClr val="tx1">
                <a:lumMod val="50000"/>
                <a:lumOff val="50000"/>
              </a:schemeClr>
            </a:solidFill>
            <a:prstDash val="dash"/>
          </a:ln>
        </p:spPr>
        <p:txBody>
          <a:bodyPr>
            <a:noAutofit/>
          </a:bodyPr>
          <a:lstStyle>
            <a:lvl1pPr>
              <a:defRPr/>
            </a:lvl1pPr>
          </a:lstStyle>
          <a:p>
            <a:pPr lvl="0"/>
            <a:r>
              <a:rPr lang="ru-RU" dirty="0"/>
              <a:t> </a:t>
            </a:r>
          </a:p>
        </p:txBody>
      </p:sp>
      <p:sp>
        <p:nvSpPr>
          <p:cNvPr id="200" name="Текст 5"/>
          <p:cNvSpPr>
            <a:spLocks noGrp="1"/>
          </p:cNvSpPr>
          <p:nvPr>
            <p:ph type="body" sz="quarter" idx="300" hasCustomPrompt="1"/>
          </p:nvPr>
        </p:nvSpPr>
        <p:spPr>
          <a:xfrm rot="10800000">
            <a:off x="4581335" y="4781292"/>
            <a:ext cx="324000" cy="396000"/>
          </a:xfrm>
          <a:prstGeom prst="upDownArrow">
            <a:avLst>
              <a:gd name="adj1" fmla="val 51225"/>
              <a:gd name="adj2" fmla="val 36723"/>
            </a:avLst>
          </a:prstGeom>
          <a:noFill/>
          <a:ln>
            <a:solidFill>
              <a:schemeClr val="tx1">
                <a:lumMod val="50000"/>
                <a:lumOff val="50000"/>
              </a:schemeClr>
            </a:solidFill>
            <a:prstDash val="dash"/>
          </a:ln>
        </p:spPr>
        <p:txBody>
          <a:bodyPr>
            <a:noAutofit/>
          </a:bodyPr>
          <a:lstStyle>
            <a:lvl1pPr>
              <a:defRPr/>
            </a:lvl1pPr>
          </a:lstStyle>
          <a:p>
            <a:pPr lvl="0"/>
            <a:r>
              <a:rPr lang="ru-RU" dirty="0"/>
              <a:t> </a:t>
            </a:r>
          </a:p>
        </p:txBody>
      </p:sp>
      <p:sp>
        <p:nvSpPr>
          <p:cNvPr id="201" name="Текст 5"/>
          <p:cNvSpPr>
            <a:spLocks noGrp="1"/>
          </p:cNvSpPr>
          <p:nvPr>
            <p:ph type="body" sz="quarter" idx="301" hasCustomPrompt="1"/>
          </p:nvPr>
        </p:nvSpPr>
        <p:spPr>
          <a:xfrm rot="10800000">
            <a:off x="5478639" y="4781292"/>
            <a:ext cx="324000" cy="396000"/>
          </a:xfrm>
          <a:prstGeom prst="upDownArrow">
            <a:avLst>
              <a:gd name="adj1" fmla="val 51225"/>
              <a:gd name="adj2" fmla="val 36723"/>
            </a:avLst>
          </a:prstGeom>
          <a:noFill/>
          <a:ln>
            <a:solidFill>
              <a:schemeClr val="tx1">
                <a:lumMod val="50000"/>
                <a:lumOff val="50000"/>
              </a:schemeClr>
            </a:solidFill>
            <a:prstDash val="dash"/>
          </a:ln>
        </p:spPr>
        <p:txBody>
          <a:bodyPr>
            <a:noAutofit/>
          </a:bodyPr>
          <a:lstStyle>
            <a:lvl1pPr>
              <a:defRPr/>
            </a:lvl1pPr>
          </a:lstStyle>
          <a:p>
            <a:pPr lvl="0"/>
            <a:r>
              <a:rPr lang="ru-RU" dirty="0"/>
              <a:t> </a:t>
            </a:r>
          </a:p>
        </p:txBody>
      </p:sp>
      <p:sp>
        <p:nvSpPr>
          <p:cNvPr id="202" name="Текст 5"/>
          <p:cNvSpPr>
            <a:spLocks noGrp="1"/>
          </p:cNvSpPr>
          <p:nvPr>
            <p:ph type="body" sz="quarter" idx="302" hasCustomPrompt="1"/>
          </p:nvPr>
        </p:nvSpPr>
        <p:spPr>
          <a:xfrm rot="10800000">
            <a:off x="6375943" y="4781292"/>
            <a:ext cx="324000" cy="396000"/>
          </a:xfrm>
          <a:prstGeom prst="upDownArrow">
            <a:avLst>
              <a:gd name="adj1" fmla="val 51225"/>
              <a:gd name="adj2" fmla="val 36723"/>
            </a:avLst>
          </a:prstGeom>
          <a:noFill/>
          <a:ln>
            <a:solidFill>
              <a:schemeClr val="tx1">
                <a:lumMod val="50000"/>
                <a:lumOff val="50000"/>
              </a:schemeClr>
            </a:solidFill>
            <a:prstDash val="dash"/>
          </a:ln>
        </p:spPr>
        <p:txBody>
          <a:bodyPr>
            <a:noAutofit/>
          </a:bodyPr>
          <a:lstStyle>
            <a:lvl1pPr>
              <a:defRPr/>
            </a:lvl1pPr>
          </a:lstStyle>
          <a:p>
            <a:pPr lvl="0"/>
            <a:r>
              <a:rPr lang="ru-RU" dirty="0"/>
              <a:t> </a:t>
            </a:r>
          </a:p>
        </p:txBody>
      </p:sp>
      <p:sp>
        <p:nvSpPr>
          <p:cNvPr id="203" name="Текст 5"/>
          <p:cNvSpPr>
            <a:spLocks noGrp="1"/>
          </p:cNvSpPr>
          <p:nvPr>
            <p:ph type="body" sz="quarter" idx="303" hasCustomPrompt="1"/>
          </p:nvPr>
        </p:nvSpPr>
        <p:spPr>
          <a:xfrm rot="10800000">
            <a:off x="7273247" y="4781292"/>
            <a:ext cx="324000" cy="396000"/>
          </a:xfrm>
          <a:prstGeom prst="upDownArrow">
            <a:avLst>
              <a:gd name="adj1" fmla="val 51225"/>
              <a:gd name="adj2" fmla="val 36723"/>
            </a:avLst>
          </a:prstGeom>
          <a:noFill/>
          <a:ln>
            <a:solidFill>
              <a:schemeClr val="tx1">
                <a:lumMod val="50000"/>
                <a:lumOff val="50000"/>
              </a:schemeClr>
            </a:solidFill>
            <a:prstDash val="dash"/>
          </a:ln>
        </p:spPr>
        <p:txBody>
          <a:bodyPr>
            <a:noAutofit/>
          </a:bodyPr>
          <a:lstStyle>
            <a:lvl1pPr>
              <a:defRPr/>
            </a:lvl1pPr>
          </a:lstStyle>
          <a:p>
            <a:pPr lvl="0"/>
            <a:r>
              <a:rPr lang="ru-RU" dirty="0"/>
              <a:t> </a:t>
            </a:r>
          </a:p>
        </p:txBody>
      </p:sp>
      <p:sp>
        <p:nvSpPr>
          <p:cNvPr id="204" name="Текст 23"/>
          <p:cNvSpPr>
            <a:spLocks noGrp="1"/>
          </p:cNvSpPr>
          <p:nvPr>
            <p:ph type="body" sz="quarter" idx="304" hasCustomPrompt="1"/>
          </p:nvPr>
        </p:nvSpPr>
        <p:spPr>
          <a:xfrm rot="1787807">
            <a:off x="3899691" y="2202052"/>
            <a:ext cx="1044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205" name="Текст 23"/>
          <p:cNvSpPr>
            <a:spLocks noGrp="1"/>
          </p:cNvSpPr>
          <p:nvPr>
            <p:ph type="body" sz="quarter" idx="305" hasCustomPrompt="1"/>
          </p:nvPr>
        </p:nvSpPr>
        <p:spPr>
          <a:xfrm>
            <a:off x="3752962" y="3874753"/>
            <a:ext cx="1116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206" name="Текст 23"/>
          <p:cNvSpPr>
            <a:spLocks noGrp="1"/>
          </p:cNvSpPr>
          <p:nvPr>
            <p:ph type="body" sz="quarter" idx="306" hasCustomPrompt="1"/>
          </p:nvPr>
        </p:nvSpPr>
        <p:spPr>
          <a:xfrm>
            <a:off x="5511572" y="3874753"/>
            <a:ext cx="1116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207" name="Текст 23"/>
          <p:cNvSpPr>
            <a:spLocks noGrp="1"/>
          </p:cNvSpPr>
          <p:nvPr>
            <p:ph type="body" sz="quarter" idx="307" hasCustomPrompt="1"/>
          </p:nvPr>
        </p:nvSpPr>
        <p:spPr>
          <a:xfrm rot="5400000">
            <a:off x="4938267" y="3381148"/>
            <a:ext cx="468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208" name="Текст 23"/>
          <p:cNvSpPr>
            <a:spLocks noGrp="1"/>
          </p:cNvSpPr>
          <p:nvPr>
            <p:ph type="body" sz="quarter" idx="308" hasCustomPrompt="1"/>
          </p:nvPr>
        </p:nvSpPr>
        <p:spPr>
          <a:xfrm rot="5400000">
            <a:off x="6703996" y="2176657"/>
            <a:ext cx="468000" cy="0"/>
          </a:xfrm>
          <a:prstGeom prst="arc">
            <a:avLst>
              <a:gd name="adj1" fmla="val 10757481"/>
              <a:gd name="adj2" fmla="val 0"/>
            </a:avLst>
          </a:prstGeom>
          <a:ln w="12700">
            <a:solidFill>
              <a:srgbClr val="7800FF"/>
            </a:solidFill>
            <a:prstDash val="dash"/>
            <a:headEnd type="arrow"/>
            <a:tailEnd type="arrow"/>
          </a:ln>
        </p:spPr>
        <p:txBody>
          <a:bodyPr/>
          <a:lstStyle/>
          <a:p>
            <a:pPr lvl="0"/>
            <a:r>
              <a:rPr lang="ru-RU" dirty="0"/>
              <a:t> </a:t>
            </a:r>
          </a:p>
        </p:txBody>
      </p:sp>
      <p:sp>
        <p:nvSpPr>
          <p:cNvPr id="209" name="Текст 23"/>
          <p:cNvSpPr>
            <a:spLocks noGrp="1"/>
          </p:cNvSpPr>
          <p:nvPr>
            <p:ph type="body" sz="quarter" idx="309" hasCustomPrompt="1"/>
          </p:nvPr>
        </p:nvSpPr>
        <p:spPr>
          <a:xfrm rot="5400000">
            <a:off x="6703996" y="3357539"/>
            <a:ext cx="468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210" name="Текст 23"/>
          <p:cNvSpPr>
            <a:spLocks noGrp="1"/>
          </p:cNvSpPr>
          <p:nvPr>
            <p:ph type="body" sz="quarter" idx="310" hasCustomPrompt="1"/>
          </p:nvPr>
        </p:nvSpPr>
        <p:spPr>
          <a:xfrm rot="5400000">
            <a:off x="3177371" y="3381148"/>
            <a:ext cx="468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211" name="Текст 23"/>
          <p:cNvSpPr>
            <a:spLocks noGrp="1"/>
          </p:cNvSpPr>
          <p:nvPr>
            <p:ph type="body" sz="quarter" idx="311" hasCustomPrompt="1"/>
          </p:nvPr>
        </p:nvSpPr>
        <p:spPr>
          <a:xfrm rot="5400000">
            <a:off x="3186833" y="2168229"/>
            <a:ext cx="468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213" name="Текст 23"/>
          <p:cNvSpPr>
            <a:spLocks noGrp="1"/>
          </p:cNvSpPr>
          <p:nvPr>
            <p:ph type="body" sz="quarter" idx="312" hasCustomPrompt="1"/>
          </p:nvPr>
        </p:nvSpPr>
        <p:spPr>
          <a:xfrm>
            <a:off x="3752962" y="2656009"/>
            <a:ext cx="1116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214" name="Текст 23"/>
          <p:cNvSpPr>
            <a:spLocks noGrp="1"/>
          </p:cNvSpPr>
          <p:nvPr>
            <p:ph type="body" sz="quarter" idx="313" hasCustomPrompt="1"/>
          </p:nvPr>
        </p:nvSpPr>
        <p:spPr>
          <a:xfrm>
            <a:off x="5511572" y="2656009"/>
            <a:ext cx="1116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215" name="Текст 23"/>
          <p:cNvSpPr>
            <a:spLocks noGrp="1"/>
          </p:cNvSpPr>
          <p:nvPr>
            <p:ph type="body" sz="quarter" idx="314" hasCustomPrompt="1"/>
          </p:nvPr>
        </p:nvSpPr>
        <p:spPr>
          <a:xfrm>
            <a:off x="3752962" y="1449169"/>
            <a:ext cx="1116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216" name="Текст 23"/>
          <p:cNvSpPr>
            <a:spLocks noGrp="1"/>
          </p:cNvSpPr>
          <p:nvPr>
            <p:ph type="body" sz="quarter" idx="315" hasCustomPrompt="1"/>
          </p:nvPr>
        </p:nvSpPr>
        <p:spPr>
          <a:xfrm>
            <a:off x="5511572" y="1449169"/>
            <a:ext cx="1116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6" name="Текст 5"/>
          <p:cNvSpPr>
            <a:spLocks noGrp="1"/>
          </p:cNvSpPr>
          <p:nvPr>
            <p:ph type="body" sz="quarter" idx="316" hasCustomPrompt="1"/>
          </p:nvPr>
        </p:nvSpPr>
        <p:spPr>
          <a:xfrm rot="10800000">
            <a:off x="5465781" y="3143271"/>
            <a:ext cx="1162031" cy="61910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000 h 10000"/>
              <a:gd name="connsiteX1" fmla="*/ 10000 w 10000"/>
              <a:gd name="connsiteY1" fmla="*/ 0 h 10000"/>
              <a:gd name="connsiteX2" fmla="*/ 10000 w 10000"/>
              <a:gd name="connsiteY2" fmla="*/ 10000 h 10000"/>
              <a:gd name="connsiteX3" fmla="*/ 0 w 10000"/>
              <a:gd name="connsiteY3" fmla="*/ 10000 h 10000"/>
              <a:gd name="connsiteX0" fmla="*/ 0 w 10000"/>
              <a:gd name="connsiteY0" fmla="*/ 10000 h 11486"/>
              <a:gd name="connsiteX1" fmla="*/ 10000 w 10000"/>
              <a:gd name="connsiteY1" fmla="*/ 0 h 11486"/>
              <a:gd name="connsiteX2" fmla="*/ 10000 w 10000"/>
              <a:gd name="connsiteY2" fmla="*/ 10000 h 11486"/>
              <a:gd name="connsiteX3" fmla="*/ 819 w 10000"/>
              <a:gd name="connsiteY3" fmla="*/ 11486 h 11486"/>
              <a:gd name="connsiteX0" fmla="*/ 0 w 10000"/>
              <a:gd name="connsiteY0" fmla="*/ 10000 h 10000"/>
              <a:gd name="connsiteX1" fmla="*/ 10000 w 10000"/>
              <a:gd name="connsiteY1" fmla="*/ 0 h 10000"/>
              <a:gd name="connsiteX2" fmla="*/ 10000 w 10000"/>
              <a:gd name="connsiteY2" fmla="*/ 10000 h 10000"/>
              <a:gd name="connsiteX0" fmla="*/ 0 w 9659"/>
              <a:gd name="connsiteY0" fmla="*/ 0 h 10063"/>
              <a:gd name="connsiteX1" fmla="*/ 9659 w 9659"/>
              <a:gd name="connsiteY1" fmla="*/ 63 h 10063"/>
              <a:gd name="connsiteX2" fmla="*/ 9659 w 9659"/>
              <a:gd name="connsiteY2" fmla="*/ 10063 h 10063"/>
              <a:gd name="connsiteX0" fmla="*/ 0 w 10000"/>
              <a:gd name="connsiteY0" fmla="*/ 0 h 10000"/>
              <a:gd name="connsiteX1" fmla="*/ 10000 w 10000"/>
              <a:gd name="connsiteY1" fmla="*/ 63 h 10000"/>
              <a:gd name="connsiteX2" fmla="*/ 10000 w 10000"/>
              <a:gd name="connsiteY2" fmla="*/ 10000 h 10000"/>
              <a:gd name="connsiteX0" fmla="*/ 0 w 10000"/>
              <a:gd name="connsiteY0" fmla="*/ 0 h 10000"/>
              <a:gd name="connsiteX1" fmla="*/ 10000 w 10000"/>
              <a:gd name="connsiteY1" fmla="*/ 63 h 10000"/>
              <a:gd name="connsiteX2" fmla="*/ 10000 w 10000"/>
              <a:gd name="connsiteY2" fmla="*/ 10000 h 10000"/>
            </a:gdLst>
            <a:ahLst/>
            <a:cxnLst>
              <a:cxn ang="0">
                <a:pos x="connsiteX0" y="connsiteY0"/>
              </a:cxn>
              <a:cxn ang="0">
                <a:pos x="connsiteX1" y="connsiteY1"/>
              </a:cxn>
              <a:cxn ang="0">
                <a:pos x="connsiteX2" y="connsiteY2"/>
              </a:cxn>
            </a:cxnLst>
            <a:rect l="l" t="t" r="r" b="b"/>
            <a:pathLst>
              <a:path w="10000" h="10000">
                <a:moveTo>
                  <a:pt x="0" y="0"/>
                </a:moveTo>
                <a:lnTo>
                  <a:pt x="10000" y="63"/>
                </a:lnTo>
                <a:lnTo>
                  <a:pt x="10000" y="10000"/>
                </a:lnTo>
              </a:path>
            </a:pathLst>
          </a:custGeom>
          <a:ln w="12700">
            <a:solidFill>
              <a:schemeClr val="tx2"/>
            </a:solidFill>
            <a:prstDash val="dash"/>
            <a:headEnd type="arrow"/>
            <a:tailEnd type="arrow"/>
          </a:ln>
        </p:spPr>
        <p:txBody>
          <a:bodyPr/>
          <a:lstStyle>
            <a:lvl1pPr>
              <a:defRPr/>
            </a:lvl1pPr>
          </a:lstStyle>
          <a:p>
            <a:pPr lvl="0"/>
            <a:r>
              <a:rPr lang="ru-RU" dirty="0"/>
              <a:t> </a:t>
            </a:r>
          </a:p>
        </p:txBody>
      </p:sp>
      <p:sp>
        <p:nvSpPr>
          <p:cNvPr id="218" name="Текст 5"/>
          <p:cNvSpPr>
            <a:spLocks noGrp="1"/>
          </p:cNvSpPr>
          <p:nvPr>
            <p:ph type="body" sz="quarter" idx="317" hasCustomPrompt="1"/>
          </p:nvPr>
        </p:nvSpPr>
        <p:spPr>
          <a:xfrm rot="10800000" flipH="1">
            <a:off x="3750281" y="3140854"/>
            <a:ext cx="1128472" cy="61910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000 h 10000"/>
              <a:gd name="connsiteX1" fmla="*/ 10000 w 10000"/>
              <a:gd name="connsiteY1" fmla="*/ 0 h 10000"/>
              <a:gd name="connsiteX2" fmla="*/ 10000 w 10000"/>
              <a:gd name="connsiteY2" fmla="*/ 10000 h 10000"/>
              <a:gd name="connsiteX3" fmla="*/ 0 w 10000"/>
              <a:gd name="connsiteY3" fmla="*/ 10000 h 10000"/>
              <a:gd name="connsiteX0" fmla="*/ 0 w 10000"/>
              <a:gd name="connsiteY0" fmla="*/ 10000 h 11486"/>
              <a:gd name="connsiteX1" fmla="*/ 10000 w 10000"/>
              <a:gd name="connsiteY1" fmla="*/ 0 h 11486"/>
              <a:gd name="connsiteX2" fmla="*/ 10000 w 10000"/>
              <a:gd name="connsiteY2" fmla="*/ 10000 h 11486"/>
              <a:gd name="connsiteX3" fmla="*/ 819 w 10000"/>
              <a:gd name="connsiteY3" fmla="*/ 11486 h 11486"/>
              <a:gd name="connsiteX0" fmla="*/ 0 w 10000"/>
              <a:gd name="connsiteY0" fmla="*/ 10000 h 10000"/>
              <a:gd name="connsiteX1" fmla="*/ 10000 w 10000"/>
              <a:gd name="connsiteY1" fmla="*/ 0 h 10000"/>
              <a:gd name="connsiteX2" fmla="*/ 10000 w 10000"/>
              <a:gd name="connsiteY2" fmla="*/ 10000 h 10000"/>
              <a:gd name="connsiteX0" fmla="*/ 0 w 9659"/>
              <a:gd name="connsiteY0" fmla="*/ 0 h 10063"/>
              <a:gd name="connsiteX1" fmla="*/ 9659 w 9659"/>
              <a:gd name="connsiteY1" fmla="*/ 63 h 10063"/>
              <a:gd name="connsiteX2" fmla="*/ 9659 w 9659"/>
              <a:gd name="connsiteY2" fmla="*/ 10063 h 10063"/>
              <a:gd name="connsiteX0" fmla="*/ 0 w 10000"/>
              <a:gd name="connsiteY0" fmla="*/ 0 h 10000"/>
              <a:gd name="connsiteX1" fmla="*/ 10000 w 10000"/>
              <a:gd name="connsiteY1" fmla="*/ 63 h 10000"/>
              <a:gd name="connsiteX2" fmla="*/ 10000 w 10000"/>
              <a:gd name="connsiteY2" fmla="*/ 10000 h 10000"/>
              <a:gd name="connsiteX0" fmla="*/ 0 w 10000"/>
              <a:gd name="connsiteY0" fmla="*/ 0 h 10000"/>
              <a:gd name="connsiteX1" fmla="*/ 10000 w 10000"/>
              <a:gd name="connsiteY1" fmla="*/ 63 h 10000"/>
              <a:gd name="connsiteX2" fmla="*/ 10000 w 10000"/>
              <a:gd name="connsiteY2" fmla="*/ 10000 h 10000"/>
            </a:gdLst>
            <a:ahLst/>
            <a:cxnLst>
              <a:cxn ang="0">
                <a:pos x="connsiteX0" y="connsiteY0"/>
              </a:cxn>
              <a:cxn ang="0">
                <a:pos x="connsiteX1" y="connsiteY1"/>
              </a:cxn>
              <a:cxn ang="0">
                <a:pos x="connsiteX2" y="connsiteY2"/>
              </a:cxn>
            </a:cxnLst>
            <a:rect l="l" t="t" r="r" b="b"/>
            <a:pathLst>
              <a:path w="10000" h="10000">
                <a:moveTo>
                  <a:pt x="0" y="0"/>
                </a:moveTo>
                <a:lnTo>
                  <a:pt x="10000" y="63"/>
                </a:lnTo>
                <a:lnTo>
                  <a:pt x="10000" y="10000"/>
                </a:lnTo>
              </a:path>
            </a:pathLst>
          </a:custGeom>
          <a:ln w="12700">
            <a:solidFill>
              <a:schemeClr val="tx2"/>
            </a:solidFill>
            <a:prstDash val="dash"/>
            <a:headEnd type="arrow"/>
            <a:tailEnd type="arrow"/>
          </a:ln>
        </p:spPr>
        <p:txBody>
          <a:bodyPr/>
          <a:lstStyle>
            <a:lvl1pPr>
              <a:defRPr/>
            </a:lvl1pPr>
          </a:lstStyle>
          <a:p>
            <a:pPr lvl="0"/>
            <a:r>
              <a:rPr lang="ru-RU" dirty="0"/>
              <a:t> </a:t>
            </a:r>
          </a:p>
        </p:txBody>
      </p:sp>
      <p:sp>
        <p:nvSpPr>
          <p:cNvPr id="219" name="Текст 23"/>
          <p:cNvSpPr>
            <a:spLocks noGrp="1"/>
          </p:cNvSpPr>
          <p:nvPr>
            <p:ph type="body" sz="quarter" idx="318" hasCustomPrompt="1"/>
          </p:nvPr>
        </p:nvSpPr>
        <p:spPr>
          <a:xfrm rot="9000000">
            <a:off x="5420021" y="2182061"/>
            <a:ext cx="1044000" cy="0"/>
          </a:xfrm>
          <a:prstGeom prst="arc">
            <a:avLst>
              <a:gd name="adj1" fmla="val 10757481"/>
              <a:gd name="adj2" fmla="val 0"/>
            </a:avLst>
          </a:prstGeom>
          <a:ln w="12700">
            <a:solidFill>
              <a:schemeClr val="tx2"/>
            </a:solidFill>
            <a:prstDash val="dash"/>
            <a:headEnd type="arrow"/>
            <a:tailEnd type="arrow"/>
          </a:ln>
        </p:spPr>
        <p:txBody>
          <a:bodyPr/>
          <a:lstStyle/>
          <a:p>
            <a:pPr lvl="0"/>
            <a:r>
              <a:rPr lang="ru-RU" dirty="0"/>
              <a:t> </a:t>
            </a:r>
          </a:p>
        </p:txBody>
      </p:sp>
      <p:sp>
        <p:nvSpPr>
          <p:cNvPr id="85" name="Текст 29"/>
          <p:cNvSpPr>
            <a:spLocks noGrp="1"/>
          </p:cNvSpPr>
          <p:nvPr>
            <p:ph type="body" sz="quarter" idx="87" hasCustomPrompt="1"/>
          </p:nvPr>
        </p:nvSpPr>
        <p:spPr>
          <a:xfrm>
            <a:off x="8616286"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98" name="Рисунок 45"/>
          <p:cNvSpPr>
            <a:spLocks noGrp="1" noChangeAspect="1"/>
          </p:cNvSpPr>
          <p:nvPr>
            <p:ph type="pic" sz="quarter" idx="84" hasCustomPrompt="1"/>
          </p:nvPr>
        </p:nvSpPr>
        <p:spPr>
          <a:xfrm>
            <a:off x="8259460"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99" name="Текст 29"/>
          <p:cNvSpPr>
            <a:spLocks noGrp="1"/>
          </p:cNvSpPr>
          <p:nvPr>
            <p:ph type="body" sz="quarter" idx="102" hasCustomPrompt="1"/>
          </p:nvPr>
        </p:nvSpPr>
        <p:spPr>
          <a:xfrm>
            <a:off x="8616286"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100" name="Рисунок 45"/>
          <p:cNvSpPr>
            <a:spLocks noGrp="1" noChangeAspect="1"/>
          </p:cNvSpPr>
          <p:nvPr>
            <p:ph type="pic" sz="quarter" idx="103" hasCustomPrompt="1"/>
          </p:nvPr>
        </p:nvSpPr>
        <p:spPr>
          <a:xfrm>
            <a:off x="8259460"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102" name="Текст 29"/>
          <p:cNvSpPr>
            <a:spLocks noGrp="1"/>
          </p:cNvSpPr>
          <p:nvPr>
            <p:ph type="body" sz="quarter" idx="110" hasCustomPrompt="1"/>
          </p:nvPr>
        </p:nvSpPr>
        <p:spPr>
          <a:xfrm>
            <a:off x="8616286"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104" name="Рисунок 45"/>
          <p:cNvSpPr>
            <a:spLocks noGrp="1" noChangeAspect="1"/>
          </p:cNvSpPr>
          <p:nvPr>
            <p:ph type="pic" sz="quarter" idx="113" hasCustomPrompt="1"/>
          </p:nvPr>
        </p:nvSpPr>
        <p:spPr>
          <a:xfrm>
            <a:off x="8259460"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106"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09"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110"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111"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2"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114"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115"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116"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117"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118"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119"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120"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Tree>
    <p:extLst>
      <p:ext uri="{BB962C8B-B14F-4D97-AF65-F5344CB8AC3E}">
        <p14:creationId xmlns:p14="http://schemas.microsoft.com/office/powerpoint/2010/main" val="3551029236"/>
      </p:ext>
    </p:extLst>
  </p:cSld>
  <p:clrMapOvr>
    <a:masterClrMapping/>
  </p:clrMapOvr>
  <p:extLst>
    <p:ext uri="{DCECCB84-F9BA-43D5-87BE-67443E8EF086}">
      <p15:sldGuideLst xmlns:p15="http://schemas.microsoft.com/office/powerpoint/2012/main">
        <p15:guide id="1" pos="4974">
          <p15:clr>
            <a:srgbClr val="FBAE40"/>
          </p15:clr>
        </p15:guide>
        <p15:guide id="2" pos="515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1 - Аудит - Схема обработки обращений">
    <p:spTree>
      <p:nvGrpSpPr>
        <p:cNvPr id="1" name=""/>
        <p:cNvGrpSpPr/>
        <p:nvPr/>
      </p:nvGrpSpPr>
      <p:grpSpPr>
        <a:xfrm>
          <a:off x="0" y="0"/>
          <a:ext cx="0" cy="0"/>
          <a:chOff x="0" y="0"/>
          <a:chExt cx="0" cy="0"/>
        </a:xfrm>
      </p:grpSpPr>
      <p:sp>
        <p:nvSpPr>
          <p:cNvPr id="116" name="Прямоугольник 115"/>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Прямоугольник 122"/>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Текст 5"/>
          <p:cNvSpPr>
            <a:spLocks noGrp="1"/>
          </p:cNvSpPr>
          <p:nvPr>
            <p:ph type="body" sz="quarter" idx="207" hasCustomPrompt="1"/>
          </p:nvPr>
        </p:nvSpPr>
        <p:spPr>
          <a:xfrm>
            <a:off x="0" y="3502"/>
            <a:ext cx="12192000" cy="720000"/>
          </a:xfrm>
          <a:solidFill>
            <a:srgbClr val="F1F4F6"/>
          </a:solidFill>
          <a:ln>
            <a:solidFill>
              <a:srgbClr val="F1F4F6"/>
            </a:solidFill>
          </a:ln>
        </p:spPr>
        <p:txBody>
          <a:bodyPr/>
          <a:lstStyle/>
          <a:p>
            <a:pPr lvl="0"/>
            <a:r>
              <a:rPr lang="ru-RU" dirty="0"/>
              <a:t> </a:t>
            </a:r>
          </a:p>
        </p:txBody>
      </p:sp>
      <p:sp>
        <p:nvSpPr>
          <p:cNvPr id="112" name="Текст 97"/>
          <p:cNvSpPr>
            <a:spLocks noGrp="1"/>
          </p:cNvSpPr>
          <p:nvPr>
            <p:ph type="body" sz="quarter" idx="191" hasCustomPrompt="1"/>
          </p:nvPr>
        </p:nvSpPr>
        <p:spPr>
          <a:xfrm>
            <a:off x="354013" y="2039562"/>
            <a:ext cx="1936370" cy="4270138"/>
          </a:xfrm>
          <a:prstGeom prst="roundRect">
            <a:avLst>
              <a:gd name="adj" fmla="val 7153"/>
            </a:avLst>
          </a:prstGeom>
          <a:solidFill>
            <a:schemeClr val="tx2">
              <a:lumMod val="20000"/>
              <a:lumOff val="80000"/>
            </a:schemeClr>
          </a:solidFill>
          <a:ln>
            <a:solidFill>
              <a:schemeClr val="tx2">
                <a:lumMod val="20000"/>
                <a:lumOff val="80000"/>
              </a:schemeClr>
            </a:solidFill>
          </a:ln>
        </p:spPr>
        <p:txBody>
          <a:bodyPr/>
          <a:lstStyle/>
          <a:p>
            <a:pPr lvl="0"/>
            <a:r>
              <a:rPr lang="ru-RU" dirty="0"/>
              <a:t> </a:t>
            </a:r>
          </a:p>
        </p:txBody>
      </p:sp>
      <p:sp>
        <p:nvSpPr>
          <p:cNvPr id="111" name="Текст 3"/>
          <p:cNvSpPr>
            <a:spLocks noGrp="1"/>
          </p:cNvSpPr>
          <p:nvPr>
            <p:ph type="body" sz="quarter" idx="177" hasCustomPrompt="1"/>
          </p:nvPr>
        </p:nvSpPr>
        <p:spPr>
          <a:xfrm>
            <a:off x="8189739"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2" name="Заголовок 1"/>
          <p:cNvSpPr>
            <a:spLocks noGrp="1"/>
          </p:cNvSpPr>
          <p:nvPr>
            <p:ph type="title" hasCustomPrompt="1"/>
          </p:nvPr>
        </p:nvSpPr>
        <p:spPr>
          <a:xfrm>
            <a:off x="344795" y="146520"/>
            <a:ext cx="11475730" cy="433965"/>
          </a:xfrm>
        </p:spPr>
        <p:txBody>
          <a:bodyPr/>
          <a:lstStyle>
            <a:lvl1pPr>
              <a:defRPr baseline="0"/>
            </a:lvl1pPr>
          </a:lstStyle>
          <a:p>
            <a:r>
              <a:rPr lang="ru-RU" dirty="0"/>
              <a:t>Схема обработки обращений</a:t>
            </a:r>
          </a:p>
        </p:txBody>
      </p:sp>
      <p:sp>
        <p:nvSpPr>
          <p:cNvPr id="22" name="Иконка 1"/>
          <p:cNvSpPr>
            <a:spLocks noGrp="1" noChangeAspect="1"/>
          </p:cNvSpPr>
          <p:nvPr>
            <p:ph type="pic" sz="quarter" idx="123" hasCustomPrompt="1"/>
          </p:nvPr>
        </p:nvSpPr>
        <p:spPr>
          <a:xfrm>
            <a:off x="673664" y="1104051"/>
            <a:ext cx="360000" cy="360000"/>
          </a:xfrm>
          <a:prstGeom prst="ellipse">
            <a:avLst/>
          </a:prstGeom>
          <a:noFill/>
          <a:ln w="15875">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4" name="Текст 23"/>
          <p:cNvSpPr>
            <a:spLocks noGrp="1"/>
          </p:cNvSpPr>
          <p:nvPr>
            <p:ph type="body" sz="quarter" idx="124" hasCustomPrompt="1"/>
          </p:nvPr>
        </p:nvSpPr>
        <p:spPr>
          <a:xfrm>
            <a:off x="398986" y="1481809"/>
            <a:ext cx="894506" cy="400110"/>
          </a:xfrm>
          <a:noFill/>
        </p:spPr>
        <p:txBody>
          <a:bodyPr wrap="square">
            <a:spAutoFit/>
          </a:bodyPr>
          <a:lstStyle>
            <a:lvl1pPr algn="ctr">
              <a:spcBef>
                <a:spcPts val="0"/>
              </a:spcBef>
              <a:defRPr sz="1000"/>
            </a:lvl1pPr>
          </a:lstStyle>
          <a:p>
            <a:pPr lvl="0"/>
            <a:r>
              <a:rPr lang="ru-RU" dirty="0"/>
              <a:t>Клиент / Сотрудник</a:t>
            </a:r>
          </a:p>
        </p:txBody>
      </p:sp>
      <p:sp>
        <p:nvSpPr>
          <p:cNvPr id="25" name="Иконка 1"/>
          <p:cNvSpPr>
            <a:spLocks noGrp="1" noChangeAspect="1"/>
          </p:cNvSpPr>
          <p:nvPr>
            <p:ph type="pic" sz="quarter" idx="125" hasCustomPrompt="1"/>
          </p:nvPr>
        </p:nvSpPr>
        <p:spPr>
          <a:xfrm>
            <a:off x="472979" y="2147520"/>
            <a:ext cx="360000" cy="360000"/>
          </a:xfrm>
          <a:prstGeom prst="roundRect">
            <a:avLst>
              <a:gd name="adj" fmla="val 13229"/>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6" name="Текст 23"/>
          <p:cNvSpPr>
            <a:spLocks noGrp="1"/>
          </p:cNvSpPr>
          <p:nvPr>
            <p:ph type="body" sz="quarter" idx="126" hasCustomPrompt="1"/>
          </p:nvPr>
        </p:nvSpPr>
        <p:spPr>
          <a:xfrm>
            <a:off x="882897" y="2198889"/>
            <a:ext cx="1267889" cy="246221"/>
          </a:xfrm>
          <a:noFill/>
        </p:spPr>
        <p:txBody>
          <a:bodyPr wrap="square">
            <a:spAutoFit/>
          </a:bodyPr>
          <a:lstStyle>
            <a:lvl1pPr algn="l">
              <a:spcBef>
                <a:spcPts val="0"/>
              </a:spcBef>
              <a:defRPr sz="1000"/>
            </a:lvl1pPr>
          </a:lstStyle>
          <a:p>
            <a:pPr lvl="0"/>
            <a:r>
              <a:rPr lang="ru-RU" dirty="0"/>
              <a:t>Канал 1</a:t>
            </a:r>
          </a:p>
        </p:txBody>
      </p:sp>
      <p:sp>
        <p:nvSpPr>
          <p:cNvPr id="28" name="Текст 23"/>
          <p:cNvSpPr>
            <a:spLocks noGrp="1"/>
          </p:cNvSpPr>
          <p:nvPr>
            <p:ph type="body" sz="quarter" idx="128" hasCustomPrompt="1"/>
          </p:nvPr>
        </p:nvSpPr>
        <p:spPr>
          <a:xfrm>
            <a:off x="882897" y="2818199"/>
            <a:ext cx="1267889" cy="246221"/>
          </a:xfrm>
          <a:noFill/>
        </p:spPr>
        <p:txBody>
          <a:bodyPr wrap="square">
            <a:spAutoFit/>
          </a:bodyPr>
          <a:lstStyle>
            <a:lvl1pPr algn="l">
              <a:spcBef>
                <a:spcPts val="0"/>
              </a:spcBef>
              <a:defRPr sz="1000"/>
            </a:lvl1pPr>
          </a:lstStyle>
          <a:p>
            <a:pPr lvl="0"/>
            <a:r>
              <a:rPr lang="ru-RU" dirty="0"/>
              <a:t>Канал 2</a:t>
            </a:r>
          </a:p>
        </p:txBody>
      </p:sp>
      <p:sp>
        <p:nvSpPr>
          <p:cNvPr id="30" name="Текст 23"/>
          <p:cNvSpPr>
            <a:spLocks noGrp="1"/>
          </p:cNvSpPr>
          <p:nvPr>
            <p:ph type="body" sz="quarter" idx="130" hasCustomPrompt="1"/>
          </p:nvPr>
        </p:nvSpPr>
        <p:spPr>
          <a:xfrm>
            <a:off x="882897" y="3437509"/>
            <a:ext cx="1267889" cy="246221"/>
          </a:xfrm>
          <a:noFill/>
        </p:spPr>
        <p:txBody>
          <a:bodyPr wrap="square">
            <a:spAutoFit/>
          </a:bodyPr>
          <a:lstStyle>
            <a:lvl1pPr algn="l">
              <a:spcBef>
                <a:spcPts val="0"/>
              </a:spcBef>
              <a:defRPr sz="1000"/>
            </a:lvl1pPr>
          </a:lstStyle>
          <a:p>
            <a:pPr lvl="0"/>
            <a:r>
              <a:rPr lang="ru-RU" dirty="0"/>
              <a:t>Канал 3</a:t>
            </a:r>
          </a:p>
        </p:txBody>
      </p:sp>
      <p:sp>
        <p:nvSpPr>
          <p:cNvPr id="32" name="Текст 23"/>
          <p:cNvSpPr>
            <a:spLocks noGrp="1"/>
          </p:cNvSpPr>
          <p:nvPr>
            <p:ph type="body" sz="quarter" idx="132" hasCustomPrompt="1"/>
          </p:nvPr>
        </p:nvSpPr>
        <p:spPr>
          <a:xfrm>
            <a:off x="882897" y="4056819"/>
            <a:ext cx="1267889" cy="246221"/>
          </a:xfrm>
          <a:noFill/>
        </p:spPr>
        <p:txBody>
          <a:bodyPr wrap="square">
            <a:spAutoFit/>
          </a:bodyPr>
          <a:lstStyle>
            <a:lvl1pPr algn="l">
              <a:spcBef>
                <a:spcPts val="0"/>
              </a:spcBef>
              <a:defRPr sz="1000"/>
            </a:lvl1pPr>
          </a:lstStyle>
          <a:p>
            <a:pPr lvl="0"/>
            <a:r>
              <a:rPr lang="ru-RU" dirty="0"/>
              <a:t>Канал 4</a:t>
            </a:r>
          </a:p>
        </p:txBody>
      </p:sp>
      <p:sp>
        <p:nvSpPr>
          <p:cNvPr id="34" name="Текст 23"/>
          <p:cNvSpPr>
            <a:spLocks noGrp="1"/>
          </p:cNvSpPr>
          <p:nvPr>
            <p:ph type="body" sz="quarter" idx="134" hasCustomPrompt="1"/>
          </p:nvPr>
        </p:nvSpPr>
        <p:spPr>
          <a:xfrm>
            <a:off x="882897" y="4676129"/>
            <a:ext cx="1267889" cy="246221"/>
          </a:xfrm>
          <a:noFill/>
        </p:spPr>
        <p:txBody>
          <a:bodyPr wrap="square">
            <a:spAutoFit/>
          </a:bodyPr>
          <a:lstStyle>
            <a:lvl1pPr algn="l">
              <a:spcBef>
                <a:spcPts val="0"/>
              </a:spcBef>
              <a:defRPr sz="1000"/>
            </a:lvl1pPr>
          </a:lstStyle>
          <a:p>
            <a:pPr lvl="0"/>
            <a:r>
              <a:rPr lang="ru-RU" dirty="0"/>
              <a:t>Канал 5</a:t>
            </a:r>
          </a:p>
        </p:txBody>
      </p:sp>
      <p:sp>
        <p:nvSpPr>
          <p:cNvPr id="36" name="Текст 23"/>
          <p:cNvSpPr>
            <a:spLocks noGrp="1"/>
          </p:cNvSpPr>
          <p:nvPr>
            <p:ph type="body" sz="quarter" idx="136" hasCustomPrompt="1"/>
          </p:nvPr>
        </p:nvSpPr>
        <p:spPr>
          <a:xfrm>
            <a:off x="882897" y="5295439"/>
            <a:ext cx="1267889" cy="246221"/>
          </a:xfrm>
          <a:noFill/>
        </p:spPr>
        <p:txBody>
          <a:bodyPr wrap="square">
            <a:spAutoFit/>
          </a:bodyPr>
          <a:lstStyle>
            <a:lvl1pPr algn="l">
              <a:spcBef>
                <a:spcPts val="0"/>
              </a:spcBef>
              <a:defRPr sz="1000"/>
            </a:lvl1pPr>
          </a:lstStyle>
          <a:p>
            <a:pPr lvl="0"/>
            <a:r>
              <a:rPr lang="ru-RU" dirty="0"/>
              <a:t>Канал 6</a:t>
            </a:r>
          </a:p>
        </p:txBody>
      </p:sp>
      <p:sp>
        <p:nvSpPr>
          <p:cNvPr id="38" name="Текст 37"/>
          <p:cNvSpPr>
            <a:spLocks noGrp="1"/>
          </p:cNvSpPr>
          <p:nvPr>
            <p:ph type="body" sz="quarter" idx="137" hasCustomPrompt="1"/>
          </p:nvPr>
        </p:nvSpPr>
        <p:spPr>
          <a:xfrm>
            <a:off x="2705100" y="1548616"/>
            <a:ext cx="771525" cy="326169"/>
          </a:xfrm>
          <a:noFill/>
        </p:spPr>
        <p:txBody>
          <a:bodyPr/>
          <a:lstStyle>
            <a:lvl1pPr algn="ctr">
              <a:spcBef>
                <a:spcPts val="0"/>
              </a:spcBef>
              <a:defRPr/>
            </a:lvl1pPr>
          </a:lstStyle>
          <a:p>
            <a:pPr lvl="0"/>
            <a:r>
              <a:rPr lang="ru-RU" dirty="0"/>
              <a:t>1 ЛТП</a:t>
            </a:r>
          </a:p>
        </p:txBody>
      </p:sp>
      <p:sp>
        <p:nvSpPr>
          <p:cNvPr id="39" name="Текст 37"/>
          <p:cNvSpPr>
            <a:spLocks noGrp="1"/>
          </p:cNvSpPr>
          <p:nvPr>
            <p:ph type="body" sz="quarter" idx="138" hasCustomPrompt="1"/>
          </p:nvPr>
        </p:nvSpPr>
        <p:spPr>
          <a:xfrm>
            <a:off x="4559620" y="1548616"/>
            <a:ext cx="771525" cy="326169"/>
          </a:xfrm>
          <a:noFill/>
        </p:spPr>
        <p:txBody>
          <a:bodyPr/>
          <a:lstStyle>
            <a:lvl1pPr algn="ctr">
              <a:spcBef>
                <a:spcPts val="0"/>
              </a:spcBef>
              <a:defRPr/>
            </a:lvl1pPr>
          </a:lstStyle>
          <a:p>
            <a:pPr lvl="0"/>
            <a:r>
              <a:rPr lang="ru-RU" dirty="0"/>
              <a:t>2 ЛТП</a:t>
            </a:r>
          </a:p>
        </p:txBody>
      </p:sp>
      <p:sp>
        <p:nvSpPr>
          <p:cNvPr id="40" name="Текст 37"/>
          <p:cNvSpPr>
            <a:spLocks noGrp="1"/>
          </p:cNvSpPr>
          <p:nvPr>
            <p:ph type="body" sz="quarter" idx="139" hasCustomPrompt="1"/>
          </p:nvPr>
        </p:nvSpPr>
        <p:spPr>
          <a:xfrm>
            <a:off x="6366516" y="1548616"/>
            <a:ext cx="771525" cy="326169"/>
          </a:xfrm>
          <a:noFill/>
        </p:spPr>
        <p:txBody>
          <a:bodyPr/>
          <a:lstStyle>
            <a:lvl1pPr algn="ctr">
              <a:spcBef>
                <a:spcPts val="0"/>
              </a:spcBef>
              <a:defRPr/>
            </a:lvl1pPr>
          </a:lstStyle>
          <a:p>
            <a:pPr lvl="0"/>
            <a:r>
              <a:rPr lang="ru-RU" dirty="0"/>
              <a:t>3 ЛТП</a:t>
            </a:r>
          </a:p>
        </p:txBody>
      </p:sp>
      <p:sp>
        <p:nvSpPr>
          <p:cNvPr id="41" name="Иконка 1"/>
          <p:cNvSpPr>
            <a:spLocks noGrp="1" noChangeAspect="1"/>
          </p:cNvSpPr>
          <p:nvPr>
            <p:ph type="pic" sz="quarter" idx="140" hasCustomPrompt="1"/>
          </p:nvPr>
        </p:nvSpPr>
        <p:spPr>
          <a:xfrm>
            <a:off x="2972352" y="2437310"/>
            <a:ext cx="360000" cy="360000"/>
          </a:xfrm>
          <a:prstGeom prst="ellipse">
            <a:avLst/>
          </a:prstGeom>
          <a:noFill/>
          <a:ln w="15875">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2" name="Текст 23"/>
          <p:cNvSpPr>
            <a:spLocks noGrp="1"/>
          </p:cNvSpPr>
          <p:nvPr>
            <p:ph type="body" sz="quarter" idx="141" hasCustomPrompt="1"/>
          </p:nvPr>
        </p:nvSpPr>
        <p:spPr>
          <a:xfrm>
            <a:off x="2610402" y="2856565"/>
            <a:ext cx="1083900" cy="246221"/>
          </a:xfrm>
          <a:noFill/>
        </p:spPr>
        <p:txBody>
          <a:bodyPr wrap="square">
            <a:spAutoFit/>
          </a:bodyPr>
          <a:lstStyle>
            <a:lvl1pPr algn="ctr">
              <a:spcBef>
                <a:spcPts val="0"/>
              </a:spcBef>
              <a:defRPr sz="1000" baseline="0"/>
            </a:lvl1pPr>
          </a:lstStyle>
          <a:p>
            <a:pPr lvl="0"/>
            <a:r>
              <a:rPr lang="ru-RU" dirty="0"/>
              <a:t>Группа 1</a:t>
            </a:r>
          </a:p>
        </p:txBody>
      </p:sp>
      <p:sp>
        <p:nvSpPr>
          <p:cNvPr id="43" name="Иконка 1"/>
          <p:cNvSpPr>
            <a:spLocks noGrp="1" noChangeAspect="1"/>
          </p:cNvSpPr>
          <p:nvPr>
            <p:ph type="pic" sz="quarter" idx="142" hasCustomPrompt="1"/>
          </p:nvPr>
        </p:nvSpPr>
        <p:spPr>
          <a:xfrm>
            <a:off x="2972352" y="4187339"/>
            <a:ext cx="360000" cy="360000"/>
          </a:xfrm>
          <a:prstGeom prst="ellipse">
            <a:avLst/>
          </a:prstGeom>
          <a:noFill/>
          <a:ln w="15875">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4" name="Текст 23"/>
          <p:cNvSpPr>
            <a:spLocks noGrp="1"/>
          </p:cNvSpPr>
          <p:nvPr>
            <p:ph type="body" sz="quarter" idx="143" hasCustomPrompt="1"/>
          </p:nvPr>
        </p:nvSpPr>
        <p:spPr>
          <a:xfrm>
            <a:off x="2610402" y="4606594"/>
            <a:ext cx="1083900" cy="246221"/>
          </a:xfrm>
          <a:noFill/>
        </p:spPr>
        <p:txBody>
          <a:bodyPr wrap="square">
            <a:spAutoFit/>
          </a:bodyPr>
          <a:lstStyle>
            <a:lvl1pPr algn="ctr">
              <a:spcBef>
                <a:spcPts val="0"/>
              </a:spcBef>
              <a:defRPr sz="1000" baseline="0"/>
            </a:lvl1pPr>
          </a:lstStyle>
          <a:p>
            <a:pPr lvl="0"/>
            <a:r>
              <a:rPr lang="ru-RU" dirty="0"/>
              <a:t>Группа 2</a:t>
            </a:r>
          </a:p>
        </p:txBody>
      </p:sp>
      <p:sp>
        <p:nvSpPr>
          <p:cNvPr id="46" name="Текст 23"/>
          <p:cNvSpPr>
            <a:spLocks noGrp="1"/>
          </p:cNvSpPr>
          <p:nvPr>
            <p:ph type="body" sz="quarter" idx="145" hasCustomPrompt="1"/>
          </p:nvPr>
        </p:nvSpPr>
        <p:spPr>
          <a:xfrm>
            <a:off x="2600877" y="6010249"/>
            <a:ext cx="1083900" cy="246221"/>
          </a:xfrm>
          <a:noFill/>
        </p:spPr>
        <p:txBody>
          <a:bodyPr wrap="square">
            <a:spAutoFit/>
          </a:bodyPr>
          <a:lstStyle>
            <a:lvl1pPr algn="ctr">
              <a:spcBef>
                <a:spcPts val="0"/>
              </a:spcBef>
              <a:defRPr sz="1000" baseline="0"/>
            </a:lvl1pPr>
          </a:lstStyle>
          <a:p>
            <a:pPr lvl="0"/>
            <a:r>
              <a:rPr lang="ru-RU" dirty="0"/>
              <a:t>Группа 3</a:t>
            </a:r>
          </a:p>
        </p:txBody>
      </p:sp>
      <p:sp>
        <p:nvSpPr>
          <p:cNvPr id="47" name="Текст 23"/>
          <p:cNvSpPr>
            <a:spLocks noGrp="1"/>
          </p:cNvSpPr>
          <p:nvPr>
            <p:ph type="body" sz="quarter" idx="146" hasCustomPrompt="1"/>
          </p:nvPr>
        </p:nvSpPr>
        <p:spPr>
          <a:xfrm>
            <a:off x="2312203" y="2128148"/>
            <a:ext cx="109517" cy="1620000"/>
          </a:xfrm>
          <a:prstGeom prst="rightBrace">
            <a:avLst/>
          </a:prstGeom>
          <a:ln>
            <a:solidFill>
              <a:srgbClr val="7800FF"/>
            </a:solidFill>
          </a:ln>
        </p:spPr>
        <p:txBody>
          <a:bodyPr wrap="square">
            <a:noAutofit/>
          </a:bodyPr>
          <a:lstStyle>
            <a:lvl1pPr algn="l">
              <a:defRPr sz="1000"/>
            </a:lvl1pPr>
          </a:lstStyle>
          <a:p>
            <a:pPr lvl="0"/>
            <a:r>
              <a:rPr lang="ru-RU" dirty="0"/>
              <a:t> </a:t>
            </a:r>
          </a:p>
        </p:txBody>
      </p:sp>
      <p:sp>
        <p:nvSpPr>
          <p:cNvPr id="48" name="Текст 23"/>
          <p:cNvSpPr>
            <a:spLocks noGrp="1"/>
          </p:cNvSpPr>
          <p:nvPr>
            <p:ph type="body" sz="quarter" idx="147" hasCustomPrompt="1"/>
          </p:nvPr>
        </p:nvSpPr>
        <p:spPr>
          <a:xfrm>
            <a:off x="2312203" y="3969563"/>
            <a:ext cx="109517" cy="1044000"/>
          </a:xfrm>
          <a:prstGeom prst="rightBrace">
            <a:avLst/>
          </a:prstGeom>
          <a:ln>
            <a:solidFill>
              <a:srgbClr val="7800FF"/>
            </a:solidFill>
          </a:ln>
        </p:spPr>
        <p:txBody>
          <a:bodyPr wrap="square">
            <a:noAutofit/>
          </a:bodyPr>
          <a:lstStyle>
            <a:lvl1pPr algn="l">
              <a:defRPr sz="1000"/>
            </a:lvl1pPr>
          </a:lstStyle>
          <a:p>
            <a:pPr lvl="0"/>
            <a:r>
              <a:rPr lang="ru-RU" dirty="0"/>
              <a:t> </a:t>
            </a:r>
          </a:p>
        </p:txBody>
      </p:sp>
      <p:sp>
        <p:nvSpPr>
          <p:cNvPr id="50" name="Текст 23"/>
          <p:cNvSpPr>
            <a:spLocks noGrp="1"/>
          </p:cNvSpPr>
          <p:nvPr>
            <p:ph type="body" sz="quarter" idx="149" hasCustomPrompt="1"/>
          </p:nvPr>
        </p:nvSpPr>
        <p:spPr>
          <a:xfrm>
            <a:off x="906911" y="5893860"/>
            <a:ext cx="1267889" cy="246221"/>
          </a:xfrm>
          <a:noFill/>
        </p:spPr>
        <p:txBody>
          <a:bodyPr wrap="square">
            <a:spAutoFit/>
          </a:bodyPr>
          <a:lstStyle>
            <a:lvl1pPr algn="l">
              <a:spcBef>
                <a:spcPts val="0"/>
              </a:spcBef>
              <a:defRPr sz="1000"/>
            </a:lvl1pPr>
          </a:lstStyle>
          <a:p>
            <a:pPr lvl="0"/>
            <a:r>
              <a:rPr lang="ru-RU" dirty="0"/>
              <a:t>Канал 7</a:t>
            </a:r>
          </a:p>
        </p:txBody>
      </p:sp>
      <p:sp>
        <p:nvSpPr>
          <p:cNvPr id="51" name="Текст 23"/>
          <p:cNvSpPr>
            <a:spLocks noGrp="1"/>
          </p:cNvSpPr>
          <p:nvPr>
            <p:ph type="body" sz="quarter" idx="150" hasCustomPrompt="1"/>
          </p:nvPr>
        </p:nvSpPr>
        <p:spPr>
          <a:xfrm>
            <a:off x="2312203" y="5233715"/>
            <a:ext cx="109517" cy="1044000"/>
          </a:xfrm>
          <a:prstGeom prst="rightBrace">
            <a:avLst/>
          </a:prstGeom>
          <a:ln>
            <a:solidFill>
              <a:srgbClr val="7800FF"/>
            </a:solidFill>
          </a:ln>
        </p:spPr>
        <p:txBody>
          <a:bodyPr wrap="square">
            <a:noAutofit/>
          </a:bodyPr>
          <a:lstStyle>
            <a:lvl1pPr algn="l">
              <a:defRPr sz="1000"/>
            </a:lvl1pPr>
          </a:lstStyle>
          <a:p>
            <a:pPr lvl="0"/>
            <a:r>
              <a:rPr lang="ru-RU" dirty="0"/>
              <a:t> </a:t>
            </a:r>
          </a:p>
        </p:txBody>
      </p:sp>
      <p:sp>
        <p:nvSpPr>
          <p:cNvPr id="52" name="Иконка 1"/>
          <p:cNvSpPr>
            <a:spLocks noGrp="1" noChangeAspect="1"/>
          </p:cNvSpPr>
          <p:nvPr>
            <p:ph type="pic" sz="quarter" idx="151" hasCustomPrompt="1"/>
          </p:nvPr>
        </p:nvSpPr>
        <p:spPr>
          <a:xfrm>
            <a:off x="3936595" y="3539588"/>
            <a:ext cx="360000" cy="360000"/>
          </a:xfrm>
          <a:prstGeom prst="roundRect">
            <a:avLst>
              <a:gd name="adj" fmla="val 17363"/>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3" name="Текст 23"/>
          <p:cNvSpPr>
            <a:spLocks noGrp="1"/>
          </p:cNvSpPr>
          <p:nvPr>
            <p:ph type="body" sz="quarter" idx="152" hasCustomPrompt="1"/>
          </p:nvPr>
        </p:nvSpPr>
        <p:spPr>
          <a:xfrm>
            <a:off x="3599605" y="3930643"/>
            <a:ext cx="1083900" cy="246221"/>
          </a:xfrm>
          <a:noFill/>
        </p:spPr>
        <p:txBody>
          <a:bodyPr wrap="square">
            <a:spAutoFit/>
          </a:bodyPr>
          <a:lstStyle>
            <a:lvl1pPr algn="ctr">
              <a:spcBef>
                <a:spcPts val="0"/>
              </a:spcBef>
              <a:defRPr sz="1000" baseline="0"/>
            </a:lvl1pPr>
          </a:lstStyle>
          <a:p>
            <a:pPr lvl="0"/>
            <a:r>
              <a:rPr lang="ru-RU" dirty="0"/>
              <a:t>Система 1</a:t>
            </a:r>
          </a:p>
        </p:txBody>
      </p:sp>
      <p:sp>
        <p:nvSpPr>
          <p:cNvPr id="54" name="Текст 56"/>
          <p:cNvSpPr>
            <a:spLocks noGrp="1"/>
          </p:cNvSpPr>
          <p:nvPr>
            <p:ph type="body" sz="quarter" idx="54" hasCustomPrompt="1"/>
          </p:nvPr>
        </p:nvSpPr>
        <p:spPr>
          <a:xfrm rot="5400000">
            <a:off x="3229189" y="3053039"/>
            <a:ext cx="585710" cy="785460"/>
          </a:xfrm>
          <a:prstGeom prst="bentUpArrow">
            <a:avLst>
              <a:gd name="adj1" fmla="val 0"/>
              <a:gd name="adj2" fmla="val 3789"/>
              <a:gd name="adj3" fmla="val 7414"/>
            </a:avLst>
          </a:prstGeom>
          <a:solidFill>
            <a:srgbClr val="7800FF"/>
          </a:solidFill>
          <a:ln w="12700">
            <a:solidFill>
              <a:srgbClr val="7800FF"/>
            </a:solidFill>
          </a:ln>
        </p:spPr>
        <p:txBody>
          <a:bodyPr/>
          <a:lstStyle/>
          <a:p>
            <a:pPr lvl="0"/>
            <a:r>
              <a:rPr lang="ru-RU" dirty="0"/>
              <a:t> </a:t>
            </a:r>
          </a:p>
        </p:txBody>
      </p:sp>
      <p:sp>
        <p:nvSpPr>
          <p:cNvPr id="55" name="Иконка 1"/>
          <p:cNvSpPr>
            <a:spLocks noGrp="1" noChangeAspect="1"/>
          </p:cNvSpPr>
          <p:nvPr>
            <p:ph type="pic" sz="quarter" idx="153" hasCustomPrompt="1"/>
          </p:nvPr>
        </p:nvSpPr>
        <p:spPr>
          <a:xfrm>
            <a:off x="4931715" y="4456398"/>
            <a:ext cx="360000" cy="360000"/>
          </a:xfrm>
          <a:prstGeom prst="ellipse">
            <a:avLst/>
          </a:prstGeom>
          <a:noFill/>
          <a:ln w="15875">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6" name="Текст 23"/>
          <p:cNvSpPr>
            <a:spLocks noGrp="1"/>
          </p:cNvSpPr>
          <p:nvPr>
            <p:ph type="body" sz="quarter" idx="154" hasCustomPrompt="1"/>
          </p:nvPr>
        </p:nvSpPr>
        <p:spPr>
          <a:xfrm>
            <a:off x="4569765" y="4875653"/>
            <a:ext cx="1083900" cy="246221"/>
          </a:xfrm>
          <a:noFill/>
        </p:spPr>
        <p:txBody>
          <a:bodyPr wrap="square">
            <a:spAutoFit/>
          </a:bodyPr>
          <a:lstStyle>
            <a:lvl1pPr algn="ctr">
              <a:spcBef>
                <a:spcPts val="0"/>
              </a:spcBef>
              <a:defRPr sz="1000" baseline="0"/>
            </a:lvl1pPr>
          </a:lstStyle>
          <a:p>
            <a:pPr lvl="0"/>
            <a:r>
              <a:rPr lang="ru-RU" dirty="0"/>
              <a:t>Группа 6</a:t>
            </a:r>
          </a:p>
        </p:txBody>
      </p:sp>
      <p:sp>
        <p:nvSpPr>
          <p:cNvPr id="57" name="Иконка 1"/>
          <p:cNvSpPr>
            <a:spLocks noGrp="1" noChangeAspect="1"/>
          </p:cNvSpPr>
          <p:nvPr>
            <p:ph type="pic" sz="quarter" idx="155" hasCustomPrompt="1"/>
          </p:nvPr>
        </p:nvSpPr>
        <p:spPr>
          <a:xfrm>
            <a:off x="3936595" y="5068065"/>
            <a:ext cx="360000" cy="360000"/>
          </a:xfrm>
          <a:prstGeom prst="roundRect">
            <a:avLst>
              <a:gd name="adj" fmla="val 9095"/>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8" name="Текст 23"/>
          <p:cNvSpPr>
            <a:spLocks noGrp="1"/>
          </p:cNvSpPr>
          <p:nvPr>
            <p:ph type="body" sz="quarter" idx="156" hasCustomPrompt="1"/>
          </p:nvPr>
        </p:nvSpPr>
        <p:spPr>
          <a:xfrm>
            <a:off x="3599605" y="5459120"/>
            <a:ext cx="1083900" cy="246221"/>
          </a:xfrm>
          <a:noFill/>
        </p:spPr>
        <p:txBody>
          <a:bodyPr wrap="square">
            <a:spAutoFit/>
          </a:bodyPr>
          <a:lstStyle>
            <a:lvl1pPr algn="ctr">
              <a:spcBef>
                <a:spcPts val="0"/>
              </a:spcBef>
              <a:defRPr sz="1000" baseline="0"/>
            </a:lvl1pPr>
          </a:lstStyle>
          <a:p>
            <a:pPr lvl="0"/>
            <a:r>
              <a:rPr lang="ru-RU" dirty="0"/>
              <a:t>Система 1</a:t>
            </a:r>
          </a:p>
        </p:txBody>
      </p:sp>
      <p:sp>
        <p:nvSpPr>
          <p:cNvPr id="59" name="Текст 56"/>
          <p:cNvSpPr>
            <a:spLocks noGrp="1"/>
          </p:cNvSpPr>
          <p:nvPr>
            <p:ph type="body" sz="quarter" idx="157" hasCustomPrompt="1"/>
          </p:nvPr>
        </p:nvSpPr>
        <p:spPr>
          <a:xfrm rot="5400000">
            <a:off x="3368676" y="4680171"/>
            <a:ext cx="306736" cy="785460"/>
          </a:xfrm>
          <a:prstGeom prst="bentUpArrow">
            <a:avLst>
              <a:gd name="adj1" fmla="val 0"/>
              <a:gd name="adj2" fmla="val 8447"/>
              <a:gd name="adj3" fmla="val 16730"/>
            </a:avLst>
          </a:prstGeom>
          <a:solidFill>
            <a:srgbClr val="7800FF"/>
          </a:solidFill>
          <a:ln w="12700">
            <a:solidFill>
              <a:srgbClr val="7800FF"/>
            </a:solidFill>
          </a:ln>
        </p:spPr>
        <p:txBody>
          <a:bodyPr/>
          <a:lstStyle/>
          <a:p>
            <a:pPr lvl="0"/>
            <a:r>
              <a:rPr lang="ru-RU" dirty="0"/>
              <a:t> </a:t>
            </a:r>
          </a:p>
        </p:txBody>
      </p:sp>
      <p:sp>
        <p:nvSpPr>
          <p:cNvPr id="60" name="Текст 56"/>
          <p:cNvSpPr>
            <a:spLocks noGrp="1"/>
          </p:cNvSpPr>
          <p:nvPr>
            <p:ph type="body" sz="quarter" idx="158" hasCustomPrompt="1"/>
          </p:nvPr>
        </p:nvSpPr>
        <p:spPr>
          <a:xfrm rot="5400000" flipH="1">
            <a:off x="3377511" y="5004397"/>
            <a:ext cx="289065" cy="785460"/>
          </a:xfrm>
          <a:prstGeom prst="bentUpArrow">
            <a:avLst>
              <a:gd name="adj1" fmla="val 0"/>
              <a:gd name="adj2" fmla="val 8447"/>
              <a:gd name="adj3" fmla="val 16730"/>
            </a:avLst>
          </a:prstGeom>
          <a:solidFill>
            <a:srgbClr val="7800FF"/>
          </a:solidFill>
          <a:ln w="12700">
            <a:solidFill>
              <a:srgbClr val="7800FF"/>
            </a:solidFill>
          </a:ln>
        </p:spPr>
        <p:txBody>
          <a:bodyPr/>
          <a:lstStyle/>
          <a:p>
            <a:pPr lvl="0"/>
            <a:r>
              <a:rPr lang="ru-RU" dirty="0"/>
              <a:t> </a:t>
            </a:r>
          </a:p>
        </p:txBody>
      </p:sp>
      <p:sp>
        <p:nvSpPr>
          <p:cNvPr id="45" name="Иконка 1"/>
          <p:cNvSpPr>
            <a:spLocks noGrp="1" noChangeAspect="1"/>
          </p:cNvSpPr>
          <p:nvPr>
            <p:ph type="pic" sz="quarter" idx="144" hasCustomPrompt="1"/>
          </p:nvPr>
        </p:nvSpPr>
        <p:spPr>
          <a:xfrm>
            <a:off x="2962827" y="5590994"/>
            <a:ext cx="360000" cy="360000"/>
          </a:xfrm>
          <a:prstGeom prst="ellipse">
            <a:avLst/>
          </a:prstGeom>
          <a:noFill/>
          <a:ln w="15875">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3" name="Текст 23"/>
          <p:cNvSpPr>
            <a:spLocks noGrp="1"/>
          </p:cNvSpPr>
          <p:nvPr>
            <p:ph type="body" sz="quarter" idx="80" hasCustomPrompt="1"/>
          </p:nvPr>
        </p:nvSpPr>
        <p:spPr>
          <a:xfrm>
            <a:off x="4285555" y="3718874"/>
            <a:ext cx="3348000" cy="0"/>
          </a:xfrm>
          <a:prstGeom prst="arc">
            <a:avLst>
              <a:gd name="adj1" fmla="val 10757481"/>
              <a:gd name="adj2" fmla="val 0"/>
            </a:avLst>
          </a:prstGeom>
          <a:ln w="12700">
            <a:solidFill>
              <a:srgbClr val="7800FF"/>
            </a:solidFill>
            <a:prstDash val="solid"/>
            <a:headEnd type="triangle"/>
            <a:tailEnd type="triangle"/>
          </a:ln>
        </p:spPr>
        <p:txBody>
          <a:bodyPr/>
          <a:lstStyle>
            <a:lvl1pPr>
              <a:defRPr/>
            </a:lvl1pPr>
          </a:lstStyle>
          <a:p>
            <a:pPr lvl="0"/>
            <a:r>
              <a:rPr lang="ru-RU" dirty="0"/>
              <a:t> </a:t>
            </a:r>
          </a:p>
        </p:txBody>
      </p:sp>
      <p:sp>
        <p:nvSpPr>
          <p:cNvPr id="64" name="Текст 56"/>
          <p:cNvSpPr>
            <a:spLocks noGrp="1"/>
          </p:cNvSpPr>
          <p:nvPr>
            <p:ph type="body" sz="quarter" idx="159" hasCustomPrompt="1"/>
          </p:nvPr>
        </p:nvSpPr>
        <p:spPr>
          <a:xfrm flipV="1">
            <a:off x="4357726" y="4129238"/>
            <a:ext cx="306736" cy="1031527"/>
          </a:xfrm>
          <a:prstGeom prst="curvedLeftArrow">
            <a:avLst>
              <a:gd name="adj1" fmla="val 0"/>
              <a:gd name="adj2" fmla="val 19053"/>
              <a:gd name="adj3" fmla="val 12579"/>
            </a:avLst>
          </a:prstGeom>
          <a:solidFill>
            <a:srgbClr val="FF0000"/>
          </a:solidFill>
          <a:ln>
            <a:solidFill>
              <a:schemeClr val="accent6"/>
            </a:solidFill>
          </a:ln>
        </p:spPr>
        <p:txBody>
          <a:bodyPr/>
          <a:lstStyle/>
          <a:p>
            <a:pPr lvl="0"/>
            <a:r>
              <a:rPr lang="ru-RU" dirty="0"/>
              <a:t> </a:t>
            </a:r>
          </a:p>
        </p:txBody>
      </p:sp>
      <p:sp>
        <p:nvSpPr>
          <p:cNvPr id="65" name="Иконка 1"/>
          <p:cNvSpPr>
            <a:spLocks noGrp="1" noChangeAspect="1"/>
          </p:cNvSpPr>
          <p:nvPr>
            <p:ph type="pic" sz="quarter" idx="160" hasCustomPrompt="1"/>
          </p:nvPr>
        </p:nvSpPr>
        <p:spPr>
          <a:xfrm>
            <a:off x="4775633" y="2447747"/>
            <a:ext cx="360000" cy="360000"/>
          </a:xfrm>
          <a:prstGeom prst="ellipse">
            <a:avLst/>
          </a:prstGeom>
          <a:noFill/>
          <a:ln w="15875">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6" name="Текст 23"/>
          <p:cNvSpPr>
            <a:spLocks noGrp="1"/>
          </p:cNvSpPr>
          <p:nvPr>
            <p:ph type="body" sz="quarter" idx="161" hasCustomPrompt="1"/>
          </p:nvPr>
        </p:nvSpPr>
        <p:spPr>
          <a:xfrm>
            <a:off x="4413683" y="2867002"/>
            <a:ext cx="1083900" cy="246221"/>
          </a:xfrm>
          <a:noFill/>
        </p:spPr>
        <p:txBody>
          <a:bodyPr wrap="square">
            <a:spAutoFit/>
          </a:bodyPr>
          <a:lstStyle>
            <a:lvl1pPr algn="ctr">
              <a:spcBef>
                <a:spcPts val="0"/>
              </a:spcBef>
              <a:defRPr sz="1000" baseline="0"/>
            </a:lvl1pPr>
          </a:lstStyle>
          <a:p>
            <a:pPr lvl="0"/>
            <a:r>
              <a:rPr lang="ru-RU" dirty="0"/>
              <a:t>Группа 4</a:t>
            </a:r>
          </a:p>
        </p:txBody>
      </p:sp>
      <p:sp>
        <p:nvSpPr>
          <p:cNvPr id="67" name="Иконка 1"/>
          <p:cNvSpPr>
            <a:spLocks noGrp="1" noChangeAspect="1"/>
          </p:cNvSpPr>
          <p:nvPr>
            <p:ph type="pic" sz="quarter" idx="162" hasCustomPrompt="1"/>
          </p:nvPr>
        </p:nvSpPr>
        <p:spPr>
          <a:xfrm>
            <a:off x="6618542" y="2464091"/>
            <a:ext cx="360000" cy="360000"/>
          </a:xfrm>
          <a:prstGeom prst="ellipse">
            <a:avLst/>
          </a:prstGeom>
          <a:noFill/>
          <a:ln w="15875">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8" name="Текст 23"/>
          <p:cNvSpPr>
            <a:spLocks noGrp="1"/>
          </p:cNvSpPr>
          <p:nvPr>
            <p:ph type="body" sz="quarter" idx="163" hasCustomPrompt="1"/>
          </p:nvPr>
        </p:nvSpPr>
        <p:spPr>
          <a:xfrm>
            <a:off x="6256592" y="2883346"/>
            <a:ext cx="1083900" cy="246221"/>
          </a:xfrm>
          <a:noFill/>
        </p:spPr>
        <p:txBody>
          <a:bodyPr wrap="square">
            <a:spAutoFit/>
          </a:bodyPr>
          <a:lstStyle>
            <a:lvl1pPr algn="ctr">
              <a:spcBef>
                <a:spcPts val="0"/>
              </a:spcBef>
              <a:defRPr sz="1000" baseline="0"/>
            </a:lvl1pPr>
          </a:lstStyle>
          <a:p>
            <a:pPr lvl="0"/>
            <a:r>
              <a:rPr lang="ru-RU" dirty="0"/>
              <a:t>Группа 5</a:t>
            </a:r>
          </a:p>
        </p:txBody>
      </p:sp>
      <p:sp>
        <p:nvSpPr>
          <p:cNvPr id="69" name="Текст 23"/>
          <p:cNvSpPr>
            <a:spLocks noGrp="1"/>
          </p:cNvSpPr>
          <p:nvPr>
            <p:ph type="body" sz="quarter" idx="164" hasCustomPrompt="1"/>
          </p:nvPr>
        </p:nvSpPr>
        <p:spPr>
          <a:xfrm>
            <a:off x="3882984" y="4532129"/>
            <a:ext cx="743844" cy="246221"/>
          </a:xfrm>
          <a:noFill/>
        </p:spPr>
        <p:txBody>
          <a:bodyPr wrap="square">
            <a:spAutoFit/>
          </a:bodyPr>
          <a:lstStyle>
            <a:lvl1pPr algn="ctr">
              <a:spcBef>
                <a:spcPts val="0"/>
              </a:spcBef>
              <a:defRPr sz="1000" baseline="0">
                <a:solidFill>
                  <a:schemeClr val="accent6"/>
                </a:solidFill>
              </a:defRPr>
            </a:lvl1pPr>
          </a:lstStyle>
          <a:p>
            <a:pPr lvl="0"/>
            <a:r>
              <a:rPr lang="ru-RU" dirty="0"/>
              <a:t>Вручную</a:t>
            </a:r>
          </a:p>
        </p:txBody>
      </p:sp>
      <p:sp>
        <p:nvSpPr>
          <p:cNvPr id="70" name="Текст 23"/>
          <p:cNvSpPr>
            <a:spLocks noGrp="1"/>
          </p:cNvSpPr>
          <p:nvPr>
            <p:ph type="body" sz="quarter" idx="165" hasCustomPrompt="1"/>
          </p:nvPr>
        </p:nvSpPr>
        <p:spPr>
          <a:xfrm rot="5400000">
            <a:off x="729465" y="1913562"/>
            <a:ext cx="252000" cy="0"/>
          </a:xfrm>
          <a:prstGeom prst="arc">
            <a:avLst>
              <a:gd name="adj1" fmla="val 10757481"/>
              <a:gd name="adj2" fmla="val 0"/>
            </a:avLst>
          </a:prstGeom>
          <a:ln w="12700">
            <a:solidFill>
              <a:srgbClr val="7800FF"/>
            </a:solidFill>
            <a:prstDash val="solid"/>
            <a:tailEnd type="triangle"/>
          </a:ln>
        </p:spPr>
        <p:txBody>
          <a:bodyPr/>
          <a:lstStyle/>
          <a:p>
            <a:pPr lvl="0"/>
            <a:r>
              <a:rPr lang="ru-RU" dirty="0"/>
              <a:t> </a:t>
            </a:r>
          </a:p>
        </p:txBody>
      </p:sp>
      <p:sp>
        <p:nvSpPr>
          <p:cNvPr id="71" name="Иконка 1"/>
          <p:cNvSpPr>
            <a:spLocks noGrp="1" noChangeAspect="1"/>
          </p:cNvSpPr>
          <p:nvPr>
            <p:ph type="pic" sz="quarter" idx="166" hasCustomPrompt="1"/>
          </p:nvPr>
        </p:nvSpPr>
        <p:spPr>
          <a:xfrm>
            <a:off x="472979" y="2764133"/>
            <a:ext cx="360000" cy="360000"/>
          </a:xfrm>
          <a:prstGeom prst="roundRect">
            <a:avLst>
              <a:gd name="adj" fmla="val 13229"/>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2" name="Иконка 1"/>
          <p:cNvSpPr>
            <a:spLocks noGrp="1" noChangeAspect="1"/>
          </p:cNvSpPr>
          <p:nvPr>
            <p:ph type="pic" sz="quarter" idx="167" hasCustomPrompt="1"/>
          </p:nvPr>
        </p:nvSpPr>
        <p:spPr>
          <a:xfrm>
            <a:off x="472979" y="3380746"/>
            <a:ext cx="360000" cy="360000"/>
          </a:xfrm>
          <a:prstGeom prst="roundRect">
            <a:avLst>
              <a:gd name="adj" fmla="val 13229"/>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3" name="Иконка 1"/>
          <p:cNvSpPr>
            <a:spLocks noGrp="1" noChangeAspect="1"/>
          </p:cNvSpPr>
          <p:nvPr>
            <p:ph type="pic" sz="quarter" idx="168" hasCustomPrompt="1"/>
          </p:nvPr>
        </p:nvSpPr>
        <p:spPr>
          <a:xfrm>
            <a:off x="472979" y="3997359"/>
            <a:ext cx="360000" cy="360000"/>
          </a:xfrm>
          <a:prstGeom prst="roundRect">
            <a:avLst>
              <a:gd name="adj" fmla="val 13229"/>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4" name="Иконка 1"/>
          <p:cNvSpPr>
            <a:spLocks noGrp="1" noChangeAspect="1"/>
          </p:cNvSpPr>
          <p:nvPr>
            <p:ph type="pic" sz="quarter" idx="169" hasCustomPrompt="1"/>
          </p:nvPr>
        </p:nvSpPr>
        <p:spPr>
          <a:xfrm>
            <a:off x="472979" y="4613972"/>
            <a:ext cx="360000" cy="360000"/>
          </a:xfrm>
          <a:prstGeom prst="roundRect">
            <a:avLst>
              <a:gd name="adj" fmla="val 13229"/>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5" name="Иконка 1"/>
          <p:cNvSpPr>
            <a:spLocks noGrp="1" noChangeAspect="1"/>
          </p:cNvSpPr>
          <p:nvPr>
            <p:ph type="pic" sz="quarter" idx="170" hasCustomPrompt="1"/>
          </p:nvPr>
        </p:nvSpPr>
        <p:spPr>
          <a:xfrm>
            <a:off x="472979" y="5230585"/>
            <a:ext cx="360000" cy="360000"/>
          </a:xfrm>
          <a:prstGeom prst="roundRect">
            <a:avLst>
              <a:gd name="adj" fmla="val 13229"/>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6" name="Иконка 1"/>
          <p:cNvSpPr>
            <a:spLocks noGrp="1" noChangeAspect="1"/>
          </p:cNvSpPr>
          <p:nvPr>
            <p:ph type="pic" sz="quarter" idx="171" hasCustomPrompt="1"/>
          </p:nvPr>
        </p:nvSpPr>
        <p:spPr>
          <a:xfrm>
            <a:off x="472979" y="5847199"/>
            <a:ext cx="360000" cy="360000"/>
          </a:xfrm>
          <a:prstGeom prst="roundRect">
            <a:avLst>
              <a:gd name="adj" fmla="val 13229"/>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8" name="Текст 29"/>
          <p:cNvSpPr>
            <a:spLocks noGrp="1"/>
          </p:cNvSpPr>
          <p:nvPr>
            <p:ph type="body" sz="quarter" idx="87" hasCustomPrompt="1"/>
          </p:nvPr>
        </p:nvSpPr>
        <p:spPr>
          <a:xfrm>
            <a:off x="8612621"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79" name="Рисунок 45"/>
          <p:cNvSpPr>
            <a:spLocks noGrp="1" noChangeAspect="1"/>
          </p:cNvSpPr>
          <p:nvPr>
            <p:ph type="pic" sz="quarter" idx="84" hasCustomPrompt="1"/>
          </p:nvPr>
        </p:nvSpPr>
        <p:spPr>
          <a:xfrm>
            <a:off x="8255795"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80" name="Текст 29"/>
          <p:cNvSpPr>
            <a:spLocks noGrp="1"/>
          </p:cNvSpPr>
          <p:nvPr>
            <p:ph type="body" sz="quarter" idx="102" hasCustomPrompt="1"/>
          </p:nvPr>
        </p:nvSpPr>
        <p:spPr>
          <a:xfrm>
            <a:off x="8612621"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81" name="Рисунок 45"/>
          <p:cNvSpPr>
            <a:spLocks noGrp="1" noChangeAspect="1"/>
          </p:cNvSpPr>
          <p:nvPr>
            <p:ph type="pic" sz="quarter" idx="103" hasCustomPrompt="1"/>
          </p:nvPr>
        </p:nvSpPr>
        <p:spPr>
          <a:xfrm>
            <a:off x="8255795"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94" name="Текст 29"/>
          <p:cNvSpPr>
            <a:spLocks noGrp="1"/>
          </p:cNvSpPr>
          <p:nvPr>
            <p:ph type="body" sz="quarter" idx="110" hasCustomPrompt="1"/>
          </p:nvPr>
        </p:nvSpPr>
        <p:spPr>
          <a:xfrm>
            <a:off x="8612621"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95" name="Рисунок 45"/>
          <p:cNvSpPr>
            <a:spLocks noGrp="1" noChangeAspect="1"/>
          </p:cNvSpPr>
          <p:nvPr>
            <p:ph type="pic" sz="quarter" idx="113" hasCustomPrompt="1"/>
          </p:nvPr>
        </p:nvSpPr>
        <p:spPr>
          <a:xfrm>
            <a:off x="8255795"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97"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98"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99"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100"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01"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102"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103"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104"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105"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106"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107"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108"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Tree>
    <p:extLst>
      <p:ext uri="{BB962C8B-B14F-4D97-AF65-F5344CB8AC3E}">
        <p14:creationId xmlns:p14="http://schemas.microsoft.com/office/powerpoint/2010/main" val="2750465185"/>
      </p:ext>
    </p:extLst>
  </p:cSld>
  <p:clrMapOvr>
    <a:masterClrMapping/>
  </p:clrMapOvr>
  <p:extLst>
    <p:ext uri="{DCECCB84-F9BA-43D5-87BE-67443E8EF086}">
      <p15:sldGuideLst xmlns:p15="http://schemas.microsoft.com/office/powerpoint/2012/main">
        <p15:guide id="1" pos="4974" userDrawn="1">
          <p15:clr>
            <a:srgbClr val="FBAE40"/>
          </p15:clr>
        </p15:guide>
        <p15:guide id="2" pos="515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01 - Аудит - Схема поддержки">
    <p:spTree>
      <p:nvGrpSpPr>
        <p:cNvPr id="1" name=""/>
        <p:cNvGrpSpPr/>
        <p:nvPr/>
      </p:nvGrpSpPr>
      <p:grpSpPr>
        <a:xfrm>
          <a:off x="0" y="0"/>
          <a:ext cx="0" cy="0"/>
          <a:chOff x="0" y="0"/>
          <a:chExt cx="0" cy="0"/>
        </a:xfrm>
      </p:grpSpPr>
      <p:sp>
        <p:nvSpPr>
          <p:cNvPr id="76" name="Прямоугольник 75"/>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7" name="Прямоугольник 76"/>
          <p:cNvSpPr/>
          <p:nvPr userDrawn="1"/>
        </p:nvSpPr>
        <p:spPr>
          <a:xfrm>
            <a:off x="0" y="-829"/>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Текст 3"/>
          <p:cNvSpPr>
            <a:spLocks noGrp="1"/>
          </p:cNvSpPr>
          <p:nvPr>
            <p:ph type="body" sz="quarter" idx="177" hasCustomPrompt="1"/>
          </p:nvPr>
        </p:nvSpPr>
        <p:spPr>
          <a:xfrm>
            <a:off x="8189739"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2" name="Заголовок 1"/>
          <p:cNvSpPr>
            <a:spLocks noGrp="1"/>
          </p:cNvSpPr>
          <p:nvPr>
            <p:ph type="title" hasCustomPrompt="1"/>
          </p:nvPr>
        </p:nvSpPr>
        <p:spPr>
          <a:xfrm>
            <a:off x="344795" y="146520"/>
            <a:ext cx="11475730" cy="433965"/>
          </a:xfrm>
        </p:spPr>
        <p:txBody>
          <a:bodyPr/>
          <a:lstStyle>
            <a:lvl1pPr>
              <a:defRPr baseline="0"/>
            </a:lvl1pPr>
          </a:lstStyle>
          <a:p>
            <a:r>
              <a:rPr lang="ru-RU" dirty="0"/>
              <a:t>Поддержка услуги</a:t>
            </a:r>
          </a:p>
        </p:txBody>
      </p:sp>
      <p:sp>
        <p:nvSpPr>
          <p:cNvPr id="23" name="Таблица 22"/>
          <p:cNvSpPr>
            <a:spLocks noGrp="1"/>
          </p:cNvSpPr>
          <p:nvPr>
            <p:ph type="tbl" sz="quarter" idx="123" hasCustomPrompt="1"/>
          </p:nvPr>
        </p:nvSpPr>
        <p:spPr>
          <a:xfrm>
            <a:off x="344488" y="1089026"/>
            <a:ext cx="7551738" cy="5405438"/>
          </a:xfrm>
        </p:spPr>
        <p:txBody>
          <a:bodyPr/>
          <a:lstStyle>
            <a:lvl1pPr>
              <a:defRPr baseline="0"/>
            </a:lvl1pPr>
          </a:lstStyle>
          <a:p>
            <a:r>
              <a:rPr lang="ru-RU" dirty="0"/>
              <a:t>Нарисовать таблицу с уровнями поддержки слуги</a:t>
            </a:r>
          </a:p>
        </p:txBody>
      </p:sp>
      <p:sp>
        <p:nvSpPr>
          <p:cNvPr id="27" name="Иконка 1"/>
          <p:cNvSpPr>
            <a:spLocks noGrp="1" noChangeAspect="1"/>
          </p:cNvSpPr>
          <p:nvPr>
            <p:ph type="pic" sz="quarter" idx="124" hasCustomPrompt="1"/>
          </p:nvPr>
        </p:nvSpPr>
        <p:spPr>
          <a:xfrm>
            <a:off x="4414294" y="1191117"/>
            <a:ext cx="360000" cy="360000"/>
          </a:xfrm>
          <a:prstGeom prst="ellipse">
            <a:avLst/>
          </a:prstGeom>
          <a:noFill/>
          <a:ln w="12700">
            <a:no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0" name="Иконка 1"/>
          <p:cNvSpPr>
            <a:spLocks noGrp="1" noChangeAspect="1"/>
          </p:cNvSpPr>
          <p:nvPr>
            <p:ph type="pic" sz="quarter" idx="160" hasCustomPrompt="1"/>
          </p:nvPr>
        </p:nvSpPr>
        <p:spPr>
          <a:xfrm>
            <a:off x="341284" y="2042052"/>
            <a:ext cx="360000" cy="360000"/>
          </a:xfrm>
          <a:prstGeom prst="ellipse">
            <a:avLst/>
          </a:prstGeom>
          <a:noFill/>
          <a:ln w="15875">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1" name="Иконка 1"/>
          <p:cNvSpPr>
            <a:spLocks noGrp="1" noChangeAspect="1"/>
          </p:cNvSpPr>
          <p:nvPr>
            <p:ph type="pic" sz="quarter" idx="161" hasCustomPrompt="1"/>
          </p:nvPr>
        </p:nvSpPr>
        <p:spPr>
          <a:xfrm>
            <a:off x="341284" y="3198451"/>
            <a:ext cx="360000" cy="360000"/>
          </a:xfrm>
          <a:prstGeom prst="ellipse">
            <a:avLst/>
          </a:prstGeom>
          <a:noFill/>
          <a:ln w="15875">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2" name="Иконка 1"/>
          <p:cNvSpPr>
            <a:spLocks noGrp="1" noChangeAspect="1"/>
          </p:cNvSpPr>
          <p:nvPr>
            <p:ph type="pic" sz="quarter" idx="162" hasCustomPrompt="1"/>
          </p:nvPr>
        </p:nvSpPr>
        <p:spPr>
          <a:xfrm>
            <a:off x="341284" y="4354850"/>
            <a:ext cx="360000" cy="360000"/>
          </a:xfrm>
          <a:prstGeom prst="ellipse">
            <a:avLst/>
          </a:prstGeom>
          <a:noFill/>
          <a:ln w="15875">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3" name="Иконка 1"/>
          <p:cNvSpPr>
            <a:spLocks noGrp="1" noChangeAspect="1"/>
          </p:cNvSpPr>
          <p:nvPr>
            <p:ph type="pic" sz="quarter" idx="163" hasCustomPrompt="1"/>
          </p:nvPr>
        </p:nvSpPr>
        <p:spPr>
          <a:xfrm>
            <a:off x="341284" y="5511248"/>
            <a:ext cx="360000" cy="360000"/>
          </a:xfrm>
          <a:prstGeom prst="ellipse">
            <a:avLst/>
          </a:prstGeom>
          <a:noFill/>
          <a:ln w="15875">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9" name="Текст 29"/>
          <p:cNvSpPr>
            <a:spLocks noGrp="1"/>
          </p:cNvSpPr>
          <p:nvPr>
            <p:ph type="body" sz="quarter" idx="87" hasCustomPrompt="1"/>
          </p:nvPr>
        </p:nvSpPr>
        <p:spPr>
          <a:xfrm>
            <a:off x="8612621"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34" name="Рисунок 45"/>
          <p:cNvSpPr>
            <a:spLocks noGrp="1" noChangeAspect="1"/>
          </p:cNvSpPr>
          <p:nvPr>
            <p:ph type="pic" sz="quarter" idx="84" hasCustomPrompt="1"/>
          </p:nvPr>
        </p:nvSpPr>
        <p:spPr>
          <a:xfrm>
            <a:off x="8255795"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5" name="Текст 29"/>
          <p:cNvSpPr>
            <a:spLocks noGrp="1"/>
          </p:cNvSpPr>
          <p:nvPr>
            <p:ph type="body" sz="quarter" idx="102" hasCustomPrompt="1"/>
          </p:nvPr>
        </p:nvSpPr>
        <p:spPr>
          <a:xfrm>
            <a:off x="8612621"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42" name="Рисунок 45"/>
          <p:cNvSpPr>
            <a:spLocks noGrp="1" noChangeAspect="1"/>
          </p:cNvSpPr>
          <p:nvPr>
            <p:ph type="pic" sz="quarter" idx="103" hasCustomPrompt="1"/>
          </p:nvPr>
        </p:nvSpPr>
        <p:spPr>
          <a:xfrm>
            <a:off x="8255795"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3" name="Текст 29"/>
          <p:cNvSpPr>
            <a:spLocks noGrp="1"/>
          </p:cNvSpPr>
          <p:nvPr>
            <p:ph type="body" sz="quarter" idx="110" hasCustomPrompt="1"/>
          </p:nvPr>
        </p:nvSpPr>
        <p:spPr>
          <a:xfrm>
            <a:off x="8612621"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44" name="Рисунок 45"/>
          <p:cNvSpPr>
            <a:spLocks noGrp="1" noChangeAspect="1"/>
          </p:cNvSpPr>
          <p:nvPr>
            <p:ph type="pic" sz="quarter" idx="113" hasCustomPrompt="1"/>
          </p:nvPr>
        </p:nvSpPr>
        <p:spPr>
          <a:xfrm>
            <a:off x="8255795"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6"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7"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48"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49"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2"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63"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64"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65"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66"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67"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68"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69"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Tree>
    <p:extLst>
      <p:ext uri="{BB962C8B-B14F-4D97-AF65-F5344CB8AC3E}">
        <p14:creationId xmlns:p14="http://schemas.microsoft.com/office/powerpoint/2010/main" val="2372064879"/>
      </p:ext>
    </p:extLst>
  </p:cSld>
  <p:clrMapOvr>
    <a:masterClrMapping/>
  </p:clrMapOvr>
  <p:extLst>
    <p:ext uri="{DCECCB84-F9BA-43D5-87BE-67443E8EF086}">
      <p15:sldGuideLst xmlns:p15="http://schemas.microsoft.com/office/powerpoint/2012/main">
        <p15:guide id="1" pos="4974" userDrawn="1">
          <p15:clr>
            <a:srgbClr val="FBAE40"/>
          </p15:clr>
        </p15:guide>
        <p15:guide id="2" pos="5155"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01 - Аудит - Анализ обращений">
    <p:spTree>
      <p:nvGrpSpPr>
        <p:cNvPr id="1" name=""/>
        <p:cNvGrpSpPr/>
        <p:nvPr/>
      </p:nvGrpSpPr>
      <p:grpSpPr>
        <a:xfrm>
          <a:off x="0" y="0"/>
          <a:ext cx="0" cy="0"/>
          <a:chOff x="0" y="0"/>
          <a:chExt cx="0" cy="0"/>
        </a:xfrm>
      </p:grpSpPr>
      <p:sp>
        <p:nvSpPr>
          <p:cNvPr id="70" name="Прямоугольник 69"/>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Прямоугольник 70"/>
          <p:cNvSpPr/>
          <p:nvPr userDrawn="1"/>
        </p:nvSpPr>
        <p:spPr>
          <a:xfrm>
            <a:off x="0" y="201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Текст 3"/>
          <p:cNvSpPr>
            <a:spLocks noGrp="1"/>
          </p:cNvSpPr>
          <p:nvPr>
            <p:ph type="body" sz="quarter" idx="177" hasCustomPrompt="1"/>
          </p:nvPr>
        </p:nvSpPr>
        <p:spPr>
          <a:xfrm>
            <a:off x="8189739"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2" name="Заголовок 1"/>
          <p:cNvSpPr>
            <a:spLocks noGrp="1"/>
          </p:cNvSpPr>
          <p:nvPr>
            <p:ph type="title" hasCustomPrompt="1"/>
          </p:nvPr>
        </p:nvSpPr>
        <p:spPr>
          <a:xfrm>
            <a:off x="344795" y="153975"/>
            <a:ext cx="7551430" cy="424732"/>
          </a:xfrm>
        </p:spPr>
        <p:txBody>
          <a:bodyPr/>
          <a:lstStyle>
            <a:lvl1pPr>
              <a:defRPr baseline="0"/>
            </a:lvl1pPr>
          </a:lstStyle>
          <a:p>
            <a:r>
              <a:rPr lang="ru-RU" dirty="0"/>
              <a:t>Анализ обращений</a:t>
            </a:r>
          </a:p>
        </p:txBody>
      </p:sp>
      <p:sp>
        <p:nvSpPr>
          <p:cNvPr id="23" name="Диаграмма 22"/>
          <p:cNvSpPr>
            <a:spLocks noGrp="1"/>
          </p:cNvSpPr>
          <p:nvPr>
            <p:ph type="chart" sz="quarter" idx="163" hasCustomPrompt="1"/>
          </p:nvPr>
        </p:nvSpPr>
        <p:spPr>
          <a:xfrm>
            <a:off x="334963" y="1101213"/>
            <a:ext cx="7561262" cy="2867537"/>
          </a:xfrm>
        </p:spPr>
        <p:txBody>
          <a:bodyPr/>
          <a:lstStyle>
            <a:lvl1pPr>
              <a:defRPr/>
            </a:lvl1pPr>
          </a:lstStyle>
          <a:p>
            <a:r>
              <a:rPr lang="ru-RU" dirty="0"/>
              <a:t>Количество обращений по неделям (график)</a:t>
            </a:r>
          </a:p>
        </p:txBody>
      </p:sp>
      <p:sp>
        <p:nvSpPr>
          <p:cNvPr id="25" name="Диаграмма 24"/>
          <p:cNvSpPr>
            <a:spLocks noGrp="1"/>
          </p:cNvSpPr>
          <p:nvPr>
            <p:ph type="chart" sz="quarter" idx="164" hasCustomPrompt="1"/>
          </p:nvPr>
        </p:nvSpPr>
        <p:spPr>
          <a:xfrm>
            <a:off x="344795" y="3968750"/>
            <a:ext cx="3744000" cy="2514108"/>
          </a:xfrm>
        </p:spPr>
        <p:txBody>
          <a:bodyPr/>
          <a:lstStyle>
            <a:lvl1pPr>
              <a:defRPr/>
            </a:lvl1pPr>
          </a:lstStyle>
          <a:p>
            <a:r>
              <a:rPr lang="ru-RU" dirty="0"/>
              <a:t>Распределение по линиям поддержки (кольцевая диаграмма)</a:t>
            </a:r>
          </a:p>
        </p:txBody>
      </p:sp>
      <p:sp>
        <p:nvSpPr>
          <p:cNvPr id="27" name="Диаграмма 26"/>
          <p:cNvSpPr>
            <a:spLocks noGrp="1"/>
          </p:cNvSpPr>
          <p:nvPr>
            <p:ph type="chart" sz="quarter" idx="165" hasCustomPrompt="1"/>
          </p:nvPr>
        </p:nvSpPr>
        <p:spPr>
          <a:xfrm>
            <a:off x="4130316" y="3968750"/>
            <a:ext cx="3744000" cy="2514108"/>
          </a:xfrm>
        </p:spPr>
        <p:txBody>
          <a:bodyPr/>
          <a:lstStyle>
            <a:lvl1pPr>
              <a:defRPr baseline="0"/>
            </a:lvl1pPr>
          </a:lstStyle>
          <a:p>
            <a:r>
              <a:rPr lang="ru-RU" dirty="0"/>
              <a:t>Распределение по кодам закрытия (кольцевая диаграмма)</a:t>
            </a:r>
          </a:p>
        </p:txBody>
      </p:sp>
      <p:sp>
        <p:nvSpPr>
          <p:cNvPr id="28" name="Текст 10"/>
          <p:cNvSpPr>
            <a:spLocks noGrp="1"/>
          </p:cNvSpPr>
          <p:nvPr>
            <p:ph type="body" sz="quarter" idx="158" hasCustomPrompt="1"/>
          </p:nvPr>
        </p:nvSpPr>
        <p:spPr>
          <a:xfrm>
            <a:off x="718297" y="5168655"/>
            <a:ext cx="1400731" cy="488012"/>
          </a:xfrm>
        </p:spPr>
        <p:txBody>
          <a:bodyPr anchor="ctr">
            <a:noAutofit/>
          </a:bodyPr>
          <a:lstStyle>
            <a:lvl1pPr algn="ctr">
              <a:defRPr sz="2400" baseline="0">
                <a:solidFill>
                  <a:schemeClr val="tx1">
                    <a:lumMod val="50000"/>
                    <a:lumOff val="50000"/>
                  </a:schemeClr>
                </a:solidFill>
              </a:defRPr>
            </a:lvl1pPr>
          </a:lstStyle>
          <a:p>
            <a:pPr lvl="0"/>
            <a:r>
              <a:rPr lang="ru-RU" dirty="0"/>
              <a:t>1234</a:t>
            </a:r>
          </a:p>
        </p:txBody>
      </p:sp>
      <p:sp>
        <p:nvSpPr>
          <p:cNvPr id="29" name="Текст 10"/>
          <p:cNvSpPr>
            <a:spLocks noGrp="1"/>
          </p:cNvSpPr>
          <p:nvPr>
            <p:ph type="body" sz="quarter" idx="166" hasCustomPrompt="1"/>
          </p:nvPr>
        </p:nvSpPr>
        <p:spPr>
          <a:xfrm>
            <a:off x="4498625" y="5170924"/>
            <a:ext cx="1400731" cy="488012"/>
          </a:xfrm>
        </p:spPr>
        <p:txBody>
          <a:bodyPr anchor="ctr">
            <a:noAutofit/>
          </a:bodyPr>
          <a:lstStyle>
            <a:lvl1pPr algn="ctr">
              <a:defRPr sz="2400" baseline="0">
                <a:solidFill>
                  <a:schemeClr val="tx1">
                    <a:lumMod val="50000"/>
                    <a:lumOff val="50000"/>
                  </a:schemeClr>
                </a:solidFill>
              </a:defRPr>
            </a:lvl1pPr>
          </a:lstStyle>
          <a:p>
            <a:pPr lvl="0"/>
            <a:r>
              <a:rPr lang="ru-RU" dirty="0"/>
              <a:t>1234</a:t>
            </a:r>
          </a:p>
        </p:txBody>
      </p:sp>
      <p:sp>
        <p:nvSpPr>
          <p:cNvPr id="30" name="Текст 29"/>
          <p:cNvSpPr>
            <a:spLocks noGrp="1"/>
          </p:cNvSpPr>
          <p:nvPr>
            <p:ph type="body" sz="quarter" idx="87" hasCustomPrompt="1"/>
          </p:nvPr>
        </p:nvSpPr>
        <p:spPr>
          <a:xfrm>
            <a:off x="8612621"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31" name="Рисунок 45"/>
          <p:cNvSpPr>
            <a:spLocks noGrp="1" noChangeAspect="1"/>
          </p:cNvSpPr>
          <p:nvPr>
            <p:ph type="pic" sz="quarter" idx="84" hasCustomPrompt="1"/>
          </p:nvPr>
        </p:nvSpPr>
        <p:spPr>
          <a:xfrm>
            <a:off x="8255795"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2" name="Текст 29"/>
          <p:cNvSpPr>
            <a:spLocks noGrp="1"/>
          </p:cNvSpPr>
          <p:nvPr>
            <p:ph type="body" sz="quarter" idx="102" hasCustomPrompt="1"/>
          </p:nvPr>
        </p:nvSpPr>
        <p:spPr>
          <a:xfrm>
            <a:off x="8612621"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33" name="Рисунок 45"/>
          <p:cNvSpPr>
            <a:spLocks noGrp="1" noChangeAspect="1"/>
          </p:cNvSpPr>
          <p:nvPr>
            <p:ph type="pic" sz="quarter" idx="103" hasCustomPrompt="1"/>
          </p:nvPr>
        </p:nvSpPr>
        <p:spPr>
          <a:xfrm>
            <a:off x="8255795"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9" name="Текст 29"/>
          <p:cNvSpPr>
            <a:spLocks noGrp="1"/>
          </p:cNvSpPr>
          <p:nvPr>
            <p:ph type="body" sz="quarter" idx="110" hasCustomPrompt="1"/>
          </p:nvPr>
        </p:nvSpPr>
        <p:spPr>
          <a:xfrm>
            <a:off x="8612621"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50" name="Рисунок 45"/>
          <p:cNvSpPr>
            <a:spLocks noGrp="1" noChangeAspect="1"/>
          </p:cNvSpPr>
          <p:nvPr>
            <p:ph type="pic" sz="quarter" idx="113" hasCustomPrompt="1"/>
          </p:nvPr>
        </p:nvSpPr>
        <p:spPr>
          <a:xfrm>
            <a:off x="8255795"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52"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3"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54"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55"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6"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57"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58"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59"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60"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61"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62"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63"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
        <p:nvSpPr>
          <p:cNvPr id="64" name="Иконка 1"/>
          <p:cNvSpPr>
            <a:spLocks noGrp="1" noChangeAspect="1"/>
          </p:cNvSpPr>
          <p:nvPr>
            <p:ph type="pic" sz="quarter" idx="161" hasCustomPrompt="1"/>
          </p:nvPr>
        </p:nvSpPr>
        <p:spPr>
          <a:xfrm>
            <a:off x="8189739" y="186341"/>
            <a:ext cx="360000" cy="36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5" name="Текст 29"/>
          <p:cNvSpPr>
            <a:spLocks noGrp="1"/>
          </p:cNvSpPr>
          <p:nvPr>
            <p:ph type="body" sz="quarter" idx="162" hasCustomPrompt="1"/>
          </p:nvPr>
        </p:nvSpPr>
        <p:spPr>
          <a:xfrm>
            <a:off x="8594931" y="263527"/>
            <a:ext cx="3024000" cy="205629"/>
          </a:xfrm>
          <a:noFill/>
        </p:spPr>
        <p:txBody>
          <a:bodyPr vert="horz" wrap="square" lIns="72000" tIns="36000" rIns="72000" bIns="0" rtlCol="0" anchor="ctr">
            <a:noAutofit/>
          </a:bodyPr>
          <a:lstStyle>
            <a:lvl1pPr>
              <a:defRPr lang="ru-RU" sz="1400" b="0" dirty="0">
                <a:solidFill>
                  <a:schemeClr val="accent5"/>
                </a:solidFill>
              </a:defRPr>
            </a:lvl1pPr>
          </a:lstStyle>
          <a:p>
            <a:pPr lvl="0" fontAlgn="base">
              <a:spcBef>
                <a:spcPct val="0"/>
              </a:spcBef>
              <a:spcAft>
                <a:spcPct val="0"/>
              </a:spcAft>
              <a:buClr>
                <a:srgbClr val="F58220"/>
              </a:buClr>
            </a:pPr>
            <a:r>
              <a:rPr lang="ru-RU" dirty="0"/>
              <a:t>ДД.ММ.ГГГГ – ДД.ММ.ГГГГ</a:t>
            </a:r>
          </a:p>
        </p:txBody>
      </p:sp>
    </p:spTree>
    <p:extLst>
      <p:ext uri="{BB962C8B-B14F-4D97-AF65-F5344CB8AC3E}">
        <p14:creationId xmlns:p14="http://schemas.microsoft.com/office/powerpoint/2010/main" val="3686070832"/>
      </p:ext>
    </p:extLst>
  </p:cSld>
  <p:clrMapOvr>
    <a:masterClrMapping/>
  </p:clrMapOvr>
  <p:extLst>
    <p:ext uri="{DCECCB84-F9BA-43D5-87BE-67443E8EF086}">
      <p15:sldGuideLst xmlns:p15="http://schemas.microsoft.com/office/powerpoint/2012/main">
        <p15:guide id="1" pos="5155" userDrawn="1">
          <p15:clr>
            <a:srgbClr val="FBAE40"/>
          </p15:clr>
        </p15:guide>
        <p15:guide id="2" pos="4974" userDrawn="1">
          <p15:clr>
            <a:srgbClr val="FBAE40"/>
          </p15:clr>
        </p15:guide>
        <p15:guide id="4" orient="horz" pos="2500" userDrawn="1">
          <p15:clr>
            <a:srgbClr val="FBAE40"/>
          </p15:clr>
        </p15:guide>
        <p15:guide id="5" orient="horz" pos="2840" userDrawn="1">
          <p15:clr>
            <a:srgbClr val="FBAE40"/>
          </p15:clr>
        </p15:guide>
        <p15:guide id="6" orient="horz" pos="3974" userDrawn="1">
          <p15:clr>
            <a:srgbClr val="FBAE40"/>
          </p15:clr>
        </p15:guide>
        <p15:guide id="7" orient="horz" pos="3407" userDrawn="1">
          <p15:clr>
            <a:srgbClr val="FBAE40"/>
          </p15:clr>
        </p15:guide>
        <p15:guide id="8" pos="892" userDrawn="1">
          <p15:clr>
            <a:srgbClr val="FBAE40"/>
          </p15:clr>
        </p15:guide>
        <p15:guide id="9" pos="3273" userDrawn="1">
          <p15:clr>
            <a:srgbClr val="FBAE40"/>
          </p15:clr>
        </p15:guide>
        <p15:guide id="10" pos="2593" userDrawn="1">
          <p15:clr>
            <a:srgbClr val="FBAE40"/>
          </p15:clr>
        </p15:guide>
        <p15:guide id="11" pos="2706" userDrawn="1">
          <p15:clr>
            <a:srgbClr val="FBAE40"/>
          </p15:clr>
        </p15:guide>
        <p15:guide id="12" pos="325" userDrawn="1">
          <p15:clr>
            <a:srgbClr val="FBAE40"/>
          </p15:clr>
        </p15:guide>
        <p15:guide id="13" pos="1459" userDrawn="1">
          <p15:clr>
            <a:srgbClr val="FBAE40"/>
          </p15:clr>
        </p15:guide>
        <p15:guide id="14" pos="3840" userDrawn="1">
          <p15:clr>
            <a:srgbClr val="FBAE40"/>
          </p15:clr>
        </p15:guide>
        <p15:guide id="15" orient="horz" pos="1026" userDrawn="1">
          <p15:clr>
            <a:srgbClr val="FBAE40"/>
          </p15:clr>
        </p15:guide>
        <p15:guide id="16" orient="horz" pos="21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01 - Аудит - SLA">
    <p:spTree>
      <p:nvGrpSpPr>
        <p:cNvPr id="1" name=""/>
        <p:cNvGrpSpPr/>
        <p:nvPr/>
      </p:nvGrpSpPr>
      <p:grpSpPr>
        <a:xfrm>
          <a:off x="0" y="0"/>
          <a:ext cx="0" cy="0"/>
          <a:chOff x="0" y="0"/>
          <a:chExt cx="0" cy="0"/>
        </a:xfrm>
      </p:grpSpPr>
      <p:sp>
        <p:nvSpPr>
          <p:cNvPr id="86" name="Прямоугольник 85"/>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Прямоугольник 86"/>
          <p:cNvSpPr/>
          <p:nvPr userDrawn="1"/>
        </p:nvSpPr>
        <p:spPr>
          <a:xfrm>
            <a:off x="0" y="2965"/>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Текст 3"/>
          <p:cNvSpPr>
            <a:spLocks noGrp="1"/>
          </p:cNvSpPr>
          <p:nvPr>
            <p:ph type="body" sz="quarter" idx="177"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5" name="Диаграмма 4"/>
          <p:cNvSpPr>
            <a:spLocks noGrp="1"/>
          </p:cNvSpPr>
          <p:nvPr>
            <p:ph type="chart" sz="quarter" idx="132" hasCustomPrompt="1"/>
          </p:nvPr>
        </p:nvSpPr>
        <p:spPr>
          <a:xfrm>
            <a:off x="3395664" y="4149725"/>
            <a:ext cx="4500562" cy="2339975"/>
          </a:xfrm>
        </p:spPr>
        <p:txBody>
          <a:bodyPr/>
          <a:lstStyle>
            <a:lvl1pPr>
              <a:defRPr baseline="0"/>
            </a:lvl1pPr>
          </a:lstStyle>
          <a:p>
            <a:r>
              <a:rPr lang="ru-RU" dirty="0"/>
              <a:t>Распределение по приоритетам</a:t>
            </a:r>
          </a:p>
        </p:txBody>
      </p:sp>
      <p:sp>
        <p:nvSpPr>
          <p:cNvPr id="24" name="Таблица 23"/>
          <p:cNvSpPr>
            <a:spLocks noGrp="1"/>
          </p:cNvSpPr>
          <p:nvPr>
            <p:ph type="tbl" sz="quarter" idx="125" hasCustomPrompt="1"/>
          </p:nvPr>
        </p:nvSpPr>
        <p:spPr>
          <a:xfrm>
            <a:off x="334963" y="1098857"/>
            <a:ext cx="7561262" cy="2843878"/>
          </a:xfrm>
        </p:spPr>
        <p:txBody>
          <a:bodyPr/>
          <a:lstStyle>
            <a:lvl1pPr>
              <a:defRPr baseline="0"/>
            </a:lvl1pPr>
          </a:lstStyle>
          <a:p>
            <a:r>
              <a:rPr lang="ru-RU" dirty="0"/>
              <a:t>Таблица с </a:t>
            </a:r>
            <a:r>
              <a:rPr lang="en-US" dirty="0"/>
              <a:t>SLA</a:t>
            </a:r>
            <a:r>
              <a:rPr lang="ru-RU" dirty="0"/>
              <a:t> 4 столбца </a:t>
            </a:r>
            <a:r>
              <a:rPr lang="en-US" dirty="0"/>
              <a:t>x 5</a:t>
            </a:r>
            <a:r>
              <a:rPr lang="ru-RU" dirty="0"/>
              <a:t> строк</a:t>
            </a:r>
          </a:p>
        </p:txBody>
      </p:sp>
      <p:sp>
        <p:nvSpPr>
          <p:cNvPr id="2" name="Заголовок 1"/>
          <p:cNvSpPr>
            <a:spLocks noGrp="1"/>
          </p:cNvSpPr>
          <p:nvPr>
            <p:ph type="title" hasCustomPrompt="1"/>
          </p:nvPr>
        </p:nvSpPr>
        <p:spPr>
          <a:xfrm>
            <a:off x="344795" y="150314"/>
            <a:ext cx="7551430" cy="433965"/>
          </a:xfrm>
        </p:spPr>
        <p:txBody>
          <a:bodyPr/>
          <a:lstStyle>
            <a:lvl1pPr>
              <a:defRPr baseline="0"/>
            </a:lvl1pPr>
          </a:lstStyle>
          <a:p>
            <a:r>
              <a:rPr lang="en-US" dirty="0"/>
              <a:t>SLA </a:t>
            </a:r>
            <a:r>
              <a:rPr lang="ru-RU" dirty="0"/>
              <a:t>по поддержке</a:t>
            </a:r>
          </a:p>
        </p:txBody>
      </p:sp>
      <p:sp>
        <p:nvSpPr>
          <p:cNvPr id="22" name="Иконка 1"/>
          <p:cNvSpPr>
            <a:spLocks noGrp="1" noChangeAspect="1"/>
          </p:cNvSpPr>
          <p:nvPr>
            <p:ph type="pic" sz="quarter" idx="124" hasCustomPrompt="1"/>
          </p:nvPr>
        </p:nvSpPr>
        <p:spPr>
          <a:xfrm>
            <a:off x="370370" y="1115202"/>
            <a:ext cx="360000" cy="360000"/>
          </a:xfrm>
          <a:prstGeom prst="ellipse">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5" name="Иконка 1"/>
          <p:cNvSpPr>
            <a:spLocks noGrp="1" noChangeAspect="1"/>
          </p:cNvSpPr>
          <p:nvPr>
            <p:ph type="pic" sz="quarter" idx="126" hasCustomPrompt="1"/>
          </p:nvPr>
        </p:nvSpPr>
        <p:spPr>
          <a:xfrm>
            <a:off x="2151980" y="1115202"/>
            <a:ext cx="360000" cy="360000"/>
          </a:xfrm>
          <a:prstGeom prst="ellipse">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6" name="Иконка 1"/>
          <p:cNvSpPr>
            <a:spLocks noGrp="1" noChangeAspect="1"/>
          </p:cNvSpPr>
          <p:nvPr>
            <p:ph type="pic" sz="quarter" idx="127" hasCustomPrompt="1"/>
          </p:nvPr>
        </p:nvSpPr>
        <p:spPr>
          <a:xfrm>
            <a:off x="370370" y="3454276"/>
            <a:ext cx="360000" cy="360000"/>
          </a:xfrm>
          <a:prstGeom prst="ellipse">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7" name="Иконка 2"/>
          <p:cNvSpPr>
            <a:spLocks noGrp="1" noChangeAspect="1"/>
          </p:cNvSpPr>
          <p:nvPr>
            <p:ph type="pic" sz="quarter" idx="29" hasCustomPrompt="1"/>
          </p:nvPr>
        </p:nvSpPr>
        <p:spPr>
          <a:xfrm>
            <a:off x="370370" y="1665247"/>
            <a:ext cx="360000" cy="360000"/>
          </a:xfrm>
          <a:prstGeom prst="ellipse">
            <a:avLst/>
          </a:prstGeom>
          <a:noFill/>
          <a:ln w="15875">
            <a:solidFill>
              <a:schemeClr val="accent6"/>
            </a:solidFill>
          </a:ln>
        </p:spPr>
        <p:txBody>
          <a:bodyPr vert="horz" lIns="0" tIns="0" rIns="0" bIns="0" rtlCol="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lang="ru-RU" sz="600" dirty="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8" name="Иконка 3"/>
          <p:cNvSpPr>
            <a:spLocks noGrp="1" noChangeAspect="1"/>
          </p:cNvSpPr>
          <p:nvPr>
            <p:ph type="pic" sz="quarter" idx="30" hasCustomPrompt="1"/>
          </p:nvPr>
        </p:nvSpPr>
        <p:spPr>
          <a:xfrm>
            <a:off x="370370" y="2857933"/>
            <a:ext cx="360000" cy="360000"/>
          </a:xfrm>
          <a:prstGeom prst="ellipse">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9" name="Иконка 4"/>
          <p:cNvSpPr>
            <a:spLocks noGrp="1" noChangeAspect="1"/>
          </p:cNvSpPr>
          <p:nvPr>
            <p:ph type="pic" sz="quarter" idx="33" hasCustomPrompt="1"/>
          </p:nvPr>
        </p:nvSpPr>
        <p:spPr>
          <a:xfrm>
            <a:off x="370370" y="2261590"/>
            <a:ext cx="360000" cy="360000"/>
          </a:xfrm>
          <a:prstGeom prst="ellipse">
            <a:avLst/>
          </a:prstGeom>
          <a:noFill/>
          <a:ln w="15875">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 name="Текст 3"/>
          <p:cNvSpPr>
            <a:spLocks noGrp="1"/>
          </p:cNvSpPr>
          <p:nvPr>
            <p:ph type="body" sz="quarter" idx="128" hasCustomPrompt="1"/>
          </p:nvPr>
        </p:nvSpPr>
        <p:spPr>
          <a:xfrm>
            <a:off x="344488" y="4456112"/>
            <a:ext cx="3051175" cy="2033587"/>
          </a:xfrm>
        </p:spPr>
        <p:txBody>
          <a:bodyPr>
            <a:normAutofit/>
          </a:bodyPr>
          <a:lstStyle>
            <a:lvl1pPr>
              <a:spcBef>
                <a:spcPts val="0"/>
              </a:spcBef>
              <a:defRPr sz="1200" baseline="0"/>
            </a:lvl1pPr>
          </a:lstStyle>
          <a:p>
            <a:pPr lvl="0"/>
            <a:r>
              <a:rPr lang="ru-RU" dirty="0"/>
              <a:t>Описание </a:t>
            </a:r>
            <a:r>
              <a:rPr lang="en-US" dirty="0"/>
              <a:t>SLA</a:t>
            </a:r>
            <a:endParaRPr lang="ru-RU" dirty="0"/>
          </a:p>
        </p:txBody>
      </p:sp>
      <p:sp>
        <p:nvSpPr>
          <p:cNvPr id="31" name="Иконка 1"/>
          <p:cNvSpPr>
            <a:spLocks noGrp="1" noChangeAspect="1"/>
          </p:cNvSpPr>
          <p:nvPr>
            <p:ph type="pic" sz="quarter" idx="129" hasCustomPrompt="1"/>
          </p:nvPr>
        </p:nvSpPr>
        <p:spPr>
          <a:xfrm>
            <a:off x="4054291" y="1115202"/>
            <a:ext cx="360000" cy="360000"/>
          </a:xfrm>
          <a:prstGeom prst="ellipse">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2" name="Иконка 1"/>
          <p:cNvSpPr>
            <a:spLocks noGrp="1" noChangeAspect="1"/>
          </p:cNvSpPr>
          <p:nvPr>
            <p:ph type="pic" sz="quarter" idx="130" hasCustomPrompt="1"/>
          </p:nvPr>
        </p:nvSpPr>
        <p:spPr>
          <a:xfrm>
            <a:off x="5995933" y="1115202"/>
            <a:ext cx="360000" cy="360000"/>
          </a:xfrm>
          <a:prstGeom prst="ellipse">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 name="Текст 5"/>
          <p:cNvSpPr>
            <a:spLocks noGrp="1"/>
          </p:cNvSpPr>
          <p:nvPr>
            <p:ph type="body" sz="quarter" idx="131" hasCustomPrompt="1"/>
          </p:nvPr>
        </p:nvSpPr>
        <p:spPr>
          <a:xfrm>
            <a:off x="344488" y="4149725"/>
            <a:ext cx="3051175" cy="306387"/>
          </a:xfrm>
        </p:spPr>
        <p:txBody>
          <a:bodyPr/>
          <a:lstStyle>
            <a:lvl1pPr>
              <a:spcBef>
                <a:spcPts val="0"/>
              </a:spcBef>
              <a:defRPr>
                <a:solidFill>
                  <a:schemeClr val="tx1"/>
                </a:solidFill>
              </a:defRPr>
            </a:lvl1pPr>
          </a:lstStyle>
          <a:p>
            <a:pPr lvl="0"/>
            <a:r>
              <a:rPr lang="ru-RU" dirty="0"/>
              <a:t>Описание</a:t>
            </a:r>
          </a:p>
        </p:txBody>
      </p:sp>
      <p:sp>
        <p:nvSpPr>
          <p:cNvPr id="48" name="Текст 10"/>
          <p:cNvSpPr>
            <a:spLocks noGrp="1"/>
          </p:cNvSpPr>
          <p:nvPr>
            <p:ph type="body" sz="quarter" idx="166" hasCustomPrompt="1"/>
          </p:nvPr>
        </p:nvSpPr>
        <p:spPr>
          <a:xfrm>
            <a:off x="3662828" y="4694001"/>
            <a:ext cx="1400731" cy="488012"/>
          </a:xfrm>
        </p:spPr>
        <p:txBody>
          <a:bodyPr anchor="ctr">
            <a:noAutofit/>
          </a:bodyPr>
          <a:lstStyle>
            <a:lvl1pPr algn="l">
              <a:defRPr sz="2400" baseline="0">
                <a:solidFill>
                  <a:schemeClr val="tx1">
                    <a:lumMod val="50000"/>
                    <a:lumOff val="50000"/>
                  </a:schemeClr>
                </a:solidFill>
              </a:defRPr>
            </a:lvl1pPr>
          </a:lstStyle>
          <a:p>
            <a:pPr lvl="0"/>
            <a:r>
              <a:rPr lang="ru-RU" dirty="0"/>
              <a:t>1234</a:t>
            </a:r>
          </a:p>
        </p:txBody>
      </p:sp>
      <p:sp>
        <p:nvSpPr>
          <p:cNvPr id="37"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38"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5"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46"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7"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50"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52"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3"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67"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68"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9"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70"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71"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72"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74"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75"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76"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77"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
        <p:nvSpPr>
          <p:cNvPr id="78" name="Иконка 1"/>
          <p:cNvSpPr>
            <a:spLocks noGrp="1" noChangeAspect="1"/>
          </p:cNvSpPr>
          <p:nvPr>
            <p:ph type="pic" sz="quarter" idx="161" hasCustomPrompt="1"/>
          </p:nvPr>
        </p:nvSpPr>
        <p:spPr>
          <a:xfrm>
            <a:off x="8189739" y="187296"/>
            <a:ext cx="360000" cy="36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9" name="Текст 29"/>
          <p:cNvSpPr>
            <a:spLocks noGrp="1"/>
          </p:cNvSpPr>
          <p:nvPr>
            <p:ph type="body" sz="quarter" idx="162" hasCustomPrompt="1"/>
          </p:nvPr>
        </p:nvSpPr>
        <p:spPr>
          <a:xfrm>
            <a:off x="8594931" y="264482"/>
            <a:ext cx="3024000" cy="205629"/>
          </a:xfrm>
          <a:noFill/>
        </p:spPr>
        <p:txBody>
          <a:bodyPr vert="horz" wrap="square" lIns="72000" tIns="36000" rIns="72000" bIns="0" rtlCol="0" anchor="ctr">
            <a:noAutofit/>
          </a:bodyPr>
          <a:lstStyle>
            <a:lvl1pPr>
              <a:defRPr lang="ru-RU" sz="1400" b="0" dirty="0">
                <a:solidFill>
                  <a:schemeClr val="accent5"/>
                </a:solidFill>
              </a:defRPr>
            </a:lvl1pPr>
          </a:lstStyle>
          <a:p>
            <a:pPr lvl="0" fontAlgn="base">
              <a:spcBef>
                <a:spcPct val="0"/>
              </a:spcBef>
              <a:spcAft>
                <a:spcPct val="0"/>
              </a:spcAft>
              <a:buClr>
                <a:srgbClr val="F58220"/>
              </a:buClr>
            </a:pPr>
            <a:r>
              <a:rPr lang="ru-RU" dirty="0"/>
              <a:t>ДД.ММ.ГГГГ – ДД.ММ.ГГГГ</a:t>
            </a:r>
          </a:p>
        </p:txBody>
      </p:sp>
    </p:spTree>
    <p:extLst>
      <p:ext uri="{BB962C8B-B14F-4D97-AF65-F5344CB8AC3E}">
        <p14:creationId xmlns:p14="http://schemas.microsoft.com/office/powerpoint/2010/main" val="1356881472"/>
      </p:ext>
    </p:extLst>
  </p:cSld>
  <p:clrMapOvr>
    <a:masterClrMapping/>
  </p:clrMapOvr>
  <p:extLst>
    <p:ext uri="{DCECCB84-F9BA-43D5-87BE-67443E8EF086}">
      <p15:sldGuideLst xmlns:p15="http://schemas.microsoft.com/office/powerpoint/2012/main">
        <p15:guide id="1" pos="4974" userDrawn="1">
          <p15:clr>
            <a:srgbClr val="FBAE40"/>
          </p15:clr>
        </p15:guide>
        <p15:guide id="2" pos="5155" userDrawn="1">
          <p15:clr>
            <a:srgbClr val="FBAE40"/>
          </p15:clr>
        </p15:guide>
        <p15:guide id="3" orient="horz" pos="2484" userDrawn="1">
          <p15:clr>
            <a:srgbClr val="FBAE40"/>
          </p15:clr>
        </p15:guide>
        <p15:guide id="4" orient="horz" pos="2614" userDrawn="1">
          <p15:clr>
            <a:srgbClr val="FBAE40"/>
          </p15:clr>
        </p15:guide>
        <p15:guide id="5" pos="2139" userDrawn="1">
          <p15:clr>
            <a:srgbClr val="FBAE40"/>
          </p15:clr>
        </p15:guide>
        <p15:guide id="6" pos="2819" userDrawn="1">
          <p15:clr>
            <a:srgbClr val="FBAE40"/>
          </p15:clr>
        </p15:guide>
        <p15:guide id="7" pos="3953" userDrawn="1">
          <p15:clr>
            <a:srgbClr val="FBAE40"/>
          </p15:clr>
        </p15:guide>
        <p15:guide id="8" orient="horz" pos="2954" userDrawn="1">
          <p15:clr>
            <a:srgbClr val="FBAE40"/>
          </p15:clr>
        </p15:guide>
        <p15:guide id="9" orient="horz" pos="408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01 - Аудит - Время решения обращений">
    <p:spTree>
      <p:nvGrpSpPr>
        <p:cNvPr id="1" name=""/>
        <p:cNvGrpSpPr/>
        <p:nvPr/>
      </p:nvGrpSpPr>
      <p:grpSpPr>
        <a:xfrm>
          <a:off x="0" y="0"/>
          <a:ext cx="0" cy="0"/>
          <a:chOff x="0" y="0"/>
          <a:chExt cx="0" cy="0"/>
        </a:xfrm>
      </p:grpSpPr>
      <p:sp>
        <p:nvSpPr>
          <p:cNvPr id="71" name="Прямоугольник 70"/>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Прямоугольник 71"/>
          <p:cNvSpPr/>
          <p:nvPr userDrawn="1"/>
        </p:nvSpPr>
        <p:spPr>
          <a:xfrm>
            <a:off x="0" y="2262"/>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Текст 3"/>
          <p:cNvSpPr>
            <a:spLocks noGrp="1"/>
          </p:cNvSpPr>
          <p:nvPr>
            <p:ph type="body" sz="quarter" idx="177" hasCustomPrompt="1"/>
          </p:nvPr>
        </p:nvSpPr>
        <p:spPr>
          <a:xfrm>
            <a:off x="8189739"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2" name="Заголовок 1"/>
          <p:cNvSpPr>
            <a:spLocks noGrp="1"/>
          </p:cNvSpPr>
          <p:nvPr>
            <p:ph type="title" hasCustomPrompt="1"/>
          </p:nvPr>
        </p:nvSpPr>
        <p:spPr>
          <a:xfrm>
            <a:off x="344795" y="149611"/>
            <a:ext cx="7551430" cy="433965"/>
          </a:xfrm>
        </p:spPr>
        <p:txBody>
          <a:bodyPr/>
          <a:lstStyle>
            <a:lvl1pPr>
              <a:defRPr baseline="0">
                <a:latin typeface="+mn-lt"/>
              </a:defRPr>
            </a:lvl1pPr>
          </a:lstStyle>
          <a:p>
            <a:r>
              <a:rPr lang="ru-RU" dirty="0"/>
              <a:t>Время решения обращений</a:t>
            </a:r>
            <a:endParaRPr lang="en-US" dirty="0"/>
          </a:p>
        </p:txBody>
      </p:sp>
      <p:sp>
        <p:nvSpPr>
          <p:cNvPr id="23" name="Диаграмма 22"/>
          <p:cNvSpPr>
            <a:spLocks noGrp="1"/>
          </p:cNvSpPr>
          <p:nvPr>
            <p:ph type="chart" sz="quarter" idx="123" hasCustomPrompt="1"/>
          </p:nvPr>
        </p:nvSpPr>
        <p:spPr>
          <a:xfrm>
            <a:off x="334963" y="1089025"/>
            <a:ext cx="7561262" cy="2657475"/>
          </a:xfr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600" b="0" dirty="0">
                <a:solidFill>
                  <a:schemeClr val="tx1">
                    <a:lumMod val="95000"/>
                    <a:lumOff val="5000"/>
                  </a:schemeClr>
                </a:solidFill>
                <a:latin typeface="Basis Grotesque Pro Light" panose="02000503040000020004" pitchFamily="2" charset="0"/>
              </a:rPr>
              <a:t>Выполнение </a:t>
            </a:r>
            <a:r>
              <a:rPr lang="en-US" sz="1600" b="0" dirty="0">
                <a:solidFill>
                  <a:schemeClr val="tx1">
                    <a:lumMod val="95000"/>
                    <a:lumOff val="5000"/>
                  </a:schemeClr>
                </a:solidFill>
                <a:latin typeface="Basis Grotesque Pro Light" panose="02000503040000020004" pitchFamily="2" charset="0"/>
              </a:rPr>
              <a:t>SLA</a:t>
            </a:r>
            <a:endParaRPr lang="ru-RU" sz="1600" b="0" dirty="0">
              <a:solidFill>
                <a:schemeClr val="tx1">
                  <a:lumMod val="95000"/>
                  <a:lumOff val="5000"/>
                </a:schemeClr>
              </a:solidFill>
              <a:latin typeface="Basis Grotesque Pro Light" panose="02000503040000020004" pitchFamily="2" charset="0"/>
            </a:endParaRPr>
          </a:p>
        </p:txBody>
      </p:sp>
      <p:sp>
        <p:nvSpPr>
          <p:cNvPr id="25" name="Диаграмма 24"/>
          <p:cNvSpPr>
            <a:spLocks noGrp="1"/>
          </p:cNvSpPr>
          <p:nvPr>
            <p:ph type="chart" sz="quarter" idx="124"/>
          </p:nvPr>
        </p:nvSpPr>
        <p:spPr>
          <a:xfrm>
            <a:off x="334964" y="3746500"/>
            <a:ext cx="4438182" cy="2743202"/>
          </a:xfrm>
        </p:spPr>
        <p:txBody>
          <a:bodyPr/>
          <a:lstStyle>
            <a:lvl1pPr>
              <a:defRPr>
                <a:latin typeface="+mn-lt"/>
              </a:defRPr>
            </a:lvl1pPr>
          </a:lstStyle>
          <a:p>
            <a:endParaRPr lang="ru-RU"/>
          </a:p>
        </p:txBody>
      </p:sp>
      <p:sp>
        <p:nvSpPr>
          <p:cNvPr id="27" name="Диаграмма 26"/>
          <p:cNvSpPr>
            <a:spLocks noGrp="1"/>
          </p:cNvSpPr>
          <p:nvPr>
            <p:ph type="chart" sz="quarter" idx="125"/>
          </p:nvPr>
        </p:nvSpPr>
        <p:spPr>
          <a:xfrm>
            <a:off x="4835524" y="3746500"/>
            <a:ext cx="3060701" cy="2743202"/>
          </a:xfrm>
        </p:spPr>
        <p:txBody>
          <a:bodyPr/>
          <a:lstStyle>
            <a:lvl1pPr>
              <a:defRPr>
                <a:latin typeface="+mn-lt"/>
              </a:defRPr>
            </a:lvl1pPr>
          </a:lstStyle>
          <a:p>
            <a:endParaRPr lang="ru-RU" dirty="0"/>
          </a:p>
        </p:txBody>
      </p:sp>
      <p:sp>
        <p:nvSpPr>
          <p:cNvPr id="31" name="Текст 10"/>
          <p:cNvSpPr>
            <a:spLocks noGrp="1"/>
          </p:cNvSpPr>
          <p:nvPr>
            <p:ph type="body" sz="quarter" idx="158" hasCustomPrompt="1"/>
          </p:nvPr>
        </p:nvSpPr>
        <p:spPr>
          <a:xfrm>
            <a:off x="5228082" y="4988551"/>
            <a:ext cx="1400731" cy="488012"/>
          </a:xfrm>
        </p:spPr>
        <p:txBody>
          <a:bodyPr anchor="ctr">
            <a:noAutofit/>
          </a:bodyPr>
          <a:lstStyle>
            <a:lvl1pPr algn="ctr">
              <a:defRPr sz="2400" baseline="0">
                <a:solidFill>
                  <a:schemeClr val="tx1">
                    <a:lumMod val="50000"/>
                    <a:lumOff val="50000"/>
                  </a:schemeClr>
                </a:solidFill>
                <a:latin typeface="+mn-lt"/>
              </a:defRPr>
            </a:lvl1pPr>
          </a:lstStyle>
          <a:p>
            <a:pPr lvl="0"/>
            <a:r>
              <a:rPr lang="ru-RU" dirty="0"/>
              <a:t>1234</a:t>
            </a:r>
          </a:p>
        </p:txBody>
      </p:sp>
      <p:sp>
        <p:nvSpPr>
          <p:cNvPr id="30" name="Текст 5"/>
          <p:cNvSpPr>
            <a:spLocks noGrp="1"/>
          </p:cNvSpPr>
          <p:nvPr>
            <p:ph type="body" sz="quarter" idx="174" hasCustomPrompt="1"/>
          </p:nvPr>
        </p:nvSpPr>
        <p:spPr>
          <a:xfrm>
            <a:off x="4700498" y="5083315"/>
            <a:ext cx="276354" cy="309438"/>
          </a:xfrm>
          <a:prstGeom prst="rightArrow">
            <a:avLst/>
          </a:prstGeom>
          <a:solidFill>
            <a:schemeClr val="tx1">
              <a:lumMod val="50000"/>
              <a:lumOff val="50000"/>
            </a:schemeClr>
          </a:solidFill>
          <a:ln>
            <a:solidFill>
              <a:schemeClr val="tx1">
                <a:lumMod val="50000"/>
                <a:lumOff val="50000"/>
              </a:schemeClr>
            </a:solidFill>
            <a:prstDash val="solid"/>
          </a:ln>
        </p:spPr>
        <p:txBody>
          <a:bodyPr>
            <a:noAutofit/>
          </a:bodyPr>
          <a:lstStyle>
            <a:lvl1pPr>
              <a:defRPr>
                <a:latin typeface="+mn-lt"/>
              </a:defRPr>
            </a:lvl1pPr>
          </a:lstStyle>
          <a:p>
            <a:pPr lvl="0"/>
            <a:r>
              <a:rPr lang="ru-RU" dirty="0"/>
              <a:t> </a:t>
            </a:r>
          </a:p>
        </p:txBody>
      </p:sp>
      <p:sp>
        <p:nvSpPr>
          <p:cNvPr id="29" name="Текст 29"/>
          <p:cNvSpPr>
            <a:spLocks noGrp="1"/>
          </p:cNvSpPr>
          <p:nvPr>
            <p:ph type="body" sz="quarter" idx="87" hasCustomPrompt="1"/>
          </p:nvPr>
        </p:nvSpPr>
        <p:spPr>
          <a:xfrm>
            <a:off x="8612621"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47" name="Рисунок 45"/>
          <p:cNvSpPr>
            <a:spLocks noGrp="1" noChangeAspect="1"/>
          </p:cNvSpPr>
          <p:nvPr>
            <p:ph type="pic" sz="quarter" idx="84" hasCustomPrompt="1"/>
          </p:nvPr>
        </p:nvSpPr>
        <p:spPr>
          <a:xfrm>
            <a:off x="8255795"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8" name="Текст 29"/>
          <p:cNvSpPr>
            <a:spLocks noGrp="1"/>
          </p:cNvSpPr>
          <p:nvPr>
            <p:ph type="body" sz="quarter" idx="102" hasCustomPrompt="1"/>
          </p:nvPr>
        </p:nvSpPr>
        <p:spPr>
          <a:xfrm>
            <a:off x="8612621"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49" name="Рисунок 45"/>
          <p:cNvSpPr>
            <a:spLocks noGrp="1" noChangeAspect="1"/>
          </p:cNvSpPr>
          <p:nvPr>
            <p:ph type="pic" sz="quarter" idx="103" hasCustomPrompt="1"/>
          </p:nvPr>
        </p:nvSpPr>
        <p:spPr>
          <a:xfrm>
            <a:off x="8255795"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50" name="Текст 29"/>
          <p:cNvSpPr>
            <a:spLocks noGrp="1"/>
          </p:cNvSpPr>
          <p:nvPr>
            <p:ph type="body" sz="quarter" idx="110" hasCustomPrompt="1"/>
          </p:nvPr>
        </p:nvSpPr>
        <p:spPr>
          <a:xfrm>
            <a:off x="8612621"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51" name="Рисунок 45"/>
          <p:cNvSpPr>
            <a:spLocks noGrp="1" noChangeAspect="1"/>
          </p:cNvSpPr>
          <p:nvPr>
            <p:ph type="pic" sz="quarter" idx="113" hasCustomPrompt="1"/>
          </p:nvPr>
        </p:nvSpPr>
        <p:spPr>
          <a:xfrm>
            <a:off x="8255795"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53"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4"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55"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56"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7"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58"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59"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60"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61"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62"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63"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64"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
        <p:nvSpPr>
          <p:cNvPr id="65" name="Иконка 1"/>
          <p:cNvSpPr>
            <a:spLocks noGrp="1" noChangeAspect="1"/>
          </p:cNvSpPr>
          <p:nvPr>
            <p:ph type="pic" sz="quarter" idx="161" hasCustomPrompt="1"/>
          </p:nvPr>
        </p:nvSpPr>
        <p:spPr>
          <a:xfrm>
            <a:off x="8189739" y="186593"/>
            <a:ext cx="360000" cy="36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6" name="Текст 29"/>
          <p:cNvSpPr>
            <a:spLocks noGrp="1"/>
          </p:cNvSpPr>
          <p:nvPr>
            <p:ph type="body" sz="quarter" idx="162" hasCustomPrompt="1"/>
          </p:nvPr>
        </p:nvSpPr>
        <p:spPr>
          <a:xfrm>
            <a:off x="8594931" y="263779"/>
            <a:ext cx="3024000" cy="205629"/>
          </a:xfrm>
          <a:noFill/>
        </p:spPr>
        <p:txBody>
          <a:bodyPr vert="horz" wrap="square" lIns="72000" tIns="36000" rIns="72000" bIns="0" rtlCol="0" anchor="ctr">
            <a:noAutofit/>
          </a:bodyPr>
          <a:lstStyle>
            <a:lvl1pPr>
              <a:defRPr lang="ru-RU" sz="1400" b="0" dirty="0">
                <a:solidFill>
                  <a:schemeClr val="accent5"/>
                </a:solidFill>
              </a:defRPr>
            </a:lvl1pPr>
          </a:lstStyle>
          <a:p>
            <a:pPr lvl="0" fontAlgn="base">
              <a:spcBef>
                <a:spcPct val="0"/>
              </a:spcBef>
              <a:spcAft>
                <a:spcPct val="0"/>
              </a:spcAft>
              <a:buClr>
                <a:srgbClr val="F58220"/>
              </a:buClr>
            </a:pPr>
            <a:r>
              <a:rPr lang="ru-RU" dirty="0"/>
              <a:t>ДД.ММ.ГГГГ – ДД.ММ.ГГГГ</a:t>
            </a:r>
          </a:p>
        </p:txBody>
      </p:sp>
    </p:spTree>
    <p:extLst>
      <p:ext uri="{BB962C8B-B14F-4D97-AF65-F5344CB8AC3E}">
        <p14:creationId xmlns:p14="http://schemas.microsoft.com/office/powerpoint/2010/main" val="2153586548"/>
      </p:ext>
    </p:extLst>
  </p:cSld>
  <p:clrMapOvr>
    <a:masterClrMapping/>
  </p:clrMapOvr>
  <p:extLst>
    <p:ext uri="{DCECCB84-F9BA-43D5-87BE-67443E8EF086}">
      <p15:sldGuideLst xmlns:p15="http://schemas.microsoft.com/office/powerpoint/2012/main">
        <p15:guide id="1" pos="4974" userDrawn="1">
          <p15:clr>
            <a:srgbClr val="FBAE40"/>
          </p15:clr>
        </p15:guide>
        <p15:guide id="2" pos="5155" userDrawn="1">
          <p15:clr>
            <a:srgbClr val="FBAE40"/>
          </p15:clr>
        </p15:guide>
        <p15:guide id="3" orient="horz" pos="2160" userDrawn="1">
          <p15:clr>
            <a:srgbClr val="FBAE40"/>
          </p15:clr>
        </p15:guide>
        <p15:guide id="4" orient="horz" pos="1026" userDrawn="1">
          <p15:clr>
            <a:srgbClr val="FBAE40"/>
          </p15:clr>
        </p15:guide>
        <p15:guide id="6" orient="horz" pos="2727" userDrawn="1">
          <p15:clr>
            <a:srgbClr val="FBAE40"/>
          </p15:clr>
        </p15:guide>
        <p15:guide id="7" orient="horz" pos="3861" userDrawn="1">
          <p15:clr>
            <a:srgbClr val="FBAE40"/>
          </p15:clr>
        </p15:guide>
        <p15:guide id="8" pos="3046" userDrawn="1">
          <p15:clr>
            <a:srgbClr val="FBAE40"/>
          </p15:clr>
        </p15:guide>
        <p15:guide id="9" pos="325" userDrawn="1">
          <p15:clr>
            <a:srgbClr val="FBAE40"/>
          </p15:clr>
        </p15:guide>
        <p15:guide id="10" orient="horz" pos="3294" userDrawn="1">
          <p15:clr>
            <a:srgbClr val="FBAE40"/>
          </p15:clr>
        </p15:guide>
        <p15:guide id="11" pos="3160" userDrawn="1">
          <p15:clr>
            <a:srgbClr val="FBAE40"/>
          </p15:clr>
        </p15:guide>
        <p15:guide id="12" pos="3727" userDrawn="1">
          <p15:clr>
            <a:srgbClr val="FBAE40"/>
          </p15:clr>
        </p15:guide>
        <p15:guide id="13" pos="4294" userDrawn="1">
          <p15:clr>
            <a:srgbClr val="FBAE40"/>
          </p15:clr>
        </p15:guide>
        <p15:guide id="14" orient="horz" pos="2260" userDrawn="1">
          <p15:clr>
            <a:srgbClr val="FBAE40"/>
          </p15:clr>
        </p15:guide>
        <p15:guide id="15" orient="horz" pos="23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1 - Аудит - Планы восстановления">
    <p:spTree>
      <p:nvGrpSpPr>
        <p:cNvPr id="1" name=""/>
        <p:cNvGrpSpPr/>
        <p:nvPr/>
      </p:nvGrpSpPr>
      <p:grpSpPr>
        <a:xfrm>
          <a:off x="0" y="0"/>
          <a:ext cx="0" cy="0"/>
          <a:chOff x="0" y="0"/>
          <a:chExt cx="0" cy="0"/>
        </a:xfrm>
      </p:grpSpPr>
      <p:sp>
        <p:nvSpPr>
          <p:cNvPr id="82" name="Прямоугольник 81"/>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Прямоугольник 82"/>
          <p:cNvSpPr/>
          <p:nvPr userDrawn="1"/>
        </p:nvSpPr>
        <p:spPr>
          <a:xfrm>
            <a:off x="0" y="-3069"/>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8" name="Текст 3"/>
          <p:cNvSpPr>
            <a:spLocks noGrp="1"/>
          </p:cNvSpPr>
          <p:nvPr>
            <p:ph type="body" sz="quarter" idx="180"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2" name="Заголовок 1"/>
          <p:cNvSpPr>
            <a:spLocks noGrp="1"/>
          </p:cNvSpPr>
          <p:nvPr>
            <p:ph type="title" hasCustomPrompt="1"/>
          </p:nvPr>
        </p:nvSpPr>
        <p:spPr>
          <a:xfrm>
            <a:off x="344795" y="144280"/>
            <a:ext cx="11475730" cy="433965"/>
          </a:xfrm>
        </p:spPr>
        <p:txBody>
          <a:bodyPr/>
          <a:lstStyle>
            <a:lvl1pPr>
              <a:defRPr baseline="0">
                <a:latin typeface="+mn-lt"/>
              </a:defRPr>
            </a:lvl1pPr>
          </a:lstStyle>
          <a:p>
            <a:r>
              <a:rPr lang="ru-RU" dirty="0"/>
              <a:t>Планы восстановления</a:t>
            </a:r>
          </a:p>
        </p:txBody>
      </p:sp>
      <p:sp>
        <p:nvSpPr>
          <p:cNvPr id="4" name="Иконка 1"/>
          <p:cNvSpPr>
            <a:spLocks noGrp="1" noChangeAspect="1"/>
          </p:cNvSpPr>
          <p:nvPr>
            <p:ph type="pic" sz="quarter" idx="164" hasCustomPrompt="1"/>
          </p:nvPr>
        </p:nvSpPr>
        <p:spPr>
          <a:xfrm>
            <a:off x="4337562" y="1142103"/>
            <a:ext cx="360000" cy="360000"/>
          </a:xfrm>
          <a:prstGeom prst="ellipse">
            <a:avLst/>
          </a:prstGeom>
          <a:noFill/>
          <a:ln w="15875">
            <a:solidFill>
              <a:schemeClr val="tx2"/>
            </a:solid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 name="Иконка 1"/>
          <p:cNvSpPr>
            <a:spLocks noGrp="1" noChangeAspect="1"/>
          </p:cNvSpPr>
          <p:nvPr>
            <p:ph type="pic" sz="quarter" idx="165" hasCustomPrompt="1"/>
          </p:nvPr>
        </p:nvSpPr>
        <p:spPr>
          <a:xfrm>
            <a:off x="6254949" y="1142103"/>
            <a:ext cx="360000" cy="360000"/>
          </a:xfrm>
          <a:prstGeom prst="ellipse">
            <a:avLst/>
          </a:prstGeom>
          <a:noFill/>
          <a:ln w="15875">
            <a:solidFill>
              <a:schemeClr val="tx2"/>
            </a:solid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 name="Текст 29"/>
          <p:cNvSpPr>
            <a:spLocks noGrp="1"/>
          </p:cNvSpPr>
          <p:nvPr>
            <p:ph type="body" sz="quarter" idx="174" hasCustomPrompt="1"/>
          </p:nvPr>
        </p:nvSpPr>
        <p:spPr>
          <a:xfrm>
            <a:off x="4814755" y="1098763"/>
            <a:ext cx="491851" cy="446680"/>
          </a:xfrm>
          <a:noFill/>
        </p:spPr>
        <p:txBody>
          <a:bodyPr wrap="square" lIns="72000" tIns="36000" rIns="72000" bIns="0" anchor="ctr">
            <a:noAutofit/>
          </a:bodyPr>
          <a:lstStyle>
            <a:lvl1pPr algn="l">
              <a:spcBef>
                <a:spcPts val="0"/>
              </a:spcBef>
              <a:spcAft>
                <a:spcPts val="0"/>
              </a:spcAft>
              <a:defRPr lang="ru-RU" sz="1000" b="0" dirty="0">
                <a:solidFill>
                  <a:schemeClr val="tx2"/>
                </a:solidFill>
                <a:latin typeface="+mn-lt"/>
              </a:defRPr>
            </a:lvl1pPr>
          </a:lstStyle>
          <a:p>
            <a:pPr fontAlgn="base">
              <a:spcBef>
                <a:spcPct val="0"/>
              </a:spcBef>
              <a:spcAft>
                <a:spcPct val="0"/>
              </a:spcAft>
              <a:buClr>
                <a:srgbClr val="F58220"/>
              </a:buClr>
            </a:pPr>
            <a:r>
              <a:rPr lang="en-US" altLang="ru-RU" sz="1100" b="0" dirty="0">
                <a:solidFill>
                  <a:schemeClr val="tx1"/>
                </a:solidFill>
                <a:latin typeface="Basis Grotesque Pro Light" panose="02000503040000020004" pitchFamily="50" charset="0"/>
              </a:rPr>
              <a:t>RTO</a:t>
            </a:r>
            <a:endParaRPr lang="ru-RU" altLang="ru-RU" sz="1100" b="0" dirty="0">
              <a:solidFill>
                <a:schemeClr val="tx1"/>
              </a:solidFill>
              <a:latin typeface="Basis Grotesque Pro Light" panose="02000503040000020004" pitchFamily="50" charset="0"/>
            </a:endParaRPr>
          </a:p>
        </p:txBody>
      </p:sp>
      <p:sp>
        <p:nvSpPr>
          <p:cNvPr id="7" name="Текст 29"/>
          <p:cNvSpPr>
            <a:spLocks noGrp="1"/>
          </p:cNvSpPr>
          <p:nvPr>
            <p:ph type="body" sz="quarter" idx="175" hasCustomPrompt="1"/>
          </p:nvPr>
        </p:nvSpPr>
        <p:spPr>
          <a:xfrm>
            <a:off x="6733683" y="1089025"/>
            <a:ext cx="486267" cy="466157"/>
          </a:xfrm>
          <a:noFill/>
        </p:spPr>
        <p:txBody>
          <a:bodyPr wrap="square" lIns="72000" tIns="36000" rIns="72000" bIns="0" anchor="ctr">
            <a:noAutofit/>
          </a:bodyPr>
          <a:lstStyle>
            <a:lvl1pPr algn="l">
              <a:spcBef>
                <a:spcPts val="0"/>
              </a:spcBef>
              <a:spcAft>
                <a:spcPts val="0"/>
              </a:spcAft>
              <a:defRPr lang="ru-RU" sz="1000" b="0" dirty="0">
                <a:solidFill>
                  <a:schemeClr val="tx2"/>
                </a:solidFill>
                <a:latin typeface="+mn-lt"/>
              </a:defRPr>
            </a:lvl1pPr>
          </a:lstStyle>
          <a:p>
            <a:pPr lvl="0" fontAlgn="base">
              <a:spcBef>
                <a:spcPct val="0"/>
              </a:spcBef>
              <a:spcAft>
                <a:spcPct val="0"/>
              </a:spcAft>
              <a:buClr>
                <a:srgbClr val="F58220"/>
              </a:buClr>
            </a:pPr>
            <a:r>
              <a:rPr lang="en-US" dirty="0"/>
              <a:t>RPO</a:t>
            </a:r>
            <a:endParaRPr lang="ru-RU" dirty="0"/>
          </a:p>
        </p:txBody>
      </p:sp>
      <p:sp>
        <p:nvSpPr>
          <p:cNvPr id="28" name="Иконка 1"/>
          <p:cNvSpPr>
            <a:spLocks noGrp="1" noChangeAspect="1"/>
          </p:cNvSpPr>
          <p:nvPr>
            <p:ph type="pic" sz="quarter" idx="160" hasCustomPrompt="1"/>
          </p:nvPr>
        </p:nvSpPr>
        <p:spPr>
          <a:xfrm>
            <a:off x="1515901" y="1714217"/>
            <a:ext cx="360000" cy="360000"/>
          </a:xfrm>
          <a:prstGeom prst="ellipse">
            <a:avLst/>
          </a:prstGeom>
          <a:noFill/>
          <a:ln w="15875">
            <a:solidFill>
              <a:schemeClr val="accent5"/>
            </a:solid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9" name="Иконка 1"/>
          <p:cNvSpPr>
            <a:spLocks noGrp="1" noChangeAspect="1"/>
          </p:cNvSpPr>
          <p:nvPr>
            <p:ph type="pic" sz="quarter" idx="161" hasCustomPrompt="1"/>
          </p:nvPr>
        </p:nvSpPr>
        <p:spPr>
          <a:xfrm>
            <a:off x="1515901" y="2801254"/>
            <a:ext cx="360000" cy="360000"/>
          </a:xfrm>
          <a:prstGeom prst="ellipse">
            <a:avLst/>
          </a:prstGeom>
          <a:noFill/>
          <a:ln w="15875">
            <a:solidFill>
              <a:schemeClr val="accent5"/>
            </a:solid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0" name="Иконка 1"/>
          <p:cNvSpPr>
            <a:spLocks noGrp="1" noChangeAspect="1"/>
          </p:cNvSpPr>
          <p:nvPr>
            <p:ph type="pic" sz="quarter" idx="162" hasCustomPrompt="1"/>
          </p:nvPr>
        </p:nvSpPr>
        <p:spPr>
          <a:xfrm>
            <a:off x="1515901" y="3805257"/>
            <a:ext cx="360000" cy="360000"/>
          </a:xfrm>
          <a:prstGeom prst="ellipse">
            <a:avLst/>
          </a:prstGeom>
          <a:noFill/>
          <a:ln w="15875">
            <a:solidFill>
              <a:schemeClr val="accent5"/>
            </a:solid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1" name="Текст 29"/>
          <p:cNvSpPr>
            <a:spLocks noGrp="1"/>
          </p:cNvSpPr>
          <p:nvPr>
            <p:ph type="body" sz="quarter" idx="169" hasCustomPrompt="1"/>
          </p:nvPr>
        </p:nvSpPr>
        <p:spPr>
          <a:xfrm>
            <a:off x="344795" y="1716596"/>
            <a:ext cx="1080606" cy="374906"/>
          </a:xfrm>
          <a:noFill/>
        </p:spPr>
        <p:txBody>
          <a:bodyPr wrap="square" lIns="72000" tIns="36000" rIns="72000" bIns="0" anchor="ctr">
            <a:noAutofit/>
          </a:bodyPr>
          <a:lstStyle>
            <a:lvl1pPr algn="r">
              <a:spcBef>
                <a:spcPts val="0"/>
              </a:spcBef>
              <a:spcAft>
                <a:spcPts val="0"/>
              </a:spcAft>
              <a:defRPr lang="ru-RU" sz="1000" b="0" dirty="0">
                <a:latin typeface="+mn-lt"/>
              </a:defRPr>
            </a:lvl1pPr>
          </a:lstStyle>
          <a:p>
            <a:pPr lvl="0" fontAlgn="base">
              <a:spcBef>
                <a:spcPct val="0"/>
              </a:spcBef>
              <a:spcAft>
                <a:spcPct val="0"/>
              </a:spcAft>
              <a:buClr>
                <a:srgbClr val="F58220"/>
              </a:buClr>
            </a:pPr>
            <a:r>
              <a:rPr lang="ru-RU" dirty="0"/>
              <a:t>Серверы виртуальной платформы</a:t>
            </a:r>
          </a:p>
        </p:txBody>
      </p:sp>
      <p:sp>
        <p:nvSpPr>
          <p:cNvPr id="32" name="Текст 29"/>
          <p:cNvSpPr>
            <a:spLocks noGrp="1"/>
          </p:cNvSpPr>
          <p:nvPr>
            <p:ph type="body" sz="quarter" idx="170" hasCustomPrompt="1"/>
          </p:nvPr>
        </p:nvSpPr>
        <p:spPr>
          <a:xfrm>
            <a:off x="354627" y="2803633"/>
            <a:ext cx="1069204" cy="374906"/>
          </a:xfrm>
          <a:noFill/>
        </p:spPr>
        <p:txBody>
          <a:bodyPr wrap="square" lIns="72000" tIns="36000" rIns="72000" bIns="0" anchor="ctr">
            <a:noAutofit/>
          </a:bodyPr>
          <a:lstStyle>
            <a:lvl1pPr algn="r">
              <a:spcBef>
                <a:spcPts val="0"/>
              </a:spcBef>
              <a:spcAft>
                <a:spcPts val="0"/>
              </a:spcAft>
              <a:defRPr lang="ru-RU" sz="1000" b="0" dirty="0">
                <a:latin typeface="+mn-lt"/>
              </a:defRPr>
            </a:lvl1pPr>
          </a:lstStyle>
          <a:p>
            <a:pPr lvl="0" fontAlgn="base">
              <a:spcBef>
                <a:spcPct val="0"/>
              </a:spcBef>
              <a:spcAft>
                <a:spcPct val="0"/>
              </a:spcAft>
              <a:buClr>
                <a:srgbClr val="F58220"/>
              </a:buClr>
            </a:pPr>
            <a:r>
              <a:rPr lang="ru-RU" dirty="0"/>
              <a:t>Серверы приложений</a:t>
            </a:r>
          </a:p>
        </p:txBody>
      </p:sp>
      <p:sp>
        <p:nvSpPr>
          <p:cNvPr id="33" name="Текст 29"/>
          <p:cNvSpPr>
            <a:spLocks noGrp="1"/>
          </p:cNvSpPr>
          <p:nvPr>
            <p:ph type="body" sz="quarter" idx="171" hasCustomPrompt="1"/>
          </p:nvPr>
        </p:nvSpPr>
        <p:spPr>
          <a:xfrm>
            <a:off x="344795" y="3892275"/>
            <a:ext cx="1080606" cy="205629"/>
          </a:xfrm>
          <a:noFill/>
        </p:spPr>
        <p:txBody>
          <a:bodyPr wrap="square" lIns="72000" tIns="36000" rIns="72000" bIns="0" anchor="ctr">
            <a:noAutofit/>
          </a:bodyPr>
          <a:lstStyle>
            <a:lvl1pPr algn="r">
              <a:spcBef>
                <a:spcPts val="0"/>
              </a:spcBef>
              <a:spcAft>
                <a:spcPts val="0"/>
              </a:spcAft>
              <a:defRPr lang="ru-RU" sz="1000" b="0" dirty="0">
                <a:latin typeface="+mn-lt"/>
              </a:defRPr>
            </a:lvl1pPr>
          </a:lstStyle>
          <a:p>
            <a:pPr lvl="0" fontAlgn="base">
              <a:spcBef>
                <a:spcPct val="0"/>
              </a:spcBef>
              <a:spcAft>
                <a:spcPct val="0"/>
              </a:spcAft>
              <a:buClr>
                <a:srgbClr val="F58220"/>
              </a:buClr>
            </a:pPr>
            <a:r>
              <a:rPr lang="ru-RU" dirty="0"/>
              <a:t>СУБД</a:t>
            </a:r>
          </a:p>
        </p:txBody>
      </p:sp>
      <p:sp>
        <p:nvSpPr>
          <p:cNvPr id="35" name="Текст 34"/>
          <p:cNvSpPr>
            <a:spLocks noGrp="1"/>
          </p:cNvSpPr>
          <p:nvPr>
            <p:ph type="body" sz="quarter" idx="177" hasCustomPrompt="1"/>
          </p:nvPr>
        </p:nvSpPr>
        <p:spPr>
          <a:xfrm>
            <a:off x="4000500" y="6003925"/>
            <a:ext cx="1847850" cy="433388"/>
          </a:xfrm>
        </p:spPr>
        <p:txBody>
          <a:bodyPr anchor="ctr"/>
          <a:lstStyle>
            <a:lvl1pPr algn="ctr">
              <a:defRPr>
                <a:latin typeface="+mn-lt"/>
              </a:defRPr>
            </a:lvl1pPr>
          </a:lstStyle>
          <a:p>
            <a:pPr lvl="0"/>
            <a:r>
              <a:rPr lang="ru-RU" dirty="0"/>
              <a:t>Суммарное время сценария</a:t>
            </a:r>
          </a:p>
        </p:txBody>
      </p:sp>
      <p:sp>
        <p:nvSpPr>
          <p:cNvPr id="37" name="Таблица 36"/>
          <p:cNvSpPr>
            <a:spLocks noGrp="1"/>
          </p:cNvSpPr>
          <p:nvPr>
            <p:ph type="tbl" sz="quarter" idx="178" hasCustomPrompt="1"/>
          </p:nvPr>
        </p:nvSpPr>
        <p:spPr>
          <a:xfrm>
            <a:off x="2343150" y="1638301"/>
            <a:ext cx="5467350" cy="4318000"/>
          </a:xfrm>
        </p:spPr>
        <p:txBody>
          <a:bodyPr/>
          <a:lstStyle>
            <a:lvl1pPr>
              <a:defRPr>
                <a:latin typeface="+mn-lt"/>
              </a:defRPr>
            </a:lvl1pPr>
          </a:lstStyle>
          <a:p>
            <a:r>
              <a:rPr lang="ru-RU" dirty="0"/>
              <a:t>Вставить таблицу с </a:t>
            </a:r>
            <a:r>
              <a:rPr lang="en-US" dirty="0"/>
              <a:t>RTO/RPO </a:t>
            </a:r>
            <a:r>
              <a:rPr lang="ru-RU" dirty="0"/>
              <a:t>по уровням</a:t>
            </a:r>
          </a:p>
        </p:txBody>
      </p:sp>
      <p:sp>
        <p:nvSpPr>
          <p:cNvPr id="41" name="Текст 40"/>
          <p:cNvSpPr>
            <a:spLocks noGrp="1"/>
          </p:cNvSpPr>
          <p:nvPr>
            <p:ph type="body" sz="quarter" idx="179" hasCustomPrompt="1"/>
          </p:nvPr>
        </p:nvSpPr>
        <p:spPr>
          <a:xfrm>
            <a:off x="4308475" y="2758511"/>
            <a:ext cx="1244600" cy="3197788"/>
          </a:xfrm>
          <a:prstGeom prst="roundRect">
            <a:avLst/>
          </a:prstGeom>
          <a:ln>
            <a:solidFill>
              <a:schemeClr val="accent6">
                <a:lumMod val="40000"/>
                <a:lumOff val="60000"/>
              </a:schemeClr>
            </a:solidFill>
            <a:prstDash val="solid"/>
          </a:ln>
        </p:spPr>
        <p:txBody>
          <a:bodyPr/>
          <a:lstStyle>
            <a:lvl1pPr>
              <a:defRPr>
                <a:latin typeface="+mn-lt"/>
              </a:defRPr>
            </a:lvl1pPr>
          </a:lstStyle>
          <a:p>
            <a:pPr lvl="0"/>
            <a:r>
              <a:rPr lang="ru-RU" dirty="0"/>
              <a:t> </a:t>
            </a:r>
          </a:p>
        </p:txBody>
      </p:sp>
      <p:sp>
        <p:nvSpPr>
          <p:cNvPr id="38"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39"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0"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54"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55"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56"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58"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9"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60"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67"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8"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69"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70"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71"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72"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73"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74"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75"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Tree>
    <p:extLst>
      <p:ext uri="{BB962C8B-B14F-4D97-AF65-F5344CB8AC3E}">
        <p14:creationId xmlns:p14="http://schemas.microsoft.com/office/powerpoint/2010/main" val="2295091918"/>
      </p:ext>
    </p:extLst>
  </p:cSld>
  <p:clrMapOvr>
    <a:masterClrMapping/>
  </p:clrMapOvr>
  <p:extLst>
    <p:ext uri="{DCECCB84-F9BA-43D5-87BE-67443E8EF086}">
      <p15:sldGuideLst xmlns:p15="http://schemas.microsoft.com/office/powerpoint/2012/main">
        <p15:guide id="1" pos="4974" userDrawn="1">
          <p15:clr>
            <a:srgbClr val="FBAE40"/>
          </p15:clr>
        </p15:guide>
        <p15:guide id="2" pos="5155"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01 - Аудит - Оповещения">
    <p:spTree>
      <p:nvGrpSpPr>
        <p:cNvPr id="1" name=""/>
        <p:cNvGrpSpPr/>
        <p:nvPr/>
      </p:nvGrpSpPr>
      <p:grpSpPr>
        <a:xfrm>
          <a:off x="0" y="0"/>
          <a:ext cx="0" cy="0"/>
          <a:chOff x="0" y="0"/>
          <a:chExt cx="0" cy="0"/>
        </a:xfrm>
      </p:grpSpPr>
      <p:sp>
        <p:nvSpPr>
          <p:cNvPr id="93" name="Прямоугольник 92"/>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4" name="Прямоугольник 93"/>
          <p:cNvSpPr/>
          <p:nvPr userDrawn="1"/>
        </p:nvSpPr>
        <p:spPr>
          <a:xfrm>
            <a:off x="0" y="-3069"/>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Текст 3"/>
          <p:cNvSpPr>
            <a:spLocks noGrp="1"/>
          </p:cNvSpPr>
          <p:nvPr>
            <p:ph type="body" sz="quarter" idx="177"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2" name="Заголовок 1"/>
          <p:cNvSpPr>
            <a:spLocks noGrp="1"/>
          </p:cNvSpPr>
          <p:nvPr>
            <p:ph type="title" hasCustomPrompt="1"/>
          </p:nvPr>
        </p:nvSpPr>
        <p:spPr>
          <a:xfrm>
            <a:off x="344795" y="144280"/>
            <a:ext cx="11475730" cy="433965"/>
          </a:xfrm>
        </p:spPr>
        <p:txBody>
          <a:bodyPr/>
          <a:lstStyle>
            <a:lvl1pPr>
              <a:defRPr/>
            </a:lvl1pPr>
          </a:lstStyle>
          <a:p>
            <a:r>
              <a:rPr lang="ru-RU" dirty="0"/>
              <a:t>Оповещения</a:t>
            </a:r>
          </a:p>
        </p:txBody>
      </p:sp>
      <p:sp>
        <p:nvSpPr>
          <p:cNvPr id="22" name="Иконка 1"/>
          <p:cNvSpPr>
            <a:spLocks noGrp="1" noChangeAspect="1"/>
          </p:cNvSpPr>
          <p:nvPr>
            <p:ph type="pic" sz="quarter" idx="160" hasCustomPrompt="1"/>
          </p:nvPr>
        </p:nvSpPr>
        <p:spPr>
          <a:xfrm>
            <a:off x="1363501" y="1968237"/>
            <a:ext cx="360000" cy="360000"/>
          </a:xfrm>
          <a:prstGeom prst="ellipse">
            <a:avLst/>
          </a:prstGeom>
          <a:noFill/>
          <a:ln w="15875">
            <a:solidFill>
              <a:srgbClr val="7800FF"/>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3" name="Иконка 1"/>
          <p:cNvSpPr>
            <a:spLocks noGrp="1" noChangeAspect="1"/>
          </p:cNvSpPr>
          <p:nvPr>
            <p:ph type="pic" sz="quarter" idx="161" hasCustomPrompt="1"/>
          </p:nvPr>
        </p:nvSpPr>
        <p:spPr>
          <a:xfrm>
            <a:off x="1363501" y="2938731"/>
            <a:ext cx="360000" cy="360000"/>
          </a:xfrm>
          <a:prstGeom prst="ellipse">
            <a:avLst/>
          </a:prstGeom>
          <a:noFill/>
          <a:ln w="15875">
            <a:solidFill>
              <a:srgbClr val="7800FF"/>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4" name="Иконка 1"/>
          <p:cNvSpPr>
            <a:spLocks noGrp="1" noChangeAspect="1"/>
          </p:cNvSpPr>
          <p:nvPr>
            <p:ph type="pic" sz="quarter" idx="162" hasCustomPrompt="1"/>
          </p:nvPr>
        </p:nvSpPr>
        <p:spPr>
          <a:xfrm>
            <a:off x="1363501" y="3894167"/>
            <a:ext cx="360000" cy="360000"/>
          </a:xfrm>
          <a:prstGeom prst="ellipse">
            <a:avLst/>
          </a:prstGeom>
          <a:noFill/>
          <a:ln w="15875">
            <a:solidFill>
              <a:srgbClr val="7800FF"/>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5" name="Иконка 1"/>
          <p:cNvSpPr>
            <a:spLocks noGrp="1" noChangeAspect="1"/>
          </p:cNvSpPr>
          <p:nvPr>
            <p:ph type="pic" sz="quarter" idx="163" hasCustomPrompt="1"/>
          </p:nvPr>
        </p:nvSpPr>
        <p:spPr>
          <a:xfrm>
            <a:off x="1363501" y="4863972"/>
            <a:ext cx="360000" cy="360000"/>
          </a:xfrm>
          <a:prstGeom prst="ellipse">
            <a:avLst/>
          </a:prstGeom>
          <a:noFill/>
          <a:ln w="15875">
            <a:solidFill>
              <a:srgbClr val="7800FF"/>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6" name="Иконка 1"/>
          <p:cNvSpPr>
            <a:spLocks noGrp="1" noChangeAspect="1"/>
          </p:cNvSpPr>
          <p:nvPr>
            <p:ph type="pic" sz="quarter" idx="168" hasCustomPrompt="1"/>
          </p:nvPr>
        </p:nvSpPr>
        <p:spPr>
          <a:xfrm>
            <a:off x="1363501" y="5820096"/>
            <a:ext cx="360000" cy="360000"/>
          </a:xfrm>
          <a:prstGeom prst="ellipse">
            <a:avLst/>
          </a:prstGeom>
          <a:noFill/>
          <a:ln w="15875">
            <a:solidFill>
              <a:srgbClr val="7800FF"/>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7" name="Текст 29"/>
          <p:cNvSpPr>
            <a:spLocks noGrp="1"/>
          </p:cNvSpPr>
          <p:nvPr>
            <p:ph type="body" sz="quarter" idx="169" hasCustomPrompt="1"/>
          </p:nvPr>
        </p:nvSpPr>
        <p:spPr>
          <a:xfrm>
            <a:off x="334962" y="1960784"/>
            <a:ext cx="991063" cy="374906"/>
          </a:xfrm>
          <a:noFill/>
        </p:spPr>
        <p:txBody>
          <a:bodyPr wrap="square" lIns="72000" tIns="36000" rIns="72000" bIns="0" anchor="ctr">
            <a:noAutofit/>
          </a:bodyPr>
          <a:lstStyle>
            <a:lvl1pPr algn="r">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Телефон</a:t>
            </a:r>
          </a:p>
        </p:txBody>
      </p:sp>
      <p:sp>
        <p:nvSpPr>
          <p:cNvPr id="28" name="Текст 29"/>
          <p:cNvSpPr>
            <a:spLocks noGrp="1"/>
          </p:cNvSpPr>
          <p:nvPr>
            <p:ph type="body" sz="quarter" idx="170" hasCustomPrompt="1"/>
          </p:nvPr>
        </p:nvSpPr>
        <p:spPr>
          <a:xfrm>
            <a:off x="344795" y="2931278"/>
            <a:ext cx="980606" cy="374906"/>
          </a:xfrm>
          <a:noFill/>
        </p:spPr>
        <p:txBody>
          <a:bodyPr wrap="square" lIns="72000" tIns="36000" rIns="72000" bIns="0" anchor="ctr">
            <a:noAutofit/>
          </a:bodyPr>
          <a:lstStyle>
            <a:lvl1pPr algn="r">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Чаты</a:t>
            </a:r>
          </a:p>
        </p:txBody>
      </p:sp>
      <p:sp>
        <p:nvSpPr>
          <p:cNvPr id="29" name="Текст 29"/>
          <p:cNvSpPr>
            <a:spLocks noGrp="1"/>
          </p:cNvSpPr>
          <p:nvPr>
            <p:ph type="body" sz="quarter" idx="171" hasCustomPrompt="1"/>
          </p:nvPr>
        </p:nvSpPr>
        <p:spPr>
          <a:xfrm>
            <a:off x="334962" y="3971353"/>
            <a:ext cx="991063" cy="205629"/>
          </a:xfrm>
          <a:noFill/>
        </p:spPr>
        <p:txBody>
          <a:bodyPr wrap="square" lIns="72000" tIns="36000" rIns="72000" bIns="0" anchor="ctr">
            <a:noAutofit/>
          </a:bodyPr>
          <a:lstStyle>
            <a:lvl1pPr algn="r">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Электронная почта</a:t>
            </a:r>
          </a:p>
        </p:txBody>
      </p:sp>
      <p:sp>
        <p:nvSpPr>
          <p:cNvPr id="30" name="Текст 29"/>
          <p:cNvSpPr>
            <a:spLocks noGrp="1"/>
          </p:cNvSpPr>
          <p:nvPr>
            <p:ph type="body" sz="quarter" idx="172" hasCustomPrompt="1"/>
          </p:nvPr>
        </p:nvSpPr>
        <p:spPr>
          <a:xfrm>
            <a:off x="344795" y="4941158"/>
            <a:ext cx="980606" cy="205629"/>
          </a:xfrm>
          <a:noFill/>
        </p:spPr>
        <p:txBody>
          <a:bodyPr wrap="square" lIns="72000" tIns="36000" rIns="72000" bIns="0" anchor="ctr">
            <a:noAutofit/>
          </a:bodyPr>
          <a:lstStyle>
            <a:lvl1pPr algn="r">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Портал</a:t>
            </a:r>
          </a:p>
        </p:txBody>
      </p:sp>
      <p:sp>
        <p:nvSpPr>
          <p:cNvPr id="31" name="Текст 29"/>
          <p:cNvSpPr>
            <a:spLocks noGrp="1"/>
          </p:cNvSpPr>
          <p:nvPr>
            <p:ph type="body" sz="quarter" idx="173" hasCustomPrompt="1"/>
          </p:nvPr>
        </p:nvSpPr>
        <p:spPr>
          <a:xfrm>
            <a:off x="334962" y="5812643"/>
            <a:ext cx="991063" cy="374906"/>
          </a:xfrm>
          <a:noFill/>
        </p:spPr>
        <p:txBody>
          <a:bodyPr wrap="square" lIns="72000" tIns="36000" rIns="72000" bIns="0" anchor="ctr">
            <a:noAutofit/>
          </a:bodyPr>
          <a:lstStyle>
            <a:lvl1pPr algn="r">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Личный кабинет</a:t>
            </a:r>
          </a:p>
        </p:txBody>
      </p:sp>
      <p:sp>
        <p:nvSpPr>
          <p:cNvPr id="32" name="Текст 29"/>
          <p:cNvSpPr>
            <a:spLocks noGrp="1"/>
          </p:cNvSpPr>
          <p:nvPr>
            <p:ph type="body" sz="quarter" idx="174" hasCustomPrompt="1"/>
          </p:nvPr>
        </p:nvSpPr>
        <p:spPr>
          <a:xfrm>
            <a:off x="611659" y="1442411"/>
            <a:ext cx="931842" cy="205629"/>
          </a:xfrm>
          <a:noFill/>
        </p:spPr>
        <p:txBody>
          <a:bodyPr wrap="square" lIns="72000" tIns="36000" rIns="72000" bIns="0" anchor="ctr">
            <a:spAutoFit/>
          </a:bodyPr>
          <a:lstStyle>
            <a:lvl1pPr algn="ctr">
              <a:spcBef>
                <a:spcPts val="0"/>
              </a:spcBef>
              <a:spcAft>
                <a:spcPts val="0"/>
              </a:spcAft>
              <a:defRPr lang="ru-RU" sz="1100" b="0" dirty="0">
                <a:solidFill>
                  <a:srgbClr val="7800FF"/>
                </a:solidFill>
                <a:latin typeface="+mn-lt"/>
              </a:defRPr>
            </a:lvl1pPr>
          </a:lstStyle>
          <a:p>
            <a:pPr lvl="0" fontAlgn="base">
              <a:spcBef>
                <a:spcPct val="0"/>
              </a:spcBef>
              <a:spcAft>
                <a:spcPct val="0"/>
              </a:spcAft>
              <a:buClr>
                <a:srgbClr val="F58220"/>
              </a:buClr>
            </a:pPr>
            <a:r>
              <a:rPr lang="ru-RU" dirty="0"/>
              <a:t>Каналы</a:t>
            </a:r>
          </a:p>
        </p:txBody>
      </p:sp>
      <p:sp>
        <p:nvSpPr>
          <p:cNvPr id="33" name="Текст 29"/>
          <p:cNvSpPr>
            <a:spLocks noGrp="1"/>
          </p:cNvSpPr>
          <p:nvPr>
            <p:ph type="body" sz="quarter" idx="175" hasCustomPrompt="1"/>
          </p:nvPr>
        </p:nvSpPr>
        <p:spPr>
          <a:xfrm>
            <a:off x="2459509" y="1442411"/>
            <a:ext cx="931842" cy="205629"/>
          </a:xfrm>
          <a:noFill/>
        </p:spPr>
        <p:txBody>
          <a:bodyPr wrap="square" lIns="72000" tIns="36000" rIns="72000" bIns="0" anchor="ctr">
            <a:spAutoFit/>
          </a:bodyPr>
          <a:lstStyle>
            <a:lvl1pPr algn="ctr">
              <a:spcBef>
                <a:spcPts val="0"/>
              </a:spcBef>
              <a:spcAft>
                <a:spcPts val="0"/>
              </a:spcAft>
              <a:defRPr lang="ru-RU" sz="1100" b="0" dirty="0">
                <a:solidFill>
                  <a:srgbClr val="7800FF"/>
                </a:solidFill>
                <a:latin typeface="+mn-lt"/>
              </a:defRPr>
            </a:lvl1pPr>
          </a:lstStyle>
          <a:p>
            <a:pPr lvl="0" fontAlgn="base">
              <a:spcBef>
                <a:spcPct val="0"/>
              </a:spcBef>
              <a:spcAft>
                <a:spcPct val="0"/>
              </a:spcAft>
              <a:buClr>
                <a:srgbClr val="F58220"/>
              </a:buClr>
            </a:pPr>
            <a:r>
              <a:rPr lang="ru-RU" dirty="0"/>
              <a:t>Получатели</a:t>
            </a:r>
          </a:p>
        </p:txBody>
      </p:sp>
      <p:sp>
        <p:nvSpPr>
          <p:cNvPr id="34" name="Текст 29"/>
          <p:cNvSpPr>
            <a:spLocks noGrp="1"/>
          </p:cNvSpPr>
          <p:nvPr>
            <p:ph type="body" sz="quarter" idx="176" hasCustomPrompt="1"/>
          </p:nvPr>
        </p:nvSpPr>
        <p:spPr>
          <a:xfrm>
            <a:off x="5616739" y="1099511"/>
            <a:ext cx="931842" cy="205629"/>
          </a:xfrm>
          <a:noFill/>
        </p:spPr>
        <p:txBody>
          <a:bodyPr wrap="square" lIns="72000" tIns="36000" rIns="72000" bIns="0" anchor="ctr">
            <a:spAutoFit/>
          </a:bodyPr>
          <a:lstStyle>
            <a:lvl1pPr algn="ctr">
              <a:spcBef>
                <a:spcPts val="0"/>
              </a:spcBef>
              <a:spcAft>
                <a:spcPts val="0"/>
              </a:spcAft>
              <a:defRPr lang="ru-RU" sz="1100" b="0" dirty="0">
                <a:solidFill>
                  <a:srgbClr val="7800FF"/>
                </a:solidFill>
                <a:latin typeface="+mn-lt"/>
              </a:defRPr>
            </a:lvl1pPr>
          </a:lstStyle>
          <a:p>
            <a:pPr lvl="0" fontAlgn="base">
              <a:spcBef>
                <a:spcPct val="0"/>
              </a:spcBef>
              <a:spcAft>
                <a:spcPct val="0"/>
              </a:spcAft>
              <a:buClr>
                <a:srgbClr val="F58220"/>
              </a:buClr>
            </a:pPr>
            <a:r>
              <a:rPr lang="ru-RU" dirty="0"/>
              <a:t>События</a:t>
            </a:r>
          </a:p>
        </p:txBody>
      </p:sp>
      <p:sp>
        <p:nvSpPr>
          <p:cNvPr id="37" name="Текст 29"/>
          <p:cNvSpPr>
            <a:spLocks noGrp="1"/>
          </p:cNvSpPr>
          <p:nvPr>
            <p:ph type="body" sz="quarter" idx="178" hasCustomPrompt="1"/>
          </p:nvPr>
        </p:nvSpPr>
        <p:spPr>
          <a:xfrm>
            <a:off x="2759912" y="1960784"/>
            <a:ext cx="1058994" cy="374906"/>
          </a:xfrm>
          <a:noFill/>
        </p:spPr>
        <p:txBody>
          <a:bodyPr wrap="square" lIns="72000" tIns="36000" rIns="72000" bIns="0" anchor="ctr">
            <a:spAutoFit/>
          </a:bodyPr>
          <a:lstStyle>
            <a:lvl1pPr algn="l">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Группы поддержки</a:t>
            </a:r>
          </a:p>
        </p:txBody>
      </p:sp>
      <p:sp>
        <p:nvSpPr>
          <p:cNvPr id="38" name="Текст 29"/>
          <p:cNvSpPr>
            <a:spLocks noGrp="1"/>
          </p:cNvSpPr>
          <p:nvPr>
            <p:ph type="body" sz="quarter" idx="179" hasCustomPrompt="1"/>
          </p:nvPr>
        </p:nvSpPr>
        <p:spPr>
          <a:xfrm>
            <a:off x="2759912" y="3015917"/>
            <a:ext cx="1058994" cy="205629"/>
          </a:xfrm>
          <a:noFill/>
        </p:spPr>
        <p:txBody>
          <a:bodyPr wrap="square" lIns="72000" tIns="36000" rIns="72000" bIns="0" anchor="ctr">
            <a:spAutoFit/>
          </a:bodyPr>
          <a:lstStyle>
            <a:lvl1pPr algn="l">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Пользователь</a:t>
            </a:r>
          </a:p>
        </p:txBody>
      </p:sp>
      <p:sp>
        <p:nvSpPr>
          <p:cNvPr id="39" name="Текст 29"/>
          <p:cNvSpPr>
            <a:spLocks noGrp="1"/>
          </p:cNvSpPr>
          <p:nvPr>
            <p:ph type="body" sz="quarter" idx="180" hasCustomPrompt="1"/>
          </p:nvPr>
        </p:nvSpPr>
        <p:spPr>
          <a:xfrm>
            <a:off x="2759912" y="4941158"/>
            <a:ext cx="1058994" cy="205629"/>
          </a:xfrm>
          <a:noFill/>
        </p:spPr>
        <p:txBody>
          <a:bodyPr wrap="square" lIns="72000" tIns="36000" rIns="72000" bIns="0" anchor="ctr">
            <a:spAutoFit/>
          </a:bodyPr>
          <a:lstStyle>
            <a:lvl1pPr algn="l">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Клиент</a:t>
            </a:r>
          </a:p>
        </p:txBody>
      </p:sp>
      <p:sp>
        <p:nvSpPr>
          <p:cNvPr id="41" name="Таблица 40"/>
          <p:cNvSpPr>
            <a:spLocks noGrp="1"/>
          </p:cNvSpPr>
          <p:nvPr>
            <p:ph type="tbl" sz="quarter" idx="181" hasCustomPrompt="1"/>
          </p:nvPr>
        </p:nvSpPr>
        <p:spPr>
          <a:xfrm>
            <a:off x="3876515" y="1362076"/>
            <a:ext cx="4019710" cy="5124450"/>
          </a:xfrm>
        </p:spPr>
        <p:txBody>
          <a:bodyPr wrap="square">
            <a:noAutofit/>
          </a:bodyPr>
          <a:lstStyle>
            <a:lvl1pPr>
              <a:defRPr sz="1200" baseline="0"/>
            </a:lvl1pPr>
          </a:lstStyle>
          <a:p>
            <a:r>
              <a:rPr lang="ru-RU" dirty="0"/>
              <a:t>Вставить таблицу размером </a:t>
            </a:r>
            <a:r>
              <a:rPr lang="en-US" dirty="0"/>
              <a:t>&lt;</a:t>
            </a:r>
            <a:r>
              <a:rPr lang="ru-RU" dirty="0"/>
              <a:t>количество событий (столбцы)</a:t>
            </a:r>
            <a:r>
              <a:rPr lang="en-US" dirty="0"/>
              <a:t>&gt;</a:t>
            </a:r>
            <a:r>
              <a:rPr lang="ru-RU" dirty="0"/>
              <a:t> </a:t>
            </a:r>
            <a:r>
              <a:rPr lang="en-US" dirty="0"/>
              <a:t>x</a:t>
            </a:r>
            <a:r>
              <a:rPr lang="ru-RU" dirty="0"/>
              <a:t> </a:t>
            </a:r>
            <a:r>
              <a:rPr lang="en-US" dirty="0"/>
              <a:t>&lt;</a:t>
            </a:r>
            <a:r>
              <a:rPr lang="ru-RU" dirty="0"/>
              <a:t>количество каналов (строки)+1</a:t>
            </a:r>
            <a:r>
              <a:rPr lang="en-US" dirty="0"/>
              <a:t>&gt;,</a:t>
            </a:r>
            <a:r>
              <a:rPr lang="ru-RU" dirty="0"/>
              <a:t> очистить стиль, нарисовать внутренние границы по возможности В первой строке перечислить события Выровнять высоту</a:t>
            </a:r>
          </a:p>
        </p:txBody>
      </p:sp>
      <p:sp>
        <p:nvSpPr>
          <p:cNvPr id="43" name="Текст 42"/>
          <p:cNvSpPr>
            <a:spLocks noGrp="1"/>
          </p:cNvSpPr>
          <p:nvPr>
            <p:ph type="body" sz="quarter" idx="182" hasCustomPrompt="1"/>
          </p:nvPr>
        </p:nvSpPr>
        <p:spPr>
          <a:xfrm>
            <a:off x="1847850" y="1933575"/>
            <a:ext cx="133350" cy="2468563"/>
          </a:xfrm>
          <a:prstGeom prst="rightBrace">
            <a:avLst/>
          </a:prstGeom>
          <a:ln>
            <a:solidFill>
              <a:srgbClr val="7800FF"/>
            </a:solidFill>
            <a:prstDash val="dash"/>
          </a:ln>
        </p:spPr>
        <p:txBody>
          <a:bodyPr/>
          <a:lstStyle>
            <a:lvl1pPr>
              <a:defRPr/>
            </a:lvl1pPr>
          </a:lstStyle>
          <a:p>
            <a:pPr lvl="0"/>
            <a:r>
              <a:rPr lang="ru-RU" dirty="0"/>
              <a:t> </a:t>
            </a:r>
          </a:p>
        </p:txBody>
      </p:sp>
      <p:sp>
        <p:nvSpPr>
          <p:cNvPr id="44" name="Текст 42"/>
          <p:cNvSpPr>
            <a:spLocks noGrp="1"/>
          </p:cNvSpPr>
          <p:nvPr>
            <p:ph type="body" sz="quarter" idx="183" hasCustomPrompt="1"/>
          </p:nvPr>
        </p:nvSpPr>
        <p:spPr>
          <a:xfrm>
            <a:off x="2047832" y="3820086"/>
            <a:ext cx="133350" cy="2468563"/>
          </a:xfrm>
          <a:prstGeom prst="rightBrace">
            <a:avLst/>
          </a:prstGeom>
          <a:ln>
            <a:solidFill>
              <a:srgbClr val="7800FF"/>
            </a:solidFill>
            <a:prstDash val="dash"/>
          </a:ln>
        </p:spPr>
        <p:txBody>
          <a:bodyPr/>
          <a:lstStyle>
            <a:lvl1pPr>
              <a:defRPr/>
            </a:lvl1pPr>
          </a:lstStyle>
          <a:p>
            <a:pPr lvl="0"/>
            <a:r>
              <a:rPr lang="ru-RU" dirty="0"/>
              <a:t> </a:t>
            </a:r>
          </a:p>
        </p:txBody>
      </p:sp>
      <p:sp>
        <p:nvSpPr>
          <p:cNvPr id="45" name="Текст 42"/>
          <p:cNvSpPr>
            <a:spLocks noGrp="1"/>
          </p:cNvSpPr>
          <p:nvPr>
            <p:ph type="body" sz="quarter" idx="184" hasCustomPrompt="1"/>
          </p:nvPr>
        </p:nvSpPr>
        <p:spPr>
          <a:xfrm>
            <a:off x="2035140" y="1933576"/>
            <a:ext cx="133350" cy="1466850"/>
          </a:xfrm>
          <a:prstGeom prst="rightBrace">
            <a:avLst>
              <a:gd name="adj1" fmla="val 8333"/>
              <a:gd name="adj2" fmla="val 11029"/>
            </a:avLst>
          </a:prstGeom>
          <a:ln>
            <a:solidFill>
              <a:srgbClr val="7800FF"/>
            </a:solidFill>
            <a:prstDash val="dash"/>
          </a:ln>
        </p:spPr>
        <p:txBody>
          <a:bodyPr/>
          <a:lstStyle>
            <a:lvl1pPr>
              <a:defRPr/>
            </a:lvl1pPr>
          </a:lstStyle>
          <a:p>
            <a:pPr lvl="0"/>
            <a:r>
              <a:rPr lang="ru-RU" dirty="0"/>
              <a:t> </a:t>
            </a:r>
          </a:p>
        </p:txBody>
      </p:sp>
      <p:sp>
        <p:nvSpPr>
          <p:cNvPr id="46" name="Иконка 1"/>
          <p:cNvSpPr>
            <a:spLocks noGrp="1" noChangeAspect="1"/>
          </p:cNvSpPr>
          <p:nvPr>
            <p:ph type="pic" sz="quarter" idx="185" hasCustomPrompt="1"/>
          </p:nvPr>
        </p:nvSpPr>
        <p:spPr>
          <a:xfrm>
            <a:off x="2330958" y="1968237"/>
            <a:ext cx="360000" cy="360000"/>
          </a:xfrm>
          <a:prstGeom prst="ellipse">
            <a:avLst/>
          </a:prstGeom>
          <a:noFill/>
          <a:ln w="15875">
            <a:solidFill>
              <a:srgbClr val="7800FF"/>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7" name="Иконка 1"/>
          <p:cNvSpPr>
            <a:spLocks noGrp="1" noChangeAspect="1"/>
          </p:cNvSpPr>
          <p:nvPr>
            <p:ph type="pic" sz="quarter" idx="186" hasCustomPrompt="1"/>
          </p:nvPr>
        </p:nvSpPr>
        <p:spPr>
          <a:xfrm>
            <a:off x="2330958" y="2938731"/>
            <a:ext cx="360000" cy="360000"/>
          </a:xfrm>
          <a:prstGeom prst="ellipse">
            <a:avLst/>
          </a:prstGeom>
          <a:noFill/>
          <a:ln w="15875">
            <a:solidFill>
              <a:srgbClr val="7800FF"/>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8" name="Иконка 1"/>
          <p:cNvSpPr>
            <a:spLocks noGrp="1" noChangeAspect="1"/>
          </p:cNvSpPr>
          <p:nvPr>
            <p:ph type="pic" sz="quarter" idx="187" hasCustomPrompt="1"/>
          </p:nvPr>
        </p:nvSpPr>
        <p:spPr>
          <a:xfrm>
            <a:off x="2330958" y="4863972"/>
            <a:ext cx="360000" cy="360000"/>
          </a:xfrm>
          <a:prstGeom prst="ellipse">
            <a:avLst/>
          </a:prstGeom>
          <a:noFill/>
          <a:ln w="15875">
            <a:solidFill>
              <a:srgbClr val="7800FF"/>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0"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51"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52"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59"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60"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61"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63"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4"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65"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66"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7"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80"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81"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82"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83"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84"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85"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86"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Tree>
    <p:extLst>
      <p:ext uri="{BB962C8B-B14F-4D97-AF65-F5344CB8AC3E}">
        <p14:creationId xmlns:p14="http://schemas.microsoft.com/office/powerpoint/2010/main" val="1766401018"/>
      </p:ext>
    </p:extLst>
  </p:cSld>
  <p:clrMapOvr>
    <a:masterClrMapping/>
  </p:clrMapOvr>
  <p:extLst>
    <p:ext uri="{DCECCB84-F9BA-43D5-87BE-67443E8EF086}">
      <p15:sldGuideLst xmlns:p15="http://schemas.microsoft.com/office/powerpoint/2012/main">
        <p15:guide id="1" pos="4974" userDrawn="1">
          <p15:clr>
            <a:srgbClr val="FBAE40"/>
          </p15:clr>
        </p15:guide>
        <p15:guide id="2" pos="5155"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01 - Аудит - Мониторинг">
    <p:spTree>
      <p:nvGrpSpPr>
        <p:cNvPr id="1" name=""/>
        <p:cNvGrpSpPr/>
        <p:nvPr/>
      </p:nvGrpSpPr>
      <p:grpSpPr>
        <a:xfrm>
          <a:off x="0" y="0"/>
          <a:ext cx="0" cy="0"/>
          <a:chOff x="0" y="0"/>
          <a:chExt cx="0" cy="0"/>
        </a:xfrm>
      </p:grpSpPr>
      <p:sp>
        <p:nvSpPr>
          <p:cNvPr id="84" name="Прямоугольник 83"/>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Прямоугольник 84"/>
          <p:cNvSpPr/>
          <p:nvPr userDrawn="1"/>
        </p:nvSpPr>
        <p:spPr>
          <a:xfrm>
            <a:off x="0" y="-3069"/>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Текст 3"/>
          <p:cNvSpPr>
            <a:spLocks noGrp="1"/>
          </p:cNvSpPr>
          <p:nvPr>
            <p:ph type="body" sz="quarter" idx="178"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a:lstStyle>
            <a:lvl1pPr>
              <a:defRPr/>
            </a:lvl1pPr>
          </a:lstStyle>
          <a:p>
            <a:pPr lvl="0"/>
            <a:r>
              <a:rPr lang="ru-RU" dirty="0"/>
              <a:t> </a:t>
            </a:r>
          </a:p>
        </p:txBody>
      </p:sp>
      <p:sp>
        <p:nvSpPr>
          <p:cNvPr id="4" name="Таблица 3"/>
          <p:cNvSpPr>
            <a:spLocks noGrp="1"/>
          </p:cNvSpPr>
          <p:nvPr>
            <p:ph type="tbl" sz="quarter" idx="176" hasCustomPrompt="1"/>
          </p:nvPr>
        </p:nvSpPr>
        <p:spPr>
          <a:xfrm>
            <a:off x="334963" y="1089025"/>
            <a:ext cx="7561262" cy="5400675"/>
          </a:xfrm>
        </p:spPr>
        <p:txBody>
          <a:bodyPr/>
          <a:lstStyle>
            <a:lvl1pPr>
              <a:defRPr baseline="0">
                <a:latin typeface="+mn-lt"/>
              </a:defRPr>
            </a:lvl1pPr>
          </a:lstStyle>
          <a:p>
            <a:r>
              <a:rPr lang="ru-RU" dirty="0"/>
              <a:t>Вставить таблицу </a:t>
            </a:r>
            <a:r>
              <a:rPr lang="en-US" dirty="0"/>
              <a:t>N </a:t>
            </a:r>
            <a:r>
              <a:rPr lang="ru-RU" dirty="0"/>
              <a:t>(систем мониторинга) +1</a:t>
            </a:r>
            <a:r>
              <a:rPr lang="en-US" dirty="0"/>
              <a:t> x</a:t>
            </a:r>
            <a:r>
              <a:rPr lang="ru-RU" dirty="0"/>
              <a:t> 6 (уровней мониторинга) + 1</a:t>
            </a:r>
          </a:p>
        </p:txBody>
      </p:sp>
      <p:sp>
        <p:nvSpPr>
          <p:cNvPr id="60" name="Текст 29"/>
          <p:cNvSpPr>
            <a:spLocks noGrp="1"/>
          </p:cNvSpPr>
          <p:nvPr>
            <p:ph type="body" sz="quarter" idx="174" hasCustomPrompt="1"/>
          </p:nvPr>
        </p:nvSpPr>
        <p:spPr>
          <a:xfrm>
            <a:off x="2728779" y="1098763"/>
            <a:ext cx="2100792" cy="446680"/>
          </a:xfrm>
          <a:noFill/>
        </p:spPr>
        <p:txBody>
          <a:bodyPr vert="horz" wrap="square" lIns="72000" tIns="36000" rIns="72000" bIns="0" rtlCol="0" anchor="ctr">
            <a:noAutofit/>
          </a:bodyPr>
          <a:lstStyle>
            <a:lvl1pPr>
              <a:defRPr lang="ru-RU" altLang="ru-RU" sz="1100" b="0" dirty="0">
                <a:solidFill>
                  <a:srgbClr val="7800FF"/>
                </a:solidFill>
                <a:latin typeface="+mn-lt"/>
              </a:defRPr>
            </a:lvl1pPr>
          </a:lstStyle>
          <a:p>
            <a:pPr lvl="0" fontAlgn="base">
              <a:spcBef>
                <a:spcPct val="0"/>
              </a:spcBef>
              <a:spcAft>
                <a:spcPct val="0"/>
              </a:spcAft>
              <a:buClr>
                <a:srgbClr val="F58220"/>
              </a:buClr>
            </a:pPr>
            <a:r>
              <a:rPr lang="ru-RU" altLang="ru-RU" sz="1100" b="0" dirty="0">
                <a:solidFill>
                  <a:schemeClr val="tx1"/>
                </a:solidFill>
                <a:latin typeface="Basis Grotesque Pro Light" panose="02000503040000020004" pitchFamily="50" charset="0"/>
              </a:rPr>
              <a:t>Система 1</a:t>
            </a:r>
          </a:p>
        </p:txBody>
      </p:sp>
      <p:sp>
        <p:nvSpPr>
          <p:cNvPr id="2" name="Заголовок 1"/>
          <p:cNvSpPr>
            <a:spLocks noGrp="1"/>
          </p:cNvSpPr>
          <p:nvPr>
            <p:ph type="title" hasCustomPrompt="1"/>
          </p:nvPr>
        </p:nvSpPr>
        <p:spPr>
          <a:xfrm>
            <a:off x="344795" y="144280"/>
            <a:ext cx="11475730" cy="433965"/>
          </a:xfrm>
        </p:spPr>
        <p:txBody>
          <a:bodyPr/>
          <a:lstStyle>
            <a:lvl1pPr>
              <a:defRPr baseline="0">
                <a:latin typeface="+mn-lt"/>
              </a:defRPr>
            </a:lvl1pPr>
          </a:lstStyle>
          <a:p>
            <a:r>
              <a:rPr lang="ru-RU" dirty="0"/>
              <a:t>Мониторинг</a:t>
            </a:r>
          </a:p>
        </p:txBody>
      </p:sp>
      <p:sp>
        <p:nvSpPr>
          <p:cNvPr id="30" name="Иконка 1"/>
          <p:cNvSpPr>
            <a:spLocks noGrp="1" noChangeAspect="1"/>
          </p:cNvSpPr>
          <p:nvPr>
            <p:ph type="pic" sz="quarter" idx="160" hasCustomPrompt="1"/>
          </p:nvPr>
        </p:nvSpPr>
        <p:spPr>
          <a:xfrm>
            <a:off x="1325401" y="1828517"/>
            <a:ext cx="360000" cy="360000"/>
          </a:xfrm>
          <a:prstGeom prst="roundRect">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1" name="Иконка 1"/>
          <p:cNvSpPr>
            <a:spLocks noGrp="1" noChangeAspect="1"/>
          </p:cNvSpPr>
          <p:nvPr>
            <p:ph type="pic" sz="quarter" idx="161" hasCustomPrompt="1"/>
          </p:nvPr>
        </p:nvSpPr>
        <p:spPr>
          <a:xfrm>
            <a:off x="1325401" y="2643978"/>
            <a:ext cx="360000" cy="360000"/>
          </a:xfrm>
          <a:prstGeom prst="roundRect">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2" name="Иконка 1"/>
          <p:cNvSpPr>
            <a:spLocks noGrp="1" noChangeAspect="1"/>
          </p:cNvSpPr>
          <p:nvPr>
            <p:ph type="pic" sz="quarter" idx="162" hasCustomPrompt="1"/>
          </p:nvPr>
        </p:nvSpPr>
        <p:spPr>
          <a:xfrm>
            <a:off x="1325401" y="4274900"/>
            <a:ext cx="360000" cy="360000"/>
          </a:xfrm>
          <a:prstGeom prst="roundRect">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3" name="Иконка 1"/>
          <p:cNvSpPr>
            <a:spLocks noGrp="1" noChangeAspect="1"/>
          </p:cNvSpPr>
          <p:nvPr>
            <p:ph type="pic" sz="quarter" idx="163" hasCustomPrompt="1"/>
          </p:nvPr>
        </p:nvSpPr>
        <p:spPr>
          <a:xfrm>
            <a:off x="1325401" y="5090361"/>
            <a:ext cx="360000" cy="360000"/>
          </a:xfrm>
          <a:prstGeom prst="roundRect">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0" name="Иконка 1"/>
          <p:cNvSpPr>
            <a:spLocks noGrp="1" noChangeAspect="1"/>
          </p:cNvSpPr>
          <p:nvPr>
            <p:ph type="pic" sz="quarter" idx="164" hasCustomPrompt="1"/>
          </p:nvPr>
        </p:nvSpPr>
        <p:spPr>
          <a:xfrm>
            <a:off x="2251587" y="1142103"/>
            <a:ext cx="360000" cy="360000"/>
          </a:xfrm>
          <a:prstGeom prst="roundRect">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1" name="Иконка 1"/>
          <p:cNvSpPr>
            <a:spLocks noGrp="1" noChangeAspect="1"/>
          </p:cNvSpPr>
          <p:nvPr>
            <p:ph type="pic" sz="quarter" idx="165" hasCustomPrompt="1"/>
          </p:nvPr>
        </p:nvSpPr>
        <p:spPr>
          <a:xfrm>
            <a:off x="5288422" y="1142103"/>
            <a:ext cx="360000" cy="360000"/>
          </a:xfrm>
          <a:prstGeom prst="roundRect">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4" name="Иконка 1"/>
          <p:cNvSpPr>
            <a:spLocks noGrp="1" noChangeAspect="1"/>
          </p:cNvSpPr>
          <p:nvPr>
            <p:ph type="pic" sz="quarter" idx="168" hasCustomPrompt="1"/>
          </p:nvPr>
        </p:nvSpPr>
        <p:spPr>
          <a:xfrm>
            <a:off x="1325401" y="5905821"/>
            <a:ext cx="360000" cy="360000"/>
          </a:xfrm>
          <a:prstGeom prst="roundRect">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1" name="Текст 29"/>
          <p:cNvSpPr>
            <a:spLocks noGrp="1"/>
          </p:cNvSpPr>
          <p:nvPr>
            <p:ph type="body" sz="quarter" idx="175" hasCustomPrompt="1"/>
          </p:nvPr>
        </p:nvSpPr>
        <p:spPr>
          <a:xfrm>
            <a:off x="5767155" y="1089025"/>
            <a:ext cx="2129070" cy="466157"/>
          </a:xfrm>
          <a:noFill/>
        </p:spPr>
        <p:txBody>
          <a:bodyPr wrap="square" lIns="72000" tIns="36000" rIns="72000" bIns="0" anchor="ctr">
            <a:noAutofit/>
          </a:bodyPr>
          <a:lstStyle>
            <a:lvl1pPr algn="l">
              <a:spcBef>
                <a:spcPts val="0"/>
              </a:spcBef>
              <a:spcAft>
                <a:spcPts val="0"/>
              </a:spcAft>
              <a:defRPr lang="ru-RU" sz="1100" b="0" dirty="0">
                <a:solidFill>
                  <a:srgbClr val="7800FF"/>
                </a:solidFill>
                <a:latin typeface="+mn-lt"/>
              </a:defRPr>
            </a:lvl1pPr>
          </a:lstStyle>
          <a:p>
            <a:pPr lvl="0" fontAlgn="base">
              <a:spcBef>
                <a:spcPct val="0"/>
              </a:spcBef>
              <a:spcAft>
                <a:spcPct val="0"/>
              </a:spcAft>
              <a:buClr>
                <a:srgbClr val="F58220"/>
              </a:buClr>
            </a:pPr>
            <a:r>
              <a:rPr lang="ru-RU" dirty="0"/>
              <a:t>Система 2</a:t>
            </a:r>
          </a:p>
        </p:txBody>
      </p:sp>
      <p:sp>
        <p:nvSpPr>
          <p:cNvPr id="81" name="Иконка 1"/>
          <p:cNvSpPr>
            <a:spLocks noGrp="1" noChangeAspect="1"/>
          </p:cNvSpPr>
          <p:nvPr>
            <p:ph type="pic" sz="quarter" idx="177" hasCustomPrompt="1"/>
          </p:nvPr>
        </p:nvSpPr>
        <p:spPr>
          <a:xfrm>
            <a:off x="1325401" y="3459439"/>
            <a:ext cx="360000" cy="360000"/>
          </a:xfrm>
          <a:prstGeom prst="roundRect">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6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4"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35"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6"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37"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8"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39"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8"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9"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55"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56"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7"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58"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59"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69"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70"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71"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72"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76"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Tree>
    <p:extLst>
      <p:ext uri="{BB962C8B-B14F-4D97-AF65-F5344CB8AC3E}">
        <p14:creationId xmlns:p14="http://schemas.microsoft.com/office/powerpoint/2010/main" val="1377472318"/>
      </p:ext>
    </p:extLst>
  </p:cSld>
  <p:clrMapOvr>
    <a:masterClrMapping/>
  </p:clrMapOvr>
  <p:extLst>
    <p:ext uri="{DCECCB84-F9BA-43D5-87BE-67443E8EF086}">
      <p15:sldGuideLst xmlns:p15="http://schemas.microsoft.com/office/powerpoint/2012/main">
        <p15:guide id="1" pos="4974">
          <p15:clr>
            <a:srgbClr val="FBAE40"/>
          </p15:clr>
        </p15:guide>
        <p15:guide id="2" pos="5155"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01 - Аудит - Документация">
    <p:spTree>
      <p:nvGrpSpPr>
        <p:cNvPr id="1" name=""/>
        <p:cNvGrpSpPr/>
        <p:nvPr/>
      </p:nvGrpSpPr>
      <p:grpSpPr>
        <a:xfrm>
          <a:off x="0" y="0"/>
          <a:ext cx="0" cy="0"/>
          <a:chOff x="0" y="0"/>
          <a:chExt cx="0" cy="0"/>
        </a:xfrm>
      </p:grpSpPr>
      <p:sp>
        <p:nvSpPr>
          <p:cNvPr id="84" name="Прямоугольник 83"/>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Прямоугольник 84"/>
          <p:cNvSpPr/>
          <p:nvPr userDrawn="1"/>
        </p:nvSpPr>
        <p:spPr>
          <a:xfrm>
            <a:off x="0" y="-3069"/>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Текст 3"/>
          <p:cNvSpPr>
            <a:spLocks noGrp="1"/>
          </p:cNvSpPr>
          <p:nvPr>
            <p:ph type="body" sz="quarter" idx="178"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a:lstStyle>
            <a:lvl1pPr>
              <a:defRPr/>
            </a:lvl1pPr>
          </a:lstStyle>
          <a:p>
            <a:pPr lvl="0"/>
            <a:r>
              <a:rPr lang="ru-RU" dirty="0"/>
              <a:t> </a:t>
            </a:r>
          </a:p>
        </p:txBody>
      </p:sp>
      <p:sp>
        <p:nvSpPr>
          <p:cNvPr id="4" name="Таблица 3"/>
          <p:cNvSpPr>
            <a:spLocks noGrp="1"/>
          </p:cNvSpPr>
          <p:nvPr>
            <p:ph type="tbl" sz="quarter" idx="176" hasCustomPrompt="1"/>
          </p:nvPr>
        </p:nvSpPr>
        <p:spPr>
          <a:xfrm>
            <a:off x="334963" y="720398"/>
            <a:ext cx="7561262" cy="5877251"/>
          </a:xfrm>
        </p:spPr>
        <p:txBody>
          <a:bodyPr/>
          <a:lstStyle>
            <a:lvl1pPr>
              <a:defRPr baseline="0">
                <a:latin typeface="+mn-lt"/>
              </a:defRPr>
            </a:lvl1pPr>
          </a:lstStyle>
          <a:p>
            <a:r>
              <a:rPr lang="ru-RU" dirty="0"/>
              <a:t>Вставить таблицу 3</a:t>
            </a:r>
            <a:r>
              <a:rPr lang="en-US" dirty="0"/>
              <a:t> x</a:t>
            </a:r>
            <a:r>
              <a:rPr lang="ru-RU" dirty="0"/>
              <a:t> </a:t>
            </a:r>
            <a:r>
              <a:rPr lang="en-US" dirty="0"/>
              <a:t>9</a:t>
            </a:r>
            <a:endParaRPr lang="ru-RU" dirty="0"/>
          </a:p>
        </p:txBody>
      </p:sp>
      <p:sp>
        <p:nvSpPr>
          <p:cNvPr id="2" name="Заголовок 1"/>
          <p:cNvSpPr>
            <a:spLocks noGrp="1"/>
          </p:cNvSpPr>
          <p:nvPr>
            <p:ph type="title" hasCustomPrompt="1"/>
          </p:nvPr>
        </p:nvSpPr>
        <p:spPr>
          <a:xfrm>
            <a:off x="344795" y="144280"/>
            <a:ext cx="11475730" cy="433965"/>
          </a:xfrm>
        </p:spPr>
        <p:txBody>
          <a:bodyPr/>
          <a:lstStyle>
            <a:lvl1pPr>
              <a:defRPr baseline="0">
                <a:latin typeface="+mn-lt"/>
              </a:defRPr>
            </a:lvl1pPr>
          </a:lstStyle>
          <a:p>
            <a:r>
              <a:rPr lang="ru-RU" dirty="0"/>
              <a:t>Документация по системе</a:t>
            </a:r>
          </a:p>
        </p:txBody>
      </p:sp>
      <p:sp>
        <p:nvSpPr>
          <p:cNvPr id="34"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35"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6"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37"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8"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39"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8" name="Иконка 1"/>
          <p:cNvSpPr>
            <a:spLocks noGrp="1" noChangeAspect="1"/>
          </p:cNvSpPr>
          <p:nvPr>
            <p:ph type="pic" sz="quarter" idx="28" hasCustomPrompt="1"/>
          </p:nvPr>
        </p:nvSpPr>
        <p:spPr>
          <a:xfrm>
            <a:off x="8189739" y="1105699"/>
            <a:ext cx="360000" cy="360000"/>
          </a:xfrm>
          <a:prstGeom prst="roundRect">
            <a:avLst>
              <a:gd name="adj" fmla="val 16536"/>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9" name="Текст 10"/>
          <p:cNvSpPr>
            <a:spLocks noGrp="1"/>
          </p:cNvSpPr>
          <p:nvPr>
            <p:ph type="body" sz="quarter" idx="51" hasCustomPrompt="1"/>
          </p:nvPr>
        </p:nvSpPr>
        <p:spPr>
          <a:xfrm>
            <a:off x="8594931" y="1119474"/>
            <a:ext cx="2724150" cy="332450"/>
          </a:xfrm>
        </p:spPr>
        <p:txBody>
          <a:bodyPr anchor="ctr"/>
          <a:lstStyle>
            <a:lvl1pPr>
              <a:defRPr baseline="0"/>
            </a:lvl1pPr>
          </a:lstStyle>
          <a:p>
            <a:pPr lvl="0"/>
            <a:r>
              <a:rPr lang="ru-RU" dirty="0"/>
              <a:t>Проблема(ы)</a:t>
            </a:r>
          </a:p>
        </p:txBody>
      </p:sp>
      <p:sp>
        <p:nvSpPr>
          <p:cNvPr id="55" name="Текст 64"/>
          <p:cNvSpPr>
            <a:spLocks noGrp="1"/>
          </p:cNvSpPr>
          <p:nvPr>
            <p:ph type="body" sz="quarter" idx="64" hasCustomPrompt="1"/>
          </p:nvPr>
        </p:nvSpPr>
        <p:spPr>
          <a:xfrm>
            <a:off x="8594931" y="1476000"/>
            <a:ext cx="3205930" cy="276999"/>
          </a:xfrm>
        </p:spPr>
        <p:txBody>
          <a:bodyPr wrap="square">
            <a:spAutoFit/>
          </a:bodyPr>
          <a:lstStyle>
            <a:lvl1pPr marL="228600" indent="-228600">
              <a:lnSpc>
                <a:spcPct val="100000"/>
              </a:lnSpc>
              <a:spcBef>
                <a:spcPts val="0"/>
              </a:spcBef>
              <a:buClr>
                <a:schemeClr val="accent6"/>
              </a:buClr>
              <a:buFont typeface="+mj-lt"/>
              <a:buAutoNum type="arabicPeriod"/>
              <a:defRPr sz="1200" baseline="0"/>
            </a:lvl1pPr>
          </a:lstStyle>
          <a:p>
            <a:pPr lvl="0"/>
            <a:r>
              <a:rPr lang="ru-RU" dirty="0"/>
              <a:t>Список проблем</a:t>
            </a:r>
          </a:p>
        </p:txBody>
      </p:sp>
      <p:sp>
        <p:nvSpPr>
          <p:cNvPr id="56" name="Иконка 1"/>
          <p:cNvSpPr>
            <a:spLocks noGrp="1" noChangeAspect="1"/>
          </p:cNvSpPr>
          <p:nvPr>
            <p:ph type="pic" sz="quarter" idx="117" hasCustomPrompt="1"/>
          </p:nvPr>
        </p:nvSpPr>
        <p:spPr>
          <a:xfrm>
            <a:off x="8189739" y="3243214"/>
            <a:ext cx="360000" cy="360000"/>
          </a:xfrm>
          <a:prstGeom prst="roundRect">
            <a:avLst>
              <a:gd name="adj" fmla="val 14882"/>
            </a:avLst>
          </a:prstGeom>
          <a:noFill/>
          <a:ln w="19050">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7" name="Текст 10"/>
          <p:cNvSpPr>
            <a:spLocks noGrp="1"/>
          </p:cNvSpPr>
          <p:nvPr>
            <p:ph type="body" sz="quarter" idx="118" hasCustomPrompt="1"/>
          </p:nvPr>
        </p:nvSpPr>
        <p:spPr>
          <a:xfrm>
            <a:off x="8594931" y="3256989"/>
            <a:ext cx="2724150" cy="332450"/>
          </a:xfrm>
        </p:spPr>
        <p:txBody>
          <a:bodyPr anchor="ctr"/>
          <a:lstStyle>
            <a:lvl1pPr>
              <a:defRPr baseline="0"/>
            </a:lvl1pPr>
          </a:lstStyle>
          <a:p>
            <a:pPr lvl="0"/>
            <a:r>
              <a:rPr lang="ru-RU" dirty="0"/>
              <a:t>Зоны роста</a:t>
            </a:r>
          </a:p>
        </p:txBody>
      </p:sp>
      <p:sp>
        <p:nvSpPr>
          <p:cNvPr id="58" name="Текст 64"/>
          <p:cNvSpPr>
            <a:spLocks noGrp="1"/>
          </p:cNvSpPr>
          <p:nvPr>
            <p:ph type="body" sz="quarter" idx="119" hasCustomPrompt="1"/>
          </p:nvPr>
        </p:nvSpPr>
        <p:spPr>
          <a:xfrm>
            <a:off x="8594931" y="3613775"/>
            <a:ext cx="3205930" cy="276999"/>
          </a:xfrm>
        </p:spPr>
        <p:txBody>
          <a:bodyPr wrap="square">
            <a:spAutoFit/>
          </a:bodyPr>
          <a:lstStyle>
            <a:lvl1pPr marL="228600" indent="-228600">
              <a:lnSpc>
                <a:spcPct val="100000"/>
              </a:lnSpc>
              <a:spcBef>
                <a:spcPts val="0"/>
              </a:spcBef>
              <a:buClr>
                <a:schemeClr val="accent2"/>
              </a:buClr>
              <a:buFont typeface="+mj-lt"/>
              <a:buAutoNum type="arabicPeriod"/>
              <a:defRPr sz="1200" baseline="0"/>
            </a:lvl1pPr>
          </a:lstStyle>
          <a:p>
            <a:pPr lvl="0"/>
            <a:r>
              <a:rPr lang="ru-RU" dirty="0"/>
              <a:t>Список зон роста</a:t>
            </a:r>
          </a:p>
        </p:txBody>
      </p:sp>
      <p:sp>
        <p:nvSpPr>
          <p:cNvPr id="59" name="Текст 15"/>
          <p:cNvSpPr>
            <a:spLocks noGrp="1" noChangeAspect="1"/>
          </p:cNvSpPr>
          <p:nvPr>
            <p:ph type="body" sz="quarter" idx="114" hasCustomPrompt="1"/>
          </p:nvPr>
        </p:nvSpPr>
        <p:spPr>
          <a:xfrm>
            <a:off x="7958603" y="1992877"/>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1</a:t>
            </a:r>
          </a:p>
        </p:txBody>
      </p:sp>
      <p:sp>
        <p:nvSpPr>
          <p:cNvPr id="69" name="Текст 15"/>
          <p:cNvSpPr>
            <a:spLocks noGrp="1" noChangeAspect="1"/>
          </p:cNvSpPr>
          <p:nvPr>
            <p:ph type="body" sz="quarter" idx="115" hasCustomPrompt="1"/>
          </p:nvPr>
        </p:nvSpPr>
        <p:spPr>
          <a:xfrm>
            <a:off x="7958603" y="2279521"/>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2</a:t>
            </a:r>
          </a:p>
        </p:txBody>
      </p:sp>
      <p:sp>
        <p:nvSpPr>
          <p:cNvPr id="70" name="Текст 15"/>
          <p:cNvSpPr>
            <a:spLocks noGrp="1" noChangeAspect="1"/>
          </p:cNvSpPr>
          <p:nvPr>
            <p:ph type="body" sz="quarter" idx="116" hasCustomPrompt="1"/>
          </p:nvPr>
        </p:nvSpPr>
        <p:spPr>
          <a:xfrm>
            <a:off x="7958603" y="2566165"/>
            <a:ext cx="180000" cy="180000"/>
          </a:xfrm>
          <a:prstGeom prst="ellipse">
            <a:avLst/>
          </a:prstGeom>
          <a:solidFill>
            <a:schemeClr val="accent6"/>
          </a:solidFill>
          <a:ln>
            <a:solidFill>
              <a:schemeClr val="accent6"/>
            </a:solidFill>
          </a:ln>
        </p:spPr>
        <p:txBody>
          <a:bodyPr bIns="18000" anchor="ctr">
            <a:noAutofit/>
          </a:bodyPr>
          <a:lstStyle>
            <a:lvl1pPr algn="ctr">
              <a:defRPr sz="1100">
                <a:solidFill>
                  <a:schemeClr val="bg1"/>
                </a:solidFill>
              </a:defRPr>
            </a:lvl1pPr>
          </a:lstStyle>
          <a:p>
            <a:pPr lvl="0"/>
            <a:r>
              <a:rPr lang="ru-RU" dirty="0"/>
              <a:t>3</a:t>
            </a:r>
          </a:p>
        </p:txBody>
      </p:sp>
      <p:sp>
        <p:nvSpPr>
          <p:cNvPr id="71" name="Текст 15"/>
          <p:cNvSpPr>
            <a:spLocks noGrp="1" noChangeAspect="1"/>
          </p:cNvSpPr>
          <p:nvPr>
            <p:ph type="body" sz="quarter" idx="120" hasCustomPrompt="1"/>
          </p:nvPr>
        </p:nvSpPr>
        <p:spPr>
          <a:xfrm>
            <a:off x="7958603" y="4030713"/>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1</a:t>
            </a:r>
          </a:p>
        </p:txBody>
      </p:sp>
      <p:sp>
        <p:nvSpPr>
          <p:cNvPr id="72" name="Текст 15"/>
          <p:cNvSpPr>
            <a:spLocks noGrp="1" noChangeAspect="1"/>
          </p:cNvSpPr>
          <p:nvPr>
            <p:ph type="body" sz="quarter" idx="121" hasCustomPrompt="1"/>
          </p:nvPr>
        </p:nvSpPr>
        <p:spPr>
          <a:xfrm>
            <a:off x="7958603" y="4317357"/>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2</a:t>
            </a:r>
          </a:p>
        </p:txBody>
      </p:sp>
      <p:sp>
        <p:nvSpPr>
          <p:cNvPr id="76" name="Текст 15"/>
          <p:cNvSpPr>
            <a:spLocks noGrp="1" noChangeAspect="1"/>
          </p:cNvSpPr>
          <p:nvPr>
            <p:ph type="body" sz="quarter" idx="122" hasCustomPrompt="1"/>
          </p:nvPr>
        </p:nvSpPr>
        <p:spPr>
          <a:xfrm>
            <a:off x="7958603" y="4604001"/>
            <a:ext cx="180000" cy="180000"/>
          </a:xfrm>
          <a:prstGeom prst="ellipse">
            <a:avLst/>
          </a:prstGeom>
          <a:solidFill>
            <a:schemeClr val="accent2"/>
          </a:solidFill>
          <a:ln>
            <a:solidFill>
              <a:schemeClr val="accent2"/>
            </a:solidFill>
          </a:ln>
        </p:spPr>
        <p:txBody>
          <a:bodyPr vert="horz" lIns="91440" tIns="45720" rIns="91440" bIns="18000" rtlCol="0" anchor="ctr">
            <a:noAutofit/>
          </a:bodyPr>
          <a:lstStyle>
            <a:lvl1pPr algn="ctr">
              <a:defRPr lang="ru-RU" sz="1100" dirty="0">
                <a:solidFill>
                  <a:schemeClr val="bg1"/>
                </a:solidFill>
              </a:defRPr>
            </a:lvl1pPr>
          </a:lstStyle>
          <a:p>
            <a:pPr lvl="0" algn="ctr"/>
            <a:r>
              <a:rPr lang="ru-RU" dirty="0"/>
              <a:t>3</a:t>
            </a:r>
          </a:p>
        </p:txBody>
      </p:sp>
      <p:sp>
        <p:nvSpPr>
          <p:cNvPr id="40" name="Иконка 1"/>
          <p:cNvSpPr>
            <a:spLocks noGrp="1" noChangeAspect="1"/>
          </p:cNvSpPr>
          <p:nvPr>
            <p:ph type="pic" sz="quarter" idx="204" hasCustomPrompt="1"/>
          </p:nvPr>
        </p:nvSpPr>
        <p:spPr>
          <a:xfrm>
            <a:off x="7066589" y="1360363"/>
            <a:ext cx="288000" cy="288000"/>
          </a:xfrm>
          <a:prstGeom prst="roundRect">
            <a:avLst>
              <a:gd name="adj" fmla="val 16536"/>
            </a:avLst>
          </a:prstGeom>
          <a:solidFill>
            <a:schemeClr val="bg1"/>
          </a:solidFill>
          <a:ln w="15875">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1" name="Иконка 1"/>
          <p:cNvSpPr>
            <a:spLocks noGrp="1" noChangeAspect="1"/>
          </p:cNvSpPr>
          <p:nvPr>
            <p:ph type="pic" sz="quarter" idx="205" hasCustomPrompt="1"/>
          </p:nvPr>
        </p:nvSpPr>
        <p:spPr>
          <a:xfrm>
            <a:off x="7066589" y="2068660"/>
            <a:ext cx="288000" cy="288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2" name="Иконка 1"/>
          <p:cNvSpPr>
            <a:spLocks noGrp="1" noChangeAspect="1"/>
          </p:cNvSpPr>
          <p:nvPr>
            <p:ph type="pic" sz="quarter" idx="206" hasCustomPrompt="1"/>
          </p:nvPr>
        </p:nvSpPr>
        <p:spPr>
          <a:xfrm>
            <a:off x="7066589" y="2740957"/>
            <a:ext cx="288000" cy="288000"/>
          </a:xfrm>
          <a:prstGeom prst="roundRect">
            <a:avLst>
              <a:gd name="adj" fmla="val 16536"/>
            </a:avLst>
          </a:prstGeom>
          <a:solidFill>
            <a:schemeClr val="bg1"/>
          </a:solidFill>
          <a:ln w="15875">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3" name="Иконка 1"/>
          <p:cNvSpPr>
            <a:spLocks noGrp="1" noChangeAspect="1"/>
          </p:cNvSpPr>
          <p:nvPr>
            <p:ph type="pic" sz="quarter" idx="207" hasCustomPrompt="1"/>
          </p:nvPr>
        </p:nvSpPr>
        <p:spPr>
          <a:xfrm>
            <a:off x="7066589" y="3413254"/>
            <a:ext cx="288000" cy="288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4" name="Иконка 1"/>
          <p:cNvSpPr>
            <a:spLocks noGrp="1" noChangeAspect="1"/>
          </p:cNvSpPr>
          <p:nvPr>
            <p:ph type="pic" sz="quarter" idx="208" hasCustomPrompt="1"/>
          </p:nvPr>
        </p:nvSpPr>
        <p:spPr>
          <a:xfrm>
            <a:off x="7066589" y="4085551"/>
            <a:ext cx="288000" cy="288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5" name="Иконка 1"/>
          <p:cNvSpPr>
            <a:spLocks noGrp="1" noChangeAspect="1"/>
          </p:cNvSpPr>
          <p:nvPr>
            <p:ph type="pic" sz="quarter" idx="209" hasCustomPrompt="1"/>
          </p:nvPr>
        </p:nvSpPr>
        <p:spPr>
          <a:xfrm>
            <a:off x="7066589" y="4757848"/>
            <a:ext cx="288000" cy="288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6" name="Иконка 1"/>
          <p:cNvSpPr>
            <a:spLocks noGrp="1" noChangeAspect="1"/>
          </p:cNvSpPr>
          <p:nvPr>
            <p:ph type="pic" sz="quarter" idx="210" hasCustomPrompt="1"/>
          </p:nvPr>
        </p:nvSpPr>
        <p:spPr>
          <a:xfrm>
            <a:off x="7066589" y="5430145"/>
            <a:ext cx="288000" cy="288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7" name="Иконка 1"/>
          <p:cNvSpPr>
            <a:spLocks noGrp="1" noChangeAspect="1"/>
          </p:cNvSpPr>
          <p:nvPr>
            <p:ph type="pic" sz="quarter" idx="211" hasCustomPrompt="1"/>
          </p:nvPr>
        </p:nvSpPr>
        <p:spPr>
          <a:xfrm>
            <a:off x="7066589" y="6102445"/>
            <a:ext cx="288000" cy="288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6" name="Иконка 1"/>
          <p:cNvSpPr>
            <a:spLocks noGrp="1" noChangeAspect="1"/>
          </p:cNvSpPr>
          <p:nvPr>
            <p:ph type="pic" sz="quarter" idx="212" hasCustomPrompt="1"/>
          </p:nvPr>
        </p:nvSpPr>
        <p:spPr>
          <a:xfrm>
            <a:off x="348289" y="1324363"/>
            <a:ext cx="360000" cy="360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7" name="Иконка 1"/>
          <p:cNvSpPr>
            <a:spLocks noGrp="1" noChangeAspect="1"/>
          </p:cNvSpPr>
          <p:nvPr>
            <p:ph type="pic" sz="quarter" idx="213" hasCustomPrompt="1"/>
          </p:nvPr>
        </p:nvSpPr>
        <p:spPr>
          <a:xfrm>
            <a:off x="348289" y="1919521"/>
            <a:ext cx="360000" cy="360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8" name="Иконка 1"/>
          <p:cNvSpPr>
            <a:spLocks noGrp="1" noChangeAspect="1"/>
          </p:cNvSpPr>
          <p:nvPr>
            <p:ph type="pic" sz="quarter" idx="214" hasCustomPrompt="1"/>
          </p:nvPr>
        </p:nvSpPr>
        <p:spPr>
          <a:xfrm>
            <a:off x="348289" y="2514679"/>
            <a:ext cx="360000" cy="360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3" name="Иконка 1"/>
          <p:cNvSpPr>
            <a:spLocks noGrp="1" noChangeAspect="1"/>
          </p:cNvSpPr>
          <p:nvPr>
            <p:ph type="pic" sz="quarter" idx="215" hasCustomPrompt="1"/>
          </p:nvPr>
        </p:nvSpPr>
        <p:spPr>
          <a:xfrm>
            <a:off x="348289" y="3109837"/>
            <a:ext cx="360000" cy="360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5" name="Иконка 1"/>
          <p:cNvSpPr>
            <a:spLocks noGrp="1" noChangeAspect="1"/>
          </p:cNvSpPr>
          <p:nvPr>
            <p:ph type="pic" sz="quarter" idx="217" hasCustomPrompt="1"/>
          </p:nvPr>
        </p:nvSpPr>
        <p:spPr>
          <a:xfrm>
            <a:off x="348289" y="4300153"/>
            <a:ext cx="360000" cy="360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7" name="Иконка 1"/>
          <p:cNvSpPr>
            <a:spLocks noGrp="1" noChangeAspect="1"/>
          </p:cNvSpPr>
          <p:nvPr>
            <p:ph type="pic" sz="quarter" idx="218" hasCustomPrompt="1"/>
          </p:nvPr>
        </p:nvSpPr>
        <p:spPr>
          <a:xfrm>
            <a:off x="348289" y="4895311"/>
            <a:ext cx="360000" cy="360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78" name="Иконка 1"/>
          <p:cNvSpPr>
            <a:spLocks noGrp="1" noChangeAspect="1"/>
          </p:cNvSpPr>
          <p:nvPr>
            <p:ph type="pic" sz="quarter" idx="219" hasCustomPrompt="1"/>
          </p:nvPr>
        </p:nvSpPr>
        <p:spPr>
          <a:xfrm>
            <a:off x="348289" y="5490469"/>
            <a:ext cx="360000" cy="360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80" name="Иконка 1"/>
          <p:cNvSpPr>
            <a:spLocks noGrp="1" noChangeAspect="1"/>
          </p:cNvSpPr>
          <p:nvPr>
            <p:ph type="pic" sz="quarter" idx="220" hasCustomPrompt="1"/>
          </p:nvPr>
        </p:nvSpPr>
        <p:spPr>
          <a:xfrm>
            <a:off x="348289" y="6085627"/>
            <a:ext cx="360000" cy="360000"/>
          </a:xfrm>
          <a:prstGeom prst="roundRect">
            <a:avLst>
              <a:gd name="adj" fmla="val 16536"/>
            </a:avLst>
          </a:prstGeom>
          <a:solidFill>
            <a:schemeClr val="bg1"/>
          </a:solid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Tree>
    <p:extLst>
      <p:ext uri="{BB962C8B-B14F-4D97-AF65-F5344CB8AC3E}">
        <p14:creationId xmlns:p14="http://schemas.microsoft.com/office/powerpoint/2010/main" val="2863808347"/>
      </p:ext>
    </p:extLst>
  </p:cSld>
  <p:clrMapOvr>
    <a:masterClrMapping/>
  </p:clrMapOvr>
  <p:extLst>
    <p:ext uri="{DCECCB84-F9BA-43D5-87BE-67443E8EF086}">
      <p15:sldGuideLst xmlns:p15="http://schemas.microsoft.com/office/powerpoint/2012/main">
        <p15:guide id="1" pos="4974">
          <p15:clr>
            <a:srgbClr val="FBAE40"/>
          </p15:clr>
        </p15:guide>
        <p15:guide id="2" pos="515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0 - Разделитель разделов">
    <p:spTree>
      <p:nvGrpSpPr>
        <p:cNvPr id="1" name=""/>
        <p:cNvGrpSpPr/>
        <p:nvPr/>
      </p:nvGrpSpPr>
      <p:grpSpPr>
        <a:xfrm>
          <a:off x="0" y="0"/>
          <a:ext cx="0" cy="0"/>
          <a:chOff x="0" y="0"/>
          <a:chExt cx="0" cy="0"/>
        </a:xfrm>
      </p:grpSpPr>
      <p:sp>
        <p:nvSpPr>
          <p:cNvPr id="6" name="Прямоугольник 5"/>
          <p:cNvSpPr/>
          <p:nvPr userDrawn="1"/>
        </p:nvSpPr>
        <p:spPr>
          <a:xfrm>
            <a:off x="0" y="0"/>
            <a:ext cx="12192000" cy="3426941"/>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1897063" y="1418005"/>
            <a:ext cx="9922899" cy="590931"/>
          </a:xfrm>
        </p:spPr>
        <p:txBody>
          <a:bodyPr>
            <a:noAutofit/>
          </a:bodyPr>
          <a:lstStyle>
            <a:lvl1pPr algn="l">
              <a:defRPr sz="3600"/>
            </a:lvl1pPr>
          </a:lstStyle>
          <a:p>
            <a:r>
              <a:rPr lang="ru-RU" dirty="0"/>
              <a:t>Наименование раздела</a:t>
            </a:r>
          </a:p>
        </p:txBody>
      </p:sp>
      <p:sp>
        <p:nvSpPr>
          <p:cNvPr id="4" name="Рисунок 3"/>
          <p:cNvSpPr>
            <a:spLocks noGrp="1" noChangeAspect="1"/>
          </p:cNvSpPr>
          <p:nvPr>
            <p:ph type="pic" sz="quarter" idx="10" hasCustomPrompt="1"/>
          </p:nvPr>
        </p:nvSpPr>
        <p:spPr>
          <a:xfrm>
            <a:off x="669260" y="1353470"/>
            <a:ext cx="720000" cy="720000"/>
          </a:xfrm>
          <a:prstGeom prst="roundRect">
            <a:avLst/>
          </a:prstGeom>
          <a:noFill/>
          <a:ln w="22225">
            <a:solidFill>
              <a:schemeClr val="accent3"/>
            </a:solidFill>
          </a:ln>
        </p:spPr>
        <p:txBody>
          <a:bodyPr anchor="ctr">
            <a:normAutofit/>
          </a:bodyPr>
          <a:lstStyle>
            <a:lvl1pPr algn="ctr">
              <a:defRPr sz="700"/>
            </a:lvl1pPr>
          </a:lstStyle>
          <a:p>
            <a:r>
              <a:rPr lang="ru-RU" dirty="0"/>
              <a:t>Иконка</a:t>
            </a:r>
          </a:p>
        </p:txBody>
      </p:sp>
      <p:sp>
        <p:nvSpPr>
          <p:cNvPr id="12" name="Текст 11"/>
          <p:cNvSpPr>
            <a:spLocks noGrp="1"/>
          </p:cNvSpPr>
          <p:nvPr>
            <p:ph type="body" sz="quarter" idx="12" hasCustomPrompt="1"/>
          </p:nvPr>
        </p:nvSpPr>
        <p:spPr>
          <a:xfrm>
            <a:off x="1897063" y="4002600"/>
            <a:ext cx="9923461" cy="1514475"/>
          </a:xfrm>
        </p:spPr>
        <p:txBody>
          <a:bodyPr/>
          <a:lstStyle>
            <a:lvl1pPr>
              <a:defRPr baseline="0"/>
            </a:lvl1pPr>
          </a:lstStyle>
          <a:p>
            <a:pPr lvl="0"/>
            <a:r>
              <a:rPr lang="ru-RU" dirty="0"/>
              <a:t>Описание раздела</a:t>
            </a:r>
          </a:p>
        </p:txBody>
      </p:sp>
      <p:sp>
        <p:nvSpPr>
          <p:cNvPr id="7" name="Текст 19"/>
          <p:cNvSpPr>
            <a:spLocks noGrp="1"/>
          </p:cNvSpPr>
          <p:nvPr>
            <p:ph type="body" sz="quarter" idx="130" hasCustomPrompt="1"/>
          </p:nvPr>
        </p:nvSpPr>
        <p:spPr>
          <a:xfrm>
            <a:off x="1881639" y="4005850"/>
            <a:ext cx="0" cy="2160000"/>
          </a:xfrm>
          <a:custGeom>
            <a:avLst/>
            <a:gdLst>
              <a:gd name="connsiteX0" fmla="*/ 1011690 w 2379662"/>
              <a:gd name="connsiteY0" fmla="*/ 4322 h 766870"/>
              <a:gd name="connsiteX1" fmla="*/ 1428372 w 2379662"/>
              <a:gd name="connsiteY1" fmla="*/ 7785 h 766870"/>
              <a:gd name="connsiteX2" fmla="*/ 2379662 w 2379662"/>
              <a:gd name="connsiteY2" fmla="*/ 383435 h 766870"/>
              <a:gd name="connsiteX3" fmla="*/ 1189831 w 2379662"/>
              <a:gd name="connsiteY3" fmla="*/ 383435 h 766870"/>
              <a:gd name="connsiteX4" fmla="*/ 1011690 w 2379662"/>
              <a:gd name="connsiteY4" fmla="*/ 4322 h 766870"/>
              <a:gd name="connsiteX0" fmla="*/ 1011690 w 2379662"/>
              <a:gd name="connsiteY0" fmla="*/ 4322 h 766870"/>
              <a:gd name="connsiteX1" fmla="*/ 1428372 w 2379662"/>
              <a:gd name="connsiteY1" fmla="*/ 7785 h 766870"/>
              <a:gd name="connsiteX2" fmla="*/ 2379662 w 2379662"/>
              <a:gd name="connsiteY2" fmla="*/ 383435 h 766870"/>
              <a:gd name="connsiteX0" fmla="*/ 0 w 1367972"/>
              <a:gd name="connsiteY0" fmla="*/ 4322 h 383435"/>
              <a:gd name="connsiteX1" fmla="*/ 416682 w 1367972"/>
              <a:gd name="connsiteY1" fmla="*/ 7785 h 383435"/>
              <a:gd name="connsiteX2" fmla="*/ 1367972 w 1367972"/>
              <a:gd name="connsiteY2" fmla="*/ 383435 h 383435"/>
              <a:gd name="connsiteX3" fmla="*/ 0 w 1367972"/>
              <a:gd name="connsiteY3" fmla="*/ 4322 h 383435"/>
              <a:gd name="connsiteX0" fmla="*/ 0 w 1367972"/>
              <a:gd name="connsiteY0" fmla="*/ 4322 h 383435"/>
              <a:gd name="connsiteX1" fmla="*/ 416682 w 1367972"/>
              <a:gd name="connsiteY1" fmla="*/ 7785 h 383435"/>
              <a:gd name="connsiteX2" fmla="*/ 1367972 w 1367972"/>
              <a:gd name="connsiteY2" fmla="*/ 383435 h 383435"/>
              <a:gd name="connsiteX0" fmla="*/ 0 w 1367972"/>
              <a:gd name="connsiteY0" fmla="*/ 4322 h 383435"/>
              <a:gd name="connsiteX1" fmla="*/ 416682 w 1367972"/>
              <a:gd name="connsiteY1" fmla="*/ 7785 h 383435"/>
              <a:gd name="connsiteX2" fmla="*/ 1367972 w 1367972"/>
              <a:gd name="connsiteY2" fmla="*/ 383435 h 383435"/>
              <a:gd name="connsiteX3" fmla="*/ 0 w 1367972"/>
              <a:gd name="connsiteY3" fmla="*/ 4322 h 383435"/>
              <a:gd name="connsiteX0" fmla="*/ 0 w 1367972"/>
              <a:gd name="connsiteY0" fmla="*/ 4322 h 383435"/>
              <a:gd name="connsiteX1" fmla="*/ 395250 w 1367972"/>
              <a:gd name="connsiteY1" fmla="*/ 64935 h 383435"/>
              <a:gd name="connsiteX2" fmla="*/ 1367972 w 1367972"/>
              <a:gd name="connsiteY2" fmla="*/ 383435 h 383435"/>
              <a:gd name="connsiteX0" fmla="*/ 1007268 w 2375240"/>
              <a:gd name="connsiteY0" fmla="*/ 4322 h 383435"/>
              <a:gd name="connsiteX1" fmla="*/ 1423950 w 2375240"/>
              <a:gd name="connsiteY1" fmla="*/ 7785 h 383435"/>
              <a:gd name="connsiteX2" fmla="*/ 2375240 w 2375240"/>
              <a:gd name="connsiteY2" fmla="*/ 383435 h 383435"/>
              <a:gd name="connsiteX3" fmla="*/ 1007268 w 2375240"/>
              <a:gd name="connsiteY3" fmla="*/ 4322 h 383435"/>
              <a:gd name="connsiteX0" fmla="*/ 0 w 2375240"/>
              <a:gd name="connsiteY0" fmla="*/ 1940 h 383435"/>
              <a:gd name="connsiteX1" fmla="*/ 1402518 w 2375240"/>
              <a:gd name="connsiteY1" fmla="*/ 64935 h 383435"/>
              <a:gd name="connsiteX2" fmla="*/ 2375240 w 2375240"/>
              <a:gd name="connsiteY2" fmla="*/ 383435 h 383435"/>
              <a:gd name="connsiteX0" fmla="*/ 1019175 w 2387147"/>
              <a:gd name="connsiteY0" fmla="*/ 7144 h 386257"/>
              <a:gd name="connsiteX1" fmla="*/ 1435857 w 2387147"/>
              <a:gd name="connsiteY1" fmla="*/ 10607 h 386257"/>
              <a:gd name="connsiteX2" fmla="*/ 2387147 w 2387147"/>
              <a:gd name="connsiteY2" fmla="*/ 386257 h 386257"/>
              <a:gd name="connsiteX3" fmla="*/ 1019175 w 2387147"/>
              <a:gd name="connsiteY3" fmla="*/ 7144 h 386257"/>
              <a:gd name="connsiteX0" fmla="*/ 0 w 2387147"/>
              <a:gd name="connsiteY0" fmla="*/ 0 h 386257"/>
              <a:gd name="connsiteX1" fmla="*/ 1414425 w 2387147"/>
              <a:gd name="connsiteY1" fmla="*/ 67757 h 386257"/>
              <a:gd name="connsiteX2" fmla="*/ 2387147 w 2387147"/>
              <a:gd name="connsiteY2" fmla="*/ 386257 h 386257"/>
              <a:gd name="connsiteX0" fmla="*/ 1019175 w 2387147"/>
              <a:gd name="connsiteY0" fmla="*/ 7144 h 691057"/>
              <a:gd name="connsiteX1" fmla="*/ 1435857 w 2387147"/>
              <a:gd name="connsiteY1" fmla="*/ 10607 h 691057"/>
              <a:gd name="connsiteX2" fmla="*/ 2387147 w 2387147"/>
              <a:gd name="connsiteY2" fmla="*/ 386257 h 691057"/>
              <a:gd name="connsiteX3" fmla="*/ 1019175 w 2387147"/>
              <a:gd name="connsiteY3" fmla="*/ 7144 h 691057"/>
              <a:gd name="connsiteX0" fmla="*/ 0 w 2387147"/>
              <a:gd name="connsiteY0" fmla="*/ 0 h 691057"/>
              <a:gd name="connsiteX1" fmla="*/ 1414425 w 2387147"/>
              <a:gd name="connsiteY1" fmla="*/ 67757 h 691057"/>
              <a:gd name="connsiteX2" fmla="*/ 2371272 w 2387147"/>
              <a:gd name="connsiteY2" fmla="*/ 691057 h 691057"/>
              <a:gd name="connsiteX0" fmla="*/ 1019175 w 2387147"/>
              <a:gd name="connsiteY0" fmla="*/ 7144 h 691057"/>
              <a:gd name="connsiteX1" fmla="*/ 1435857 w 2387147"/>
              <a:gd name="connsiteY1" fmla="*/ 10607 h 691057"/>
              <a:gd name="connsiteX2" fmla="*/ 2387147 w 2387147"/>
              <a:gd name="connsiteY2" fmla="*/ 386257 h 691057"/>
              <a:gd name="connsiteX3" fmla="*/ 1019175 w 2387147"/>
              <a:gd name="connsiteY3" fmla="*/ 7144 h 691057"/>
              <a:gd name="connsiteX0" fmla="*/ 0 w 2387147"/>
              <a:gd name="connsiteY0" fmla="*/ 0 h 691057"/>
              <a:gd name="connsiteX1" fmla="*/ 1414425 w 2387147"/>
              <a:gd name="connsiteY1" fmla="*/ 67757 h 691057"/>
              <a:gd name="connsiteX2" fmla="*/ 2371272 w 2387147"/>
              <a:gd name="connsiteY2" fmla="*/ 691057 h 691057"/>
              <a:gd name="connsiteX0" fmla="*/ 1019175 w 2371272"/>
              <a:gd name="connsiteY0" fmla="*/ 7144 h 691057"/>
              <a:gd name="connsiteX1" fmla="*/ 1435857 w 2371272"/>
              <a:gd name="connsiteY1" fmla="*/ 10607 h 691057"/>
              <a:gd name="connsiteX2" fmla="*/ 1019175 w 2371272"/>
              <a:gd name="connsiteY2" fmla="*/ 7144 h 691057"/>
              <a:gd name="connsiteX0" fmla="*/ 0 w 2371272"/>
              <a:gd name="connsiteY0" fmla="*/ 0 h 691057"/>
              <a:gd name="connsiteX1" fmla="*/ 1414425 w 2371272"/>
              <a:gd name="connsiteY1" fmla="*/ 67757 h 691057"/>
              <a:gd name="connsiteX2" fmla="*/ 2371272 w 2371272"/>
              <a:gd name="connsiteY2" fmla="*/ 691057 h 691057"/>
              <a:gd name="connsiteX0" fmla="*/ 1019175 w 2371272"/>
              <a:gd name="connsiteY0" fmla="*/ 7144 h 691057"/>
              <a:gd name="connsiteX1" fmla="*/ 1435857 w 2371272"/>
              <a:gd name="connsiteY1" fmla="*/ 10607 h 691057"/>
              <a:gd name="connsiteX2" fmla="*/ 1019175 w 2371272"/>
              <a:gd name="connsiteY2" fmla="*/ 7144 h 691057"/>
              <a:gd name="connsiteX0" fmla="*/ 0 w 2371272"/>
              <a:gd name="connsiteY0" fmla="*/ 0 h 691057"/>
              <a:gd name="connsiteX1" fmla="*/ 1322350 w 2371272"/>
              <a:gd name="connsiteY1" fmla="*/ 242382 h 691057"/>
              <a:gd name="connsiteX2" fmla="*/ 2371272 w 2371272"/>
              <a:gd name="connsiteY2" fmla="*/ 691057 h 691057"/>
              <a:gd name="connsiteX0" fmla="*/ 1019175 w 2371272"/>
              <a:gd name="connsiteY0" fmla="*/ 7144 h 691057"/>
              <a:gd name="connsiteX1" fmla="*/ 1435857 w 2371272"/>
              <a:gd name="connsiteY1" fmla="*/ 10607 h 691057"/>
              <a:gd name="connsiteX2" fmla="*/ 1019175 w 2371272"/>
              <a:gd name="connsiteY2" fmla="*/ 7144 h 691057"/>
              <a:gd name="connsiteX0" fmla="*/ 0 w 2371272"/>
              <a:gd name="connsiteY0" fmla="*/ 0 h 691057"/>
              <a:gd name="connsiteX1" fmla="*/ 1322350 w 2371272"/>
              <a:gd name="connsiteY1" fmla="*/ 242382 h 691057"/>
              <a:gd name="connsiteX2" fmla="*/ 2371272 w 2371272"/>
              <a:gd name="connsiteY2" fmla="*/ 691057 h 691057"/>
              <a:gd name="connsiteX0" fmla="*/ 1019175 w 2371272"/>
              <a:gd name="connsiteY0" fmla="*/ 7144 h 691057"/>
              <a:gd name="connsiteX1" fmla="*/ 1435857 w 2371272"/>
              <a:gd name="connsiteY1" fmla="*/ 10607 h 691057"/>
              <a:gd name="connsiteX2" fmla="*/ 1019175 w 2371272"/>
              <a:gd name="connsiteY2" fmla="*/ 7144 h 691057"/>
              <a:gd name="connsiteX0" fmla="*/ 0 w 2371272"/>
              <a:gd name="connsiteY0" fmla="*/ 0 h 691057"/>
              <a:gd name="connsiteX1" fmla="*/ 1300125 w 2371272"/>
              <a:gd name="connsiteY1" fmla="*/ 274132 h 691057"/>
              <a:gd name="connsiteX2" fmla="*/ 2371272 w 2371272"/>
              <a:gd name="connsiteY2" fmla="*/ 691057 h 691057"/>
              <a:gd name="connsiteX0" fmla="*/ 1019175 w 2371272"/>
              <a:gd name="connsiteY0" fmla="*/ 7144 h 691057"/>
              <a:gd name="connsiteX1" fmla="*/ 1435857 w 2371272"/>
              <a:gd name="connsiteY1" fmla="*/ 10607 h 691057"/>
              <a:gd name="connsiteX2" fmla="*/ 1019175 w 2371272"/>
              <a:gd name="connsiteY2" fmla="*/ 7144 h 691057"/>
              <a:gd name="connsiteX0" fmla="*/ 0 w 2371272"/>
              <a:gd name="connsiteY0" fmla="*/ 0 h 691057"/>
              <a:gd name="connsiteX1" fmla="*/ 2371272 w 2371272"/>
              <a:gd name="connsiteY1" fmla="*/ 691057 h 691057"/>
            </a:gdLst>
            <a:ahLst/>
            <a:cxnLst>
              <a:cxn ang="0">
                <a:pos x="connsiteX0" y="connsiteY0"/>
              </a:cxn>
              <a:cxn ang="0">
                <a:pos x="connsiteX1" y="connsiteY1"/>
              </a:cxn>
            </a:cxnLst>
            <a:rect l="l" t="t" r="r" b="b"/>
            <a:pathLst>
              <a:path w="2371272" h="691057" stroke="0" extrusionOk="0">
                <a:moveTo>
                  <a:pt x="1019175" y="7144"/>
                </a:moveTo>
                <a:cubicBezTo>
                  <a:pt x="1157619" y="388"/>
                  <a:pt x="1435857" y="10607"/>
                  <a:pt x="1435857" y="10607"/>
                </a:cubicBezTo>
                <a:lnTo>
                  <a:pt x="1019175" y="7144"/>
                </a:lnTo>
                <a:close/>
              </a:path>
              <a:path w="2371272" h="691057" fill="none">
                <a:moveTo>
                  <a:pt x="0" y="0"/>
                </a:moveTo>
                <a:lnTo>
                  <a:pt x="2371272" y="691057"/>
                </a:lnTo>
              </a:path>
            </a:pathLst>
          </a:custGeom>
          <a:ln w="25400">
            <a:solidFill>
              <a:schemeClr val="accent3"/>
            </a:solidFill>
            <a:prstDash val="solid"/>
            <a:headEnd type="oval"/>
            <a:tailEnd type="none"/>
          </a:ln>
        </p:spPr>
        <p:txBody>
          <a:bodyPr/>
          <a:lstStyle>
            <a:lvl1pPr>
              <a:defRPr/>
            </a:lvl1pPr>
          </a:lstStyle>
          <a:p>
            <a:pPr lvl="0"/>
            <a:r>
              <a:rPr lang="ru-RU"/>
              <a:t> </a:t>
            </a:r>
          </a:p>
        </p:txBody>
      </p:sp>
    </p:spTree>
    <p:extLst>
      <p:ext uri="{BB962C8B-B14F-4D97-AF65-F5344CB8AC3E}">
        <p14:creationId xmlns:p14="http://schemas.microsoft.com/office/powerpoint/2010/main" val="409049008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01 - Аудит - Сводка">
    <p:spTree>
      <p:nvGrpSpPr>
        <p:cNvPr id="1" name=""/>
        <p:cNvGrpSpPr/>
        <p:nvPr/>
      </p:nvGrpSpPr>
      <p:grpSpPr>
        <a:xfrm>
          <a:off x="0" y="0"/>
          <a:ext cx="0" cy="0"/>
          <a:chOff x="0" y="0"/>
          <a:chExt cx="0" cy="0"/>
        </a:xfrm>
      </p:grpSpPr>
      <p:sp>
        <p:nvSpPr>
          <p:cNvPr id="23" name="Текст 3"/>
          <p:cNvSpPr>
            <a:spLocks noGrp="1"/>
          </p:cNvSpPr>
          <p:nvPr>
            <p:ph type="body" sz="quarter" idx="177" hasCustomPrompt="1"/>
          </p:nvPr>
        </p:nvSpPr>
        <p:spPr>
          <a:xfrm>
            <a:off x="344795" y="1906860"/>
            <a:ext cx="2387254" cy="4282068"/>
          </a:xfrm>
          <a:prstGeom prst="roundRect">
            <a:avLst>
              <a:gd name="adj" fmla="val 5960"/>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vert="horz" lIns="91440" tIns="45720" rIns="91440" bIns="45720" rtlCol="0">
            <a:normAutofit/>
          </a:bodyPr>
          <a:lstStyle>
            <a:lvl1pPr>
              <a:defRPr lang="ru-RU" dirty="0"/>
            </a:lvl1pPr>
          </a:lstStyle>
          <a:p>
            <a:pPr lvl="0"/>
            <a:r>
              <a:rPr lang="ru-RU" dirty="0"/>
              <a:t> </a:t>
            </a:r>
          </a:p>
        </p:txBody>
      </p:sp>
      <p:sp>
        <p:nvSpPr>
          <p:cNvPr id="16" name="Таблица 15"/>
          <p:cNvSpPr>
            <a:spLocks noGrp="1"/>
          </p:cNvSpPr>
          <p:nvPr>
            <p:ph type="tbl" sz="quarter" idx="119" hasCustomPrompt="1"/>
          </p:nvPr>
        </p:nvSpPr>
        <p:spPr>
          <a:xfrm>
            <a:off x="332591" y="1089025"/>
            <a:ext cx="11487934" cy="5220675"/>
          </a:xfrm>
          <a:noFill/>
        </p:spPr>
        <p:txBody>
          <a:bodyPr/>
          <a:lstStyle>
            <a:lvl1pPr>
              <a:defRPr baseline="0">
                <a:latin typeface="+mn-lt"/>
              </a:defRPr>
            </a:lvl1pPr>
          </a:lstStyle>
          <a:p>
            <a:r>
              <a:rPr lang="ru-RU" dirty="0"/>
              <a:t>Вставить таблицу 4 (параметра качества услуг) +1 </a:t>
            </a:r>
            <a:r>
              <a:rPr lang="en-US" dirty="0"/>
              <a:t>x N </a:t>
            </a:r>
            <a:r>
              <a:rPr lang="ru-RU" dirty="0"/>
              <a:t>(направлений стабилизации) + 1</a:t>
            </a:r>
          </a:p>
        </p:txBody>
      </p:sp>
      <p:sp>
        <p:nvSpPr>
          <p:cNvPr id="20" name="Прямоугольник 19"/>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44795" y="151965"/>
            <a:ext cx="11475730" cy="424732"/>
          </a:xfrm>
        </p:spPr>
        <p:txBody>
          <a:bodyPr/>
          <a:lstStyle>
            <a:lvl1pPr>
              <a:defRPr>
                <a:latin typeface="+mn-lt"/>
              </a:defRPr>
            </a:lvl1pPr>
          </a:lstStyle>
          <a:p>
            <a:r>
              <a:rPr lang="ru-RU" dirty="0"/>
              <a:t>Сводка</a:t>
            </a:r>
          </a:p>
        </p:txBody>
      </p:sp>
      <p:sp>
        <p:nvSpPr>
          <p:cNvPr id="6" name="Рисунок 45"/>
          <p:cNvSpPr>
            <a:spLocks noGrp="1" noChangeAspect="1"/>
          </p:cNvSpPr>
          <p:nvPr>
            <p:ph type="pic" sz="quarter" idx="84" hasCustomPrompt="1"/>
          </p:nvPr>
        </p:nvSpPr>
        <p:spPr>
          <a:xfrm>
            <a:off x="2102313" y="2106323"/>
            <a:ext cx="432000" cy="432000"/>
          </a:xfrm>
          <a:prstGeom prst="ellipse">
            <a:avLst/>
          </a:prstGeom>
          <a:solidFill>
            <a:schemeClr val="accent5"/>
          </a:solidFill>
          <a:ln w="19050">
            <a:noFill/>
          </a:ln>
        </p:spPr>
        <p:txBody>
          <a:bodyPr lIns="0" tIns="0" rIns="0" bIns="0" anchor="ctr">
            <a:noAutofit/>
          </a:bodyPr>
          <a:lstStyle>
            <a:lvl1pPr marL="0" indent="0" algn="ctr">
              <a:buNone/>
              <a:defRPr sz="700">
                <a:latin typeface="+mn-lt"/>
              </a:defRPr>
            </a:lvl1pPr>
          </a:lstStyle>
          <a:p>
            <a:r>
              <a:rPr lang="ru-RU" dirty="0"/>
              <a:t>Иконка</a:t>
            </a:r>
          </a:p>
        </p:txBody>
      </p:sp>
      <p:sp>
        <p:nvSpPr>
          <p:cNvPr id="8" name="Рисунок 45"/>
          <p:cNvSpPr>
            <a:spLocks noGrp="1" noChangeAspect="1"/>
          </p:cNvSpPr>
          <p:nvPr>
            <p:ph type="pic" sz="quarter" idx="103" hasCustomPrompt="1"/>
          </p:nvPr>
        </p:nvSpPr>
        <p:spPr>
          <a:xfrm>
            <a:off x="2102313" y="2971462"/>
            <a:ext cx="432000" cy="432000"/>
          </a:xfrm>
          <a:prstGeom prst="ellipse">
            <a:avLst/>
          </a:prstGeom>
          <a:solidFill>
            <a:schemeClr val="accent5"/>
          </a:solidFill>
          <a:ln w="19050">
            <a:noFill/>
          </a:ln>
        </p:spPr>
        <p:txBody>
          <a:bodyPr lIns="0" tIns="0" rIns="0" bIns="0" anchor="ctr">
            <a:noAutofit/>
          </a:bodyPr>
          <a:lstStyle>
            <a:lvl1pPr marL="0" indent="0" algn="ctr">
              <a:buNone/>
              <a:defRPr sz="700">
                <a:latin typeface="+mn-lt"/>
              </a:defRPr>
            </a:lvl1pPr>
          </a:lstStyle>
          <a:p>
            <a:r>
              <a:rPr lang="ru-RU" dirty="0"/>
              <a:t>Иконка</a:t>
            </a:r>
          </a:p>
        </p:txBody>
      </p:sp>
      <p:sp>
        <p:nvSpPr>
          <p:cNvPr id="11" name="Рисунок 45"/>
          <p:cNvSpPr>
            <a:spLocks noGrp="1" noChangeAspect="1"/>
          </p:cNvSpPr>
          <p:nvPr>
            <p:ph type="pic" sz="quarter" idx="112" hasCustomPrompt="1"/>
          </p:nvPr>
        </p:nvSpPr>
        <p:spPr>
          <a:xfrm>
            <a:off x="2102313" y="4701740"/>
            <a:ext cx="432000" cy="432000"/>
          </a:xfrm>
          <a:prstGeom prst="ellipse">
            <a:avLst/>
          </a:prstGeom>
          <a:solidFill>
            <a:schemeClr val="accent5"/>
          </a:solidFill>
          <a:ln w="19050">
            <a:noFill/>
          </a:ln>
        </p:spPr>
        <p:txBody>
          <a:bodyPr lIns="0" tIns="0" rIns="0" bIns="0" anchor="ctr">
            <a:noAutofit/>
          </a:bodyPr>
          <a:lstStyle>
            <a:lvl1pPr marL="0" indent="0" algn="ctr">
              <a:buNone/>
              <a:defRPr sz="700">
                <a:latin typeface="+mn-lt"/>
              </a:defRPr>
            </a:lvl1pPr>
          </a:lstStyle>
          <a:p>
            <a:r>
              <a:rPr lang="ru-RU" dirty="0"/>
              <a:t>Иконка</a:t>
            </a:r>
          </a:p>
        </p:txBody>
      </p:sp>
      <p:sp>
        <p:nvSpPr>
          <p:cNvPr id="12" name="Рисунок 45"/>
          <p:cNvSpPr>
            <a:spLocks noGrp="1" noChangeAspect="1"/>
          </p:cNvSpPr>
          <p:nvPr>
            <p:ph type="pic" sz="quarter" idx="113" hasCustomPrompt="1"/>
          </p:nvPr>
        </p:nvSpPr>
        <p:spPr>
          <a:xfrm>
            <a:off x="2102313" y="3836601"/>
            <a:ext cx="432000" cy="432000"/>
          </a:xfrm>
          <a:prstGeom prst="ellipse">
            <a:avLst/>
          </a:prstGeom>
          <a:solidFill>
            <a:schemeClr val="accent5"/>
          </a:solidFill>
          <a:ln w="19050">
            <a:noFill/>
          </a:ln>
        </p:spPr>
        <p:txBody>
          <a:bodyPr lIns="0" tIns="0" rIns="0" bIns="0" anchor="ctr">
            <a:noAutofit/>
          </a:bodyPr>
          <a:lstStyle>
            <a:lvl1pPr marL="0" indent="0" algn="ctr">
              <a:buNone/>
              <a:defRPr sz="700">
                <a:latin typeface="+mn-lt"/>
              </a:defRPr>
            </a:lvl1pPr>
          </a:lstStyle>
          <a:p>
            <a:r>
              <a:rPr lang="ru-RU" dirty="0"/>
              <a:t>Иконка</a:t>
            </a:r>
          </a:p>
        </p:txBody>
      </p:sp>
      <p:sp>
        <p:nvSpPr>
          <p:cNvPr id="14" name="Рисунок 45"/>
          <p:cNvSpPr>
            <a:spLocks noGrp="1" noChangeAspect="1"/>
          </p:cNvSpPr>
          <p:nvPr>
            <p:ph type="pic" sz="quarter" idx="118" hasCustomPrompt="1"/>
          </p:nvPr>
        </p:nvSpPr>
        <p:spPr>
          <a:xfrm>
            <a:off x="2102313" y="5566878"/>
            <a:ext cx="432000" cy="432000"/>
          </a:xfrm>
          <a:prstGeom prst="ellipse">
            <a:avLst/>
          </a:prstGeom>
          <a:solidFill>
            <a:schemeClr val="accent5"/>
          </a:solidFill>
          <a:ln w="19050">
            <a:noFill/>
          </a:ln>
        </p:spPr>
        <p:txBody>
          <a:bodyPr lIns="0" tIns="0" rIns="0" bIns="0" anchor="ctr">
            <a:noAutofit/>
          </a:bodyPr>
          <a:lstStyle>
            <a:lvl1pPr marL="0" indent="0" algn="ctr">
              <a:buNone/>
              <a:defRPr sz="700">
                <a:latin typeface="+mn-lt"/>
              </a:defRPr>
            </a:lvl1pPr>
          </a:lstStyle>
          <a:p>
            <a:r>
              <a:rPr lang="ru-RU" dirty="0"/>
              <a:t>Иконка</a:t>
            </a:r>
          </a:p>
        </p:txBody>
      </p:sp>
      <p:sp>
        <p:nvSpPr>
          <p:cNvPr id="18" name="Рисунок 45"/>
          <p:cNvSpPr>
            <a:spLocks noGrp="1" noChangeAspect="1"/>
          </p:cNvSpPr>
          <p:nvPr>
            <p:ph type="pic" sz="quarter" idx="120" hasCustomPrompt="1"/>
          </p:nvPr>
        </p:nvSpPr>
        <p:spPr>
          <a:xfrm>
            <a:off x="3644876" y="1370911"/>
            <a:ext cx="432000" cy="432000"/>
          </a:xfrm>
          <a:prstGeom prst="ellipse">
            <a:avLst/>
          </a:prstGeom>
          <a:solidFill>
            <a:schemeClr val="tx2"/>
          </a:solidFill>
          <a:ln w="19050">
            <a:noFill/>
          </a:ln>
        </p:spPr>
        <p:txBody>
          <a:bodyPr lIns="0" tIns="0" rIns="0" bIns="0" anchor="ctr">
            <a:noAutofit/>
          </a:bodyPr>
          <a:lstStyle>
            <a:lvl1pPr marL="0" indent="0" algn="ctr">
              <a:buNone/>
              <a:defRPr sz="700">
                <a:latin typeface="+mn-lt"/>
              </a:defRPr>
            </a:lvl1pPr>
          </a:lstStyle>
          <a:p>
            <a:r>
              <a:rPr lang="ru-RU" dirty="0"/>
              <a:t>Иконка</a:t>
            </a:r>
          </a:p>
        </p:txBody>
      </p:sp>
      <p:sp>
        <p:nvSpPr>
          <p:cNvPr id="26" name="Рисунок 45"/>
          <p:cNvSpPr>
            <a:spLocks noGrp="1" noChangeAspect="1"/>
          </p:cNvSpPr>
          <p:nvPr>
            <p:ph type="pic" sz="quarter" idx="122" hasCustomPrompt="1"/>
          </p:nvPr>
        </p:nvSpPr>
        <p:spPr>
          <a:xfrm>
            <a:off x="5945625" y="1370911"/>
            <a:ext cx="432000" cy="432000"/>
          </a:xfrm>
          <a:prstGeom prst="ellipse">
            <a:avLst/>
          </a:prstGeom>
          <a:solidFill>
            <a:schemeClr val="tx2"/>
          </a:solidFill>
          <a:ln w="19050">
            <a:noFill/>
          </a:ln>
        </p:spPr>
        <p:txBody>
          <a:bodyPr lIns="0" tIns="0" rIns="0" bIns="0" anchor="ctr">
            <a:noAutofit/>
          </a:bodyPr>
          <a:lstStyle>
            <a:lvl1pPr marL="0" indent="0" algn="ctr">
              <a:buNone/>
              <a:defRPr sz="700">
                <a:latin typeface="+mn-lt"/>
              </a:defRPr>
            </a:lvl1pPr>
          </a:lstStyle>
          <a:p>
            <a:r>
              <a:rPr lang="ru-RU" dirty="0"/>
              <a:t>Иконка</a:t>
            </a:r>
          </a:p>
        </p:txBody>
      </p:sp>
      <p:sp>
        <p:nvSpPr>
          <p:cNvPr id="28" name="Рисунок 45"/>
          <p:cNvSpPr>
            <a:spLocks noGrp="1" noChangeAspect="1"/>
          </p:cNvSpPr>
          <p:nvPr>
            <p:ph type="pic" sz="quarter" idx="124" hasCustomPrompt="1"/>
          </p:nvPr>
        </p:nvSpPr>
        <p:spPr>
          <a:xfrm>
            <a:off x="8246374" y="1370911"/>
            <a:ext cx="432000" cy="432000"/>
          </a:xfrm>
          <a:prstGeom prst="ellipse">
            <a:avLst/>
          </a:prstGeom>
          <a:solidFill>
            <a:schemeClr val="tx2"/>
          </a:solidFill>
          <a:ln w="19050">
            <a:noFill/>
          </a:ln>
        </p:spPr>
        <p:txBody>
          <a:bodyPr lIns="0" tIns="0" rIns="0" bIns="0" anchor="ctr">
            <a:noAutofit/>
          </a:bodyPr>
          <a:lstStyle>
            <a:lvl1pPr marL="0" indent="0" algn="ctr">
              <a:buNone/>
              <a:defRPr sz="700">
                <a:latin typeface="+mn-lt"/>
              </a:defRPr>
            </a:lvl1pPr>
          </a:lstStyle>
          <a:p>
            <a:r>
              <a:rPr lang="ru-RU" dirty="0"/>
              <a:t>Иконка</a:t>
            </a:r>
          </a:p>
        </p:txBody>
      </p:sp>
      <p:sp>
        <p:nvSpPr>
          <p:cNvPr id="30" name="Рисунок 45"/>
          <p:cNvSpPr>
            <a:spLocks noGrp="1" noChangeAspect="1"/>
          </p:cNvSpPr>
          <p:nvPr>
            <p:ph type="pic" sz="quarter" idx="126" hasCustomPrompt="1"/>
          </p:nvPr>
        </p:nvSpPr>
        <p:spPr>
          <a:xfrm>
            <a:off x="10547123" y="1370911"/>
            <a:ext cx="432000" cy="432000"/>
          </a:xfrm>
          <a:prstGeom prst="ellipse">
            <a:avLst/>
          </a:prstGeom>
          <a:solidFill>
            <a:schemeClr val="tx2"/>
          </a:solidFill>
          <a:ln w="19050">
            <a:noFill/>
          </a:ln>
        </p:spPr>
        <p:txBody>
          <a:bodyPr lIns="0" tIns="0" rIns="0" bIns="0" anchor="ctr">
            <a:noAutofit/>
          </a:bodyPr>
          <a:lstStyle>
            <a:lvl1pPr marL="0" indent="0" algn="ctr">
              <a:buNone/>
              <a:defRPr sz="700">
                <a:latin typeface="+mn-lt"/>
              </a:defRPr>
            </a:lvl1pPr>
          </a:lstStyle>
          <a:p>
            <a:r>
              <a:rPr lang="ru-RU" dirty="0"/>
              <a:t>Иконка</a:t>
            </a:r>
          </a:p>
        </p:txBody>
      </p:sp>
    </p:spTree>
    <p:extLst>
      <p:ext uri="{BB962C8B-B14F-4D97-AF65-F5344CB8AC3E}">
        <p14:creationId xmlns:p14="http://schemas.microsoft.com/office/powerpoint/2010/main" val="857656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01 - Аудит - Дорожная карта">
    <p:spTree>
      <p:nvGrpSpPr>
        <p:cNvPr id="1" name=""/>
        <p:cNvGrpSpPr/>
        <p:nvPr/>
      </p:nvGrpSpPr>
      <p:grpSpPr>
        <a:xfrm>
          <a:off x="0" y="0"/>
          <a:ext cx="0" cy="0"/>
          <a:chOff x="0" y="0"/>
          <a:chExt cx="0" cy="0"/>
        </a:xfrm>
      </p:grpSpPr>
      <p:sp>
        <p:nvSpPr>
          <p:cNvPr id="70" name="Прямоугольник 69"/>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Прямоугольник 66"/>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Текст 6"/>
          <p:cNvSpPr>
            <a:spLocks noGrp="1"/>
          </p:cNvSpPr>
          <p:nvPr>
            <p:ph type="body" sz="quarter" idx="167" hasCustomPrompt="1"/>
          </p:nvPr>
        </p:nvSpPr>
        <p:spPr>
          <a:xfrm>
            <a:off x="1495280" y="1104562"/>
            <a:ext cx="1587" cy="5364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rgbClr val="F1F4F6"/>
            </a:solidFill>
            <a:prstDash val="solid"/>
          </a:ln>
        </p:spPr>
        <p:txBody>
          <a:bodyPr/>
          <a:lstStyle/>
          <a:p>
            <a:pPr lvl="0"/>
            <a:r>
              <a:rPr lang="ru-RU" dirty="0"/>
              <a:t> </a:t>
            </a:r>
          </a:p>
        </p:txBody>
      </p:sp>
      <p:sp>
        <p:nvSpPr>
          <p:cNvPr id="80" name="Текст 6"/>
          <p:cNvSpPr>
            <a:spLocks noGrp="1"/>
          </p:cNvSpPr>
          <p:nvPr>
            <p:ph type="body" sz="quarter" idx="168" hasCustomPrompt="1"/>
          </p:nvPr>
        </p:nvSpPr>
        <p:spPr>
          <a:xfrm>
            <a:off x="2414297" y="1104562"/>
            <a:ext cx="1587" cy="5364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rgbClr val="F1F4F6"/>
            </a:solidFill>
            <a:prstDash val="solid"/>
          </a:ln>
        </p:spPr>
        <p:txBody>
          <a:bodyPr/>
          <a:lstStyle/>
          <a:p>
            <a:pPr lvl="0"/>
            <a:r>
              <a:rPr lang="ru-RU" dirty="0"/>
              <a:t> </a:t>
            </a:r>
          </a:p>
        </p:txBody>
      </p:sp>
      <p:sp>
        <p:nvSpPr>
          <p:cNvPr id="81" name="Текст 6"/>
          <p:cNvSpPr>
            <a:spLocks noGrp="1"/>
          </p:cNvSpPr>
          <p:nvPr>
            <p:ph type="body" sz="quarter" idx="169" hasCustomPrompt="1"/>
          </p:nvPr>
        </p:nvSpPr>
        <p:spPr>
          <a:xfrm>
            <a:off x="3333314" y="1104562"/>
            <a:ext cx="1587" cy="5364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rgbClr val="F1F4F6"/>
            </a:solidFill>
            <a:prstDash val="solid"/>
          </a:ln>
        </p:spPr>
        <p:txBody>
          <a:bodyPr/>
          <a:lstStyle/>
          <a:p>
            <a:pPr lvl="0"/>
            <a:r>
              <a:rPr lang="ru-RU" dirty="0"/>
              <a:t> </a:t>
            </a:r>
          </a:p>
        </p:txBody>
      </p:sp>
      <p:sp>
        <p:nvSpPr>
          <p:cNvPr id="82" name="Текст 6"/>
          <p:cNvSpPr>
            <a:spLocks noGrp="1"/>
          </p:cNvSpPr>
          <p:nvPr>
            <p:ph type="body" sz="quarter" idx="170" hasCustomPrompt="1"/>
          </p:nvPr>
        </p:nvSpPr>
        <p:spPr>
          <a:xfrm>
            <a:off x="4252331" y="1104562"/>
            <a:ext cx="1587" cy="5364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rgbClr val="F1F4F6"/>
            </a:solidFill>
            <a:prstDash val="solid"/>
          </a:ln>
        </p:spPr>
        <p:txBody>
          <a:bodyPr/>
          <a:lstStyle/>
          <a:p>
            <a:pPr lvl="0"/>
            <a:r>
              <a:rPr lang="ru-RU" dirty="0"/>
              <a:t> </a:t>
            </a:r>
          </a:p>
        </p:txBody>
      </p:sp>
      <p:sp>
        <p:nvSpPr>
          <p:cNvPr id="83" name="Текст 6"/>
          <p:cNvSpPr>
            <a:spLocks noGrp="1"/>
          </p:cNvSpPr>
          <p:nvPr>
            <p:ph type="body" sz="quarter" idx="171" hasCustomPrompt="1"/>
          </p:nvPr>
        </p:nvSpPr>
        <p:spPr>
          <a:xfrm>
            <a:off x="5171348" y="1104562"/>
            <a:ext cx="1587" cy="5364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rgbClr val="F1F4F6"/>
            </a:solidFill>
            <a:prstDash val="solid"/>
          </a:ln>
        </p:spPr>
        <p:txBody>
          <a:bodyPr/>
          <a:lstStyle/>
          <a:p>
            <a:pPr lvl="0"/>
            <a:r>
              <a:rPr lang="ru-RU" dirty="0"/>
              <a:t> </a:t>
            </a:r>
          </a:p>
        </p:txBody>
      </p:sp>
      <p:sp>
        <p:nvSpPr>
          <p:cNvPr id="84" name="Текст 6"/>
          <p:cNvSpPr>
            <a:spLocks noGrp="1"/>
          </p:cNvSpPr>
          <p:nvPr>
            <p:ph type="body" sz="quarter" idx="172" hasCustomPrompt="1"/>
          </p:nvPr>
        </p:nvSpPr>
        <p:spPr>
          <a:xfrm>
            <a:off x="6090365" y="1104562"/>
            <a:ext cx="1587" cy="5364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rgbClr val="F1F4F6"/>
            </a:solidFill>
            <a:prstDash val="solid"/>
          </a:ln>
        </p:spPr>
        <p:txBody>
          <a:bodyPr/>
          <a:lstStyle/>
          <a:p>
            <a:pPr lvl="0"/>
            <a:r>
              <a:rPr lang="ru-RU" dirty="0"/>
              <a:t> </a:t>
            </a:r>
          </a:p>
        </p:txBody>
      </p:sp>
      <p:sp>
        <p:nvSpPr>
          <p:cNvPr id="85" name="Текст 6"/>
          <p:cNvSpPr>
            <a:spLocks noGrp="1"/>
          </p:cNvSpPr>
          <p:nvPr>
            <p:ph type="body" sz="quarter" idx="173" hasCustomPrompt="1"/>
          </p:nvPr>
        </p:nvSpPr>
        <p:spPr>
          <a:xfrm>
            <a:off x="7009382" y="1104562"/>
            <a:ext cx="1587" cy="5364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rgbClr val="F1F4F6"/>
            </a:solidFill>
            <a:prstDash val="solid"/>
          </a:ln>
        </p:spPr>
        <p:txBody>
          <a:bodyPr/>
          <a:lstStyle/>
          <a:p>
            <a:pPr lvl="0"/>
            <a:r>
              <a:rPr lang="ru-RU" dirty="0"/>
              <a:t> </a:t>
            </a:r>
          </a:p>
        </p:txBody>
      </p:sp>
      <p:sp>
        <p:nvSpPr>
          <p:cNvPr id="86" name="Текст 6"/>
          <p:cNvSpPr>
            <a:spLocks noGrp="1"/>
          </p:cNvSpPr>
          <p:nvPr>
            <p:ph type="body" sz="quarter" idx="174" hasCustomPrompt="1"/>
          </p:nvPr>
        </p:nvSpPr>
        <p:spPr>
          <a:xfrm>
            <a:off x="7928399" y="1104562"/>
            <a:ext cx="1587" cy="5364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rgbClr val="F1F4F6"/>
            </a:solidFill>
            <a:prstDash val="solid"/>
          </a:ln>
        </p:spPr>
        <p:txBody>
          <a:bodyPr/>
          <a:lstStyle/>
          <a:p>
            <a:pPr lvl="0"/>
            <a:r>
              <a:rPr lang="ru-RU" dirty="0"/>
              <a:t> </a:t>
            </a:r>
          </a:p>
        </p:txBody>
      </p:sp>
      <p:sp>
        <p:nvSpPr>
          <p:cNvPr id="87" name="Текст 6"/>
          <p:cNvSpPr>
            <a:spLocks noGrp="1"/>
          </p:cNvSpPr>
          <p:nvPr>
            <p:ph type="body" sz="quarter" idx="175" hasCustomPrompt="1"/>
          </p:nvPr>
        </p:nvSpPr>
        <p:spPr>
          <a:xfrm>
            <a:off x="8847416" y="1104562"/>
            <a:ext cx="1587" cy="5364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rgbClr val="F1F4F6"/>
            </a:solidFill>
            <a:prstDash val="solid"/>
          </a:ln>
        </p:spPr>
        <p:txBody>
          <a:bodyPr/>
          <a:lstStyle/>
          <a:p>
            <a:pPr lvl="0"/>
            <a:r>
              <a:rPr lang="ru-RU" dirty="0"/>
              <a:t> </a:t>
            </a:r>
          </a:p>
        </p:txBody>
      </p:sp>
      <p:sp>
        <p:nvSpPr>
          <p:cNvPr id="88" name="Текст 6"/>
          <p:cNvSpPr>
            <a:spLocks noGrp="1"/>
          </p:cNvSpPr>
          <p:nvPr>
            <p:ph type="body" sz="quarter" idx="176" hasCustomPrompt="1"/>
          </p:nvPr>
        </p:nvSpPr>
        <p:spPr>
          <a:xfrm>
            <a:off x="9766433" y="1104562"/>
            <a:ext cx="1587" cy="5364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rgbClr val="F1F4F6"/>
            </a:solidFill>
            <a:prstDash val="solid"/>
          </a:ln>
        </p:spPr>
        <p:txBody>
          <a:bodyPr/>
          <a:lstStyle/>
          <a:p>
            <a:pPr lvl="0"/>
            <a:r>
              <a:rPr lang="ru-RU" dirty="0"/>
              <a:t> </a:t>
            </a:r>
          </a:p>
        </p:txBody>
      </p:sp>
      <p:sp>
        <p:nvSpPr>
          <p:cNvPr id="89" name="Текст 6"/>
          <p:cNvSpPr>
            <a:spLocks noGrp="1"/>
          </p:cNvSpPr>
          <p:nvPr>
            <p:ph type="body" sz="quarter" idx="177" hasCustomPrompt="1"/>
          </p:nvPr>
        </p:nvSpPr>
        <p:spPr>
          <a:xfrm>
            <a:off x="10685450" y="1104562"/>
            <a:ext cx="1587" cy="5364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rgbClr val="F1F4F6"/>
            </a:solidFill>
            <a:prstDash val="solid"/>
          </a:ln>
        </p:spPr>
        <p:txBody>
          <a:bodyPr/>
          <a:lstStyle/>
          <a:p>
            <a:pPr lvl="0"/>
            <a:r>
              <a:rPr lang="ru-RU" dirty="0"/>
              <a:t> </a:t>
            </a:r>
          </a:p>
        </p:txBody>
      </p:sp>
      <p:sp>
        <p:nvSpPr>
          <p:cNvPr id="96" name="Текст 4"/>
          <p:cNvSpPr>
            <a:spLocks noGrp="1"/>
          </p:cNvSpPr>
          <p:nvPr>
            <p:ph type="body" sz="quarter" idx="184" hasCustomPrompt="1"/>
          </p:nvPr>
        </p:nvSpPr>
        <p:spPr>
          <a:xfrm>
            <a:off x="3301933" y="1597884"/>
            <a:ext cx="8100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9050">
            <a:solidFill>
              <a:schemeClr val="tx2"/>
            </a:solidFill>
            <a:prstDash val="dash"/>
            <a:tailEnd type="none"/>
          </a:ln>
        </p:spPr>
        <p:txBody>
          <a:bodyPr/>
          <a:lstStyle/>
          <a:p>
            <a:pPr lvl="0"/>
            <a:r>
              <a:rPr lang="ru-RU" dirty="0"/>
              <a:t> </a:t>
            </a:r>
          </a:p>
        </p:txBody>
      </p:sp>
      <p:sp>
        <p:nvSpPr>
          <p:cNvPr id="93" name="Текст 4"/>
          <p:cNvSpPr>
            <a:spLocks noGrp="1"/>
          </p:cNvSpPr>
          <p:nvPr>
            <p:ph type="body" sz="quarter" idx="181" hasCustomPrompt="1"/>
          </p:nvPr>
        </p:nvSpPr>
        <p:spPr>
          <a:xfrm>
            <a:off x="870548" y="1597884"/>
            <a:ext cx="2304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9050">
            <a:solidFill>
              <a:schemeClr val="tx2"/>
            </a:solidFill>
            <a:tailEnd type="none"/>
          </a:ln>
        </p:spPr>
        <p:txBody>
          <a:bodyPr/>
          <a:lstStyle/>
          <a:p>
            <a:pPr lvl="0"/>
            <a:r>
              <a:rPr lang="ru-RU" dirty="0"/>
              <a:t> </a:t>
            </a:r>
          </a:p>
        </p:txBody>
      </p:sp>
      <p:sp>
        <p:nvSpPr>
          <p:cNvPr id="92" name="Текст 4"/>
          <p:cNvSpPr>
            <a:spLocks noGrp="1"/>
          </p:cNvSpPr>
          <p:nvPr>
            <p:ph type="body" sz="quarter" idx="180" hasCustomPrompt="1"/>
          </p:nvPr>
        </p:nvSpPr>
        <p:spPr>
          <a:xfrm>
            <a:off x="873692" y="3095822"/>
            <a:ext cx="2700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9050">
            <a:solidFill>
              <a:schemeClr val="accent5"/>
            </a:solidFill>
            <a:tailEnd type="none"/>
          </a:ln>
        </p:spPr>
        <p:txBody>
          <a:bodyPr/>
          <a:lstStyle/>
          <a:p>
            <a:pPr lvl="0"/>
            <a:r>
              <a:rPr lang="ru-RU" dirty="0"/>
              <a:t> </a:t>
            </a:r>
          </a:p>
        </p:txBody>
      </p:sp>
      <p:sp>
        <p:nvSpPr>
          <p:cNvPr id="5" name="Текст 4"/>
          <p:cNvSpPr>
            <a:spLocks noGrp="1"/>
          </p:cNvSpPr>
          <p:nvPr>
            <p:ph type="body" sz="quarter" idx="165" hasCustomPrompt="1"/>
          </p:nvPr>
        </p:nvSpPr>
        <p:spPr>
          <a:xfrm>
            <a:off x="4543918" y="2354855"/>
            <a:ext cx="2734866"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9050">
            <a:solidFill>
              <a:schemeClr val="accent5"/>
            </a:solidFill>
            <a:prstDash val="dash"/>
            <a:tailEnd type="arrow"/>
          </a:ln>
        </p:spPr>
        <p:txBody>
          <a:bodyPr/>
          <a:lstStyle/>
          <a:p>
            <a:pPr lvl="0"/>
            <a:r>
              <a:rPr lang="ru-RU" dirty="0"/>
              <a:t> </a:t>
            </a:r>
          </a:p>
        </p:txBody>
      </p:sp>
      <p:sp>
        <p:nvSpPr>
          <p:cNvPr id="78" name="Текст 4"/>
          <p:cNvSpPr>
            <a:spLocks noGrp="1"/>
          </p:cNvSpPr>
          <p:nvPr>
            <p:ph type="body" sz="quarter" idx="166" hasCustomPrompt="1"/>
          </p:nvPr>
        </p:nvSpPr>
        <p:spPr>
          <a:xfrm>
            <a:off x="1702380" y="2354855"/>
            <a:ext cx="2700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9050">
            <a:solidFill>
              <a:schemeClr val="accent5"/>
            </a:solidFill>
            <a:tailEnd type="none"/>
          </a:ln>
        </p:spPr>
        <p:txBody>
          <a:bodyPr/>
          <a:lstStyle/>
          <a:p>
            <a:pPr lvl="0"/>
            <a:r>
              <a:rPr lang="ru-RU" dirty="0"/>
              <a:t> </a:t>
            </a:r>
          </a:p>
        </p:txBody>
      </p:sp>
      <p:sp>
        <p:nvSpPr>
          <p:cNvPr id="19" name="Заголовок 18"/>
          <p:cNvSpPr>
            <a:spLocks noGrp="1"/>
          </p:cNvSpPr>
          <p:nvPr>
            <p:ph type="title" hasCustomPrompt="1"/>
          </p:nvPr>
        </p:nvSpPr>
        <p:spPr>
          <a:xfrm>
            <a:off x="344795" y="147349"/>
            <a:ext cx="7799752" cy="433965"/>
          </a:xfrm>
        </p:spPr>
        <p:txBody>
          <a:bodyPr vert="horz" wrap="square" lIns="90000" tIns="45720" rIns="91440" bIns="45720" rtlCol="0" anchor="ctr">
            <a:spAutoFit/>
          </a:bodyPr>
          <a:lstStyle>
            <a:lvl1pPr>
              <a:defRPr lang="ru-RU" dirty="0"/>
            </a:lvl1pPr>
          </a:lstStyle>
          <a:p>
            <a:pPr lvl="0"/>
            <a:r>
              <a:rPr lang="ru-RU" dirty="0"/>
              <a:t>Дорожная карта проекта «Название проекта»</a:t>
            </a:r>
          </a:p>
        </p:txBody>
      </p:sp>
      <p:sp>
        <p:nvSpPr>
          <p:cNvPr id="97" name="Месяц 1"/>
          <p:cNvSpPr>
            <a:spLocks noGrp="1"/>
          </p:cNvSpPr>
          <p:nvPr>
            <p:ph type="body" sz="quarter" idx="51" hasCustomPrompt="1"/>
          </p:nvPr>
        </p:nvSpPr>
        <p:spPr>
          <a:xfrm>
            <a:off x="600250" y="6239068"/>
            <a:ext cx="861753" cy="252000"/>
          </a:xfrm>
          <a:noFill/>
        </p:spPr>
        <p:txBody>
          <a:bodyPr anchor="ctr">
            <a:noAutofit/>
          </a:bodyPr>
          <a:lstStyle>
            <a:lvl1pPr algn="ctr">
              <a:spcBef>
                <a:spcPts val="0"/>
              </a:spcBef>
              <a:defRPr sz="1100" baseline="0"/>
            </a:lvl1pPr>
          </a:lstStyle>
          <a:p>
            <a:pPr lvl="0"/>
            <a:r>
              <a:rPr lang="ru-RU" dirty="0"/>
              <a:t>Месяц 1</a:t>
            </a:r>
          </a:p>
        </p:txBody>
      </p:sp>
      <p:sp>
        <p:nvSpPr>
          <p:cNvPr id="98" name="Месяц 2"/>
          <p:cNvSpPr>
            <a:spLocks noGrp="1"/>
          </p:cNvSpPr>
          <p:nvPr>
            <p:ph type="body" sz="quarter" idx="52" hasCustomPrompt="1"/>
          </p:nvPr>
        </p:nvSpPr>
        <p:spPr>
          <a:xfrm>
            <a:off x="1520215" y="6239068"/>
            <a:ext cx="861753" cy="252000"/>
          </a:xfrm>
          <a:noFill/>
        </p:spPr>
        <p:txBody>
          <a:bodyPr anchor="ctr">
            <a:noAutofit/>
          </a:bodyPr>
          <a:lstStyle>
            <a:lvl1pPr algn="ctr">
              <a:spcBef>
                <a:spcPts val="0"/>
              </a:spcBef>
              <a:defRPr sz="1100" baseline="0"/>
            </a:lvl1pPr>
          </a:lstStyle>
          <a:p>
            <a:pPr lvl="0"/>
            <a:r>
              <a:rPr lang="ru-RU" dirty="0"/>
              <a:t>Месяц 2</a:t>
            </a:r>
          </a:p>
        </p:txBody>
      </p:sp>
      <p:sp>
        <p:nvSpPr>
          <p:cNvPr id="99" name="Месяц 3"/>
          <p:cNvSpPr>
            <a:spLocks noGrp="1"/>
          </p:cNvSpPr>
          <p:nvPr>
            <p:ph type="body" sz="quarter" idx="53" hasCustomPrompt="1"/>
          </p:nvPr>
        </p:nvSpPr>
        <p:spPr>
          <a:xfrm>
            <a:off x="2440180" y="6239068"/>
            <a:ext cx="861753" cy="252000"/>
          </a:xfrm>
          <a:noFill/>
        </p:spPr>
        <p:txBody>
          <a:bodyPr anchor="ctr">
            <a:noAutofit/>
          </a:bodyPr>
          <a:lstStyle>
            <a:lvl1pPr algn="ctr">
              <a:spcBef>
                <a:spcPts val="0"/>
              </a:spcBef>
              <a:defRPr sz="1100" baseline="0"/>
            </a:lvl1pPr>
          </a:lstStyle>
          <a:p>
            <a:pPr lvl="0"/>
            <a:r>
              <a:rPr lang="ru-RU" dirty="0"/>
              <a:t>Месяц 3</a:t>
            </a:r>
          </a:p>
        </p:txBody>
      </p:sp>
      <p:sp>
        <p:nvSpPr>
          <p:cNvPr id="100" name="Месяц 4"/>
          <p:cNvSpPr>
            <a:spLocks noGrp="1"/>
          </p:cNvSpPr>
          <p:nvPr>
            <p:ph type="body" sz="quarter" idx="54" hasCustomPrompt="1"/>
          </p:nvPr>
        </p:nvSpPr>
        <p:spPr>
          <a:xfrm>
            <a:off x="3360145" y="6239068"/>
            <a:ext cx="861753" cy="252000"/>
          </a:xfrm>
          <a:noFill/>
        </p:spPr>
        <p:txBody>
          <a:bodyPr anchor="ctr">
            <a:noAutofit/>
          </a:bodyPr>
          <a:lstStyle>
            <a:lvl1pPr algn="ctr">
              <a:spcBef>
                <a:spcPts val="0"/>
              </a:spcBef>
              <a:defRPr sz="1100" baseline="0"/>
            </a:lvl1pPr>
          </a:lstStyle>
          <a:p>
            <a:pPr lvl="0"/>
            <a:r>
              <a:rPr lang="ru-RU" dirty="0"/>
              <a:t>Месяц 4</a:t>
            </a:r>
          </a:p>
        </p:txBody>
      </p:sp>
      <p:sp>
        <p:nvSpPr>
          <p:cNvPr id="101" name="Месяц 5"/>
          <p:cNvSpPr>
            <a:spLocks noGrp="1"/>
          </p:cNvSpPr>
          <p:nvPr>
            <p:ph type="body" sz="quarter" idx="55" hasCustomPrompt="1"/>
          </p:nvPr>
        </p:nvSpPr>
        <p:spPr>
          <a:xfrm>
            <a:off x="4280110" y="6239068"/>
            <a:ext cx="861753" cy="252000"/>
          </a:xfrm>
          <a:noFill/>
        </p:spPr>
        <p:txBody>
          <a:bodyPr anchor="ctr">
            <a:noAutofit/>
          </a:bodyPr>
          <a:lstStyle>
            <a:lvl1pPr algn="ctr">
              <a:spcBef>
                <a:spcPts val="0"/>
              </a:spcBef>
              <a:defRPr sz="1100" baseline="0"/>
            </a:lvl1pPr>
          </a:lstStyle>
          <a:p>
            <a:pPr lvl="0"/>
            <a:r>
              <a:rPr lang="ru-RU" dirty="0"/>
              <a:t>Месяц 5</a:t>
            </a:r>
          </a:p>
        </p:txBody>
      </p:sp>
      <p:sp>
        <p:nvSpPr>
          <p:cNvPr id="102" name="Месяц 6"/>
          <p:cNvSpPr>
            <a:spLocks noGrp="1"/>
          </p:cNvSpPr>
          <p:nvPr>
            <p:ph type="body" sz="quarter" idx="56" hasCustomPrompt="1"/>
          </p:nvPr>
        </p:nvSpPr>
        <p:spPr>
          <a:xfrm>
            <a:off x="5200075" y="6239068"/>
            <a:ext cx="861753" cy="252000"/>
          </a:xfrm>
          <a:noFill/>
        </p:spPr>
        <p:txBody>
          <a:bodyPr anchor="ctr">
            <a:noAutofit/>
          </a:bodyPr>
          <a:lstStyle>
            <a:lvl1pPr algn="ctr">
              <a:spcBef>
                <a:spcPts val="0"/>
              </a:spcBef>
              <a:defRPr sz="1100" baseline="0"/>
            </a:lvl1pPr>
          </a:lstStyle>
          <a:p>
            <a:pPr lvl="0"/>
            <a:r>
              <a:rPr lang="ru-RU" dirty="0"/>
              <a:t>Месяц 6</a:t>
            </a:r>
          </a:p>
        </p:txBody>
      </p:sp>
      <p:sp>
        <p:nvSpPr>
          <p:cNvPr id="103" name="Месяц 7"/>
          <p:cNvSpPr>
            <a:spLocks noGrp="1"/>
          </p:cNvSpPr>
          <p:nvPr>
            <p:ph type="body" sz="quarter" idx="57" hasCustomPrompt="1"/>
          </p:nvPr>
        </p:nvSpPr>
        <p:spPr>
          <a:xfrm>
            <a:off x="6120040" y="6239068"/>
            <a:ext cx="861753" cy="252000"/>
          </a:xfrm>
          <a:noFill/>
        </p:spPr>
        <p:txBody>
          <a:bodyPr anchor="ctr">
            <a:noAutofit/>
          </a:bodyPr>
          <a:lstStyle>
            <a:lvl1pPr algn="ctr">
              <a:spcBef>
                <a:spcPts val="0"/>
              </a:spcBef>
              <a:defRPr sz="1100" baseline="0"/>
            </a:lvl1pPr>
          </a:lstStyle>
          <a:p>
            <a:pPr lvl="0"/>
            <a:r>
              <a:rPr lang="ru-RU" dirty="0"/>
              <a:t>Месяц 7</a:t>
            </a:r>
          </a:p>
        </p:txBody>
      </p:sp>
      <p:sp>
        <p:nvSpPr>
          <p:cNvPr id="104" name="Месяц 8"/>
          <p:cNvSpPr>
            <a:spLocks noGrp="1"/>
          </p:cNvSpPr>
          <p:nvPr>
            <p:ph type="body" sz="quarter" idx="58" hasCustomPrompt="1"/>
          </p:nvPr>
        </p:nvSpPr>
        <p:spPr>
          <a:xfrm>
            <a:off x="7040005" y="6239068"/>
            <a:ext cx="861753" cy="252000"/>
          </a:xfrm>
          <a:noFill/>
        </p:spPr>
        <p:txBody>
          <a:bodyPr anchor="ctr">
            <a:noAutofit/>
          </a:bodyPr>
          <a:lstStyle>
            <a:lvl1pPr algn="ctr">
              <a:spcBef>
                <a:spcPts val="0"/>
              </a:spcBef>
              <a:defRPr sz="1100" baseline="0"/>
            </a:lvl1pPr>
          </a:lstStyle>
          <a:p>
            <a:pPr lvl="0"/>
            <a:r>
              <a:rPr lang="ru-RU" dirty="0"/>
              <a:t>Месяц 8</a:t>
            </a:r>
          </a:p>
        </p:txBody>
      </p:sp>
      <p:sp>
        <p:nvSpPr>
          <p:cNvPr id="105" name="Месяц 9"/>
          <p:cNvSpPr>
            <a:spLocks noGrp="1"/>
          </p:cNvSpPr>
          <p:nvPr>
            <p:ph type="body" sz="quarter" idx="59" hasCustomPrompt="1"/>
          </p:nvPr>
        </p:nvSpPr>
        <p:spPr>
          <a:xfrm>
            <a:off x="7959970" y="6239068"/>
            <a:ext cx="861753" cy="252000"/>
          </a:xfrm>
          <a:noFill/>
        </p:spPr>
        <p:txBody>
          <a:bodyPr anchor="ctr">
            <a:noAutofit/>
          </a:bodyPr>
          <a:lstStyle>
            <a:lvl1pPr algn="ctr">
              <a:spcBef>
                <a:spcPts val="0"/>
              </a:spcBef>
              <a:defRPr sz="1100" baseline="0"/>
            </a:lvl1pPr>
          </a:lstStyle>
          <a:p>
            <a:pPr lvl="0"/>
            <a:r>
              <a:rPr lang="ru-RU" dirty="0"/>
              <a:t>Месяц 9</a:t>
            </a:r>
          </a:p>
        </p:txBody>
      </p:sp>
      <p:sp>
        <p:nvSpPr>
          <p:cNvPr id="106" name="Месяц 10"/>
          <p:cNvSpPr>
            <a:spLocks noGrp="1"/>
          </p:cNvSpPr>
          <p:nvPr>
            <p:ph type="body" sz="quarter" idx="60" hasCustomPrompt="1"/>
          </p:nvPr>
        </p:nvSpPr>
        <p:spPr>
          <a:xfrm>
            <a:off x="8879935" y="6239068"/>
            <a:ext cx="861753" cy="252000"/>
          </a:xfrm>
          <a:noFill/>
        </p:spPr>
        <p:txBody>
          <a:bodyPr anchor="ctr">
            <a:noAutofit/>
          </a:bodyPr>
          <a:lstStyle>
            <a:lvl1pPr algn="ctr">
              <a:spcBef>
                <a:spcPts val="0"/>
              </a:spcBef>
              <a:defRPr sz="1100" baseline="0"/>
            </a:lvl1pPr>
          </a:lstStyle>
          <a:p>
            <a:pPr lvl="0"/>
            <a:r>
              <a:rPr lang="ru-RU" dirty="0"/>
              <a:t>Месяц 10</a:t>
            </a:r>
          </a:p>
        </p:txBody>
      </p:sp>
      <p:sp>
        <p:nvSpPr>
          <p:cNvPr id="107" name="Месяц 11"/>
          <p:cNvSpPr>
            <a:spLocks noGrp="1"/>
          </p:cNvSpPr>
          <p:nvPr>
            <p:ph type="body" sz="quarter" idx="61" hasCustomPrompt="1"/>
          </p:nvPr>
        </p:nvSpPr>
        <p:spPr>
          <a:xfrm>
            <a:off x="9799900" y="6239068"/>
            <a:ext cx="861753" cy="252000"/>
          </a:xfrm>
          <a:noFill/>
        </p:spPr>
        <p:txBody>
          <a:bodyPr anchor="ctr">
            <a:noAutofit/>
          </a:bodyPr>
          <a:lstStyle>
            <a:lvl1pPr algn="ctr">
              <a:spcBef>
                <a:spcPts val="0"/>
              </a:spcBef>
              <a:defRPr sz="1100" baseline="0"/>
            </a:lvl1pPr>
          </a:lstStyle>
          <a:p>
            <a:pPr lvl="0"/>
            <a:r>
              <a:rPr lang="ru-RU" dirty="0"/>
              <a:t>Месяц 11</a:t>
            </a:r>
          </a:p>
        </p:txBody>
      </p:sp>
      <p:sp>
        <p:nvSpPr>
          <p:cNvPr id="108" name="Месяц 12"/>
          <p:cNvSpPr>
            <a:spLocks noGrp="1"/>
          </p:cNvSpPr>
          <p:nvPr>
            <p:ph type="body" sz="quarter" idx="62" hasCustomPrompt="1"/>
          </p:nvPr>
        </p:nvSpPr>
        <p:spPr>
          <a:xfrm>
            <a:off x="10719870" y="6239068"/>
            <a:ext cx="861753" cy="252000"/>
          </a:xfrm>
          <a:noFill/>
        </p:spPr>
        <p:txBody>
          <a:bodyPr anchor="ctr">
            <a:noAutofit/>
          </a:bodyPr>
          <a:lstStyle>
            <a:lvl1pPr algn="ctr">
              <a:spcBef>
                <a:spcPts val="0"/>
              </a:spcBef>
              <a:defRPr sz="1100" baseline="0"/>
            </a:lvl1pPr>
          </a:lstStyle>
          <a:p>
            <a:pPr lvl="0"/>
            <a:r>
              <a:rPr lang="ru-RU" dirty="0"/>
              <a:t>Месяц 12</a:t>
            </a:r>
          </a:p>
        </p:txBody>
      </p:sp>
      <p:sp>
        <p:nvSpPr>
          <p:cNvPr id="30" name="Текст 29"/>
          <p:cNvSpPr>
            <a:spLocks noGrp="1"/>
          </p:cNvSpPr>
          <p:nvPr>
            <p:ph type="body" sz="quarter" idx="82" hasCustomPrompt="1"/>
          </p:nvPr>
        </p:nvSpPr>
        <p:spPr>
          <a:xfrm>
            <a:off x="931830" y="1380550"/>
            <a:ext cx="2051377" cy="205629"/>
          </a:xfrm>
          <a:solidFill>
            <a:schemeClr val="bg1"/>
          </a:solidFill>
        </p:spPr>
        <p:txBody>
          <a:bodyPr wrap="none" lIns="72000" tIns="36000" rIns="72000" bIns="0" anchor="b">
            <a:spAutoFit/>
          </a:bodyPr>
          <a:lstStyle>
            <a:lvl1pPr algn="l">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Направление вне программы</a:t>
            </a:r>
          </a:p>
        </p:txBody>
      </p:sp>
      <p:sp>
        <p:nvSpPr>
          <p:cNvPr id="115" name="Текст 29"/>
          <p:cNvSpPr>
            <a:spLocks noGrp="1"/>
          </p:cNvSpPr>
          <p:nvPr>
            <p:ph type="body" sz="quarter" idx="87" hasCustomPrompt="1"/>
          </p:nvPr>
        </p:nvSpPr>
        <p:spPr>
          <a:xfrm>
            <a:off x="1770030" y="2129098"/>
            <a:ext cx="1094384" cy="205629"/>
          </a:xfrm>
          <a:noFill/>
        </p:spPr>
        <p:txBody>
          <a:bodyPr wrap="none" lIns="72000" tIns="36000" rIns="72000" bIns="0" anchor="b">
            <a:spAutoFit/>
          </a:bodyPr>
          <a:lstStyle>
            <a:lvl1pPr algn="l">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Направление 1</a:t>
            </a:r>
          </a:p>
        </p:txBody>
      </p:sp>
      <p:sp>
        <p:nvSpPr>
          <p:cNvPr id="130" name="Текст 29"/>
          <p:cNvSpPr>
            <a:spLocks noGrp="1"/>
          </p:cNvSpPr>
          <p:nvPr>
            <p:ph type="body" sz="quarter" idx="102" hasCustomPrompt="1"/>
          </p:nvPr>
        </p:nvSpPr>
        <p:spPr>
          <a:xfrm>
            <a:off x="931830" y="2862153"/>
            <a:ext cx="1128048" cy="205629"/>
          </a:xfrm>
          <a:solidFill>
            <a:schemeClr val="bg1"/>
          </a:solidFill>
        </p:spPr>
        <p:txBody>
          <a:bodyPr wrap="none" lIns="72000" tIns="36000" rIns="72000" bIns="0" anchor="b">
            <a:spAutoFit/>
          </a:bodyPr>
          <a:lstStyle>
            <a:lvl1pPr algn="l">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Направление 2</a:t>
            </a:r>
          </a:p>
        </p:txBody>
      </p:sp>
      <p:sp>
        <p:nvSpPr>
          <p:cNvPr id="138" name="Текст 29"/>
          <p:cNvSpPr>
            <a:spLocks noGrp="1"/>
          </p:cNvSpPr>
          <p:nvPr>
            <p:ph type="body" sz="quarter" idx="110" hasCustomPrompt="1"/>
          </p:nvPr>
        </p:nvSpPr>
        <p:spPr>
          <a:xfrm>
            <a:off x="2688073" y="3616566"/>
            <a:ext cx="1128048" cy="205629"/>
          </a:xfrm>
          <a:solidFill>
            <a:schemeClr val="bg1"/>
          </a:solidFill>
        </p:spPr>
        <p:txBody>
          <a:bodyPr wrap="none" lIns="72000" tIns="36000" rIns="72000" bIns="0" anchor="b">
            <a:spAutoFit/>
          </a:bodyPr>
          <a:lstStyle>
            <a:lvl1pPr algn="l">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Направление 3</a:t>
            </a:r>
          </a:p>
        </p:txBody>
      </p:sp>
      <p:sp>
        <p:nvSpPr>
          <p:cNvPr id="139" name="Текст 29"/>
          <p:cNvSpPr>
            <a:spLocks noGrp="1"/>
          </p:cNvSpPr>
          <p:nvPr>
            <p:ph type="body" sz="quarter" idx="111" hasCustomPrompt="1"/>
          </p:nvPr>
        </p:nvSpPr>
        <p:spPr>
          <a:xfrm>
            <a:off x="3602473" y="4357801"/>
            <a:ext cx="1126444" cy="205629"/>
          </a:xfrm>
          <a:solidFill>
            <a:schemeClr val="bg1"/>
          </a:solidFill>
        </p:spPr>
        <p:txBody>
          <a:bodyPr wrap="none" lIns="72000" tIns="36000" rIns="72000" bIns="0" anchor="b">
            <a:spAutoFit/>
          </a:bodyPr>
          <a:lstStyle>
            <a:lvl1pPr algn="l">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Направление 4</a:t>
            </a:r>
          </a:p>
        </p:txBody>
      </p:sp>
      <p:sp>
        <p:nvSpPr>
          <p:cNvPr id="145" name="Текст 29"/>
          <p:cNvSpPr>
            <a:spLocks noGrp="1"/>
          </p:cNvSpPr>
          <p:nvPr>
            <p:ph type="body" sz="quarter" idx="117" hasCustomPrompt="1"/>
          </p:nvPr>
        </p:nvSpPr>
        <p:spPr>
          <a:xfrm>
            <a:off x="2688073" y="5110213"/>
            <a:ext cx="1128048" cy="205629"/>
          </a:xfrm>
          <a:solidFill>
            <a:schemeClr val="bg1"/>
          </a:solidFill>
        </p:spPr>
        <p:txBody>
          <a:bodyPr wrap="none" lIns="72000" tIns="36000" rIns="72000" bIns="0" anchor="b">
            <a:spAutoFit/>
          </a:bodyPr>
          <a:lstStyle>
            <a:lvl1pPr algn="l">
              <a:spcBef>
                <a:spcPts val="0"/>
              </a:spcBef>
              <a:spcAft>
                <a:spcPts val="0"/>
              </a:spcAft>
              <a:defRPr lang="ru-RU" sz="1100" b="0" dirty="0">
                <a:latin typeface="+mn-lt"/>
              </a:defRPr>
            </a:lvl1pPr>
          </a:lstStyle>
          <a:p>
            <a:pPr lvl="0" fontAlgn="base">
              <a:spcBef>
                <a:spcPct val="0"/>
              </a:spcBef>
              <a:spcAft>
                <a:spcPct val="0"/>
              </a:spcAft>
              <a:buClr>
                <a:srgbClr val="F58220"/>
              </a:buClr>
            </a:pPr>
            <a:r>
              <a:rPr lang="ru-RU" dirty="0"/>
              <a:t>Направление 5</a:t>
            </a:r>
          </a:p>
        </p:txBody>
      </p:sp>
      <p:sp>
        <p:nvSpPr>
          <p:cNvPr id="32" name="Текст 31"/>
          <p:cNvSpPr>
            <a:spLocks noGrp="1"/>
          </p:cNvSpPr>
          <p:nvPr>
            <p:ph type="body" sz="quarter" idx="119" hasCustomPrompt="1"/>
          </p:nvPr>
        </p:nvSpPr>
        <p:spPr>
          <a:xfrm>
            <a:off x="2905581" y="1715754"/>
            <a:ext cx="650324" cy="269928"/>
          </a:xfrm>
          <a:solidFill>
            <a:schemeClr val="bg1"/>
          </a:solidFill>
        </p:spPr>
        <p:txBody>
          <a:bodyPr wrap="none">
            <a:noAutofit/>
          </a:bodyPr>
          <a:lstStyle>
            <a:lvl1pPr algn="ctr">
              <a:defRPr sz="1100">
                <a:solidFill>
                  <a:schemeClr val="tx2"/>
                </a:solidFill>
              </a:defRPr>
            </a:lvl1pPr>
          </a:lstStyle>
          <a:p>
            <a:pPr lvl="0"/>
            <a:r>
              <a:rPr lang="ru-RU" dirty="0"/>
              <a:t>ДД.ММ</a:t>
            </a:r>
          </a:p>
        </p:txBody>
      </p:sp>
      <p:sp>
        <p:nvSpPr>
          <p:cNvPr id="147" name="Текст 31"/>
          <p:cNvSpPr>
            <a:spLocks noGrp="1"/>
          </p:cNvSpPr>
          <p:nvPr>
            <p:ph type="body" sz="quarter" idx="120" hasCustomPrompt="1"/>
          </p:nvPr>
        </p:nvSpPr>
        <p:spPr>
          <a:xfrm>
            <a:off x="4126689" y="2473606"/>
            <a:ext cx="650324" cy="269928"/>
          </a:xfrm>
          <a:solidFill>
            <a:schemeClr val="bg1"/>
          </a:solidFill>
        </p:spPr>
        <p:txBody>
          <a:bodyPr wrap="none">
            <a:noAutofit/>
          </a:bodyPr>
          <a:lstStyle>
            <a:lvl1pPr algn="ctr">
              <a:defRPr sz="1100">
                <a:solidFill>
                  <a:schemeClr val="accent5"/>
                </a:solidFill>
              </a:defRPr>
            </a:lvl1pPr>
          </a:lstStyle>
          <a:p>
            <a:pPr lvl="0"/>
            <a:r>
              <a:rPr lang="ru-RU" dirty="0"/>
              <a:t>ДД.ММ</a:t>
            </a:r>
          </a:p>
        </p:txBody>
      </p:sp>
      <p:sp>
        <p:nvSpPr>
          <p:cNvPr id="148" name="Текст 31"/>
          <p:cNvSpPr>
            <a:spLocks noGrp="1"/>
          </p:cNvSpPr>
          <p:nvPr>
            <p:ph type="body" sz="quarter" idx="121" hasCustomPrompt="1"/>
          </p:nvPr>
        </p:nvSpPr>
        <p:spPr>
          <a:xfrm>
            <a:off x="3289558" y="3209410"/>
            <a:ext cx="650324" cy="269928"/>
          </a:xfrm>
          <a:solidFill>
            <a:schemeClr val="bg1"/>
          </a:solidFill>
        </p:spPr>
        <p:txBody>
          <a:bodyPr wrap="none">
            <a:noAutofit/>
          </a:bodyPr>
          <a:lstStyle>
            <a:lvl1pPr algn="ctr">
              <a:defRPr sz="1100">
                <a:solidFill>
                  <a:schemeClr val="accent5"/>
                </a:solidFill>
              </a:defRPr>
            </a:lvl1pPr>
          </a:lstStyle>
          <a:p>
            <a:pPr lvl="0"/>
            <a:r>
              <a:rPr lang="ru-RU" dirty="0"/>
              <a:t>ДД.ММ</a:t>
            </a:r>
          </a:p>
        </p:txBody>
      </p:sp>
      <p:sp>
        <p:nvSpPr>
          <p:cNvPr id="149" name="Текст 31"/>
          <p:cNvSpPr>
            <a:spLocks noGrp="1"/>
          </p:cNvSpPr>
          <p:nvPr>
            <p:ph type="body" sz="quarter" idx="122" hasCustomPrompt="1"/>
          </p:nvPr>
        </p:nvSpPr>
        <p:spPr>
          <a:xfrm>
            <a:off x="4662347" y="3965530"/>
            <a:ext cx="650324" cy="269928"/>
          </a:xfrm>
          <a:solidFill>
            <a:schemeClr val="bg1"/>
          </a:solidFill>
        </p:spPr>
        <p:txBody>
          <a:bodyPr wrap="none">
            <a:noAutofit/>
          </a:bodyPr>
          <a:lstStyle>
            <a:lvl1pPr algn="ctr">
              <a:defRPr sz="1100">
                <a:solidFill>
                  <a:schemeClr val="accent5"/>
                </a:solidFill>
              </a:defRPr>
            </a:lvl1pPr>
          </a:lstStyle>
          <a:p>
            <a:pPr lvl="0"/>
            <a:r>
              <a:rPr lang="ru-RU" dirty="0"/>
              <a:t>ДД.ММ</a:t>
            </a:r>
          </a:p>
        </p:txBody>
      </p:sp>
      <p:sp>
        <p:nvSpPr>
          <p:cNvPr id="150" name="Текст 31"/>
          <p:cNvSpPr>
            <a:spLocks noGrp="1"/>
          </p:cNvSpPr>
          <p:nvPr>
            <p:ph type="body" sz="quarter" idx="123" hasCustomPrompt="1"/>
          </p:nvPr>
        </p:nvSpPr>
        <p:spPr>
          <a:xfrm>
            <a:off x="5962722" y="4705619"/>
            <a:ext cx="650324" cy="269928"/>
          </a:xfrm>
          <a:solidFill>
            <a:schemeClr val="bg1"/>
          </a:solidFill>
        </p:spPr>
        <p:txBody>
          <a:bodyPr wrap="none">
            <a:noAutofit/>
          </a:bodyPr>
          <a:lstStyle>
            <a:lvl1pPr algn="ctr">
              <a:defRPr sz="1100">
                <a:solidFill>
                  <a:schemeClr val="accent5"/>
                </a:solidFill>
              </a:defRPr>
            </a:lvl1pPr>
          </a:lstStyle>
          <a:p>
            <a:pPr lvl="0"/>
            <a:r>
              <a:rPr lang="ru-RU" dirty="0"/>
              <a:t>ДД.ММ</a:t>
            </a:r>
          </a:p>
        </p:txBody>
      </p:sp>
      <p:sp>
        <p:nvSpPr>
          <p:cNvPr id="151" name="Текст 31"/>
          <p:cNvSpPr>
            <a:spLocks noGrp="1"/>
          </p:cNvSpPr>
          <p:nvPr>
            <p:ph type="body" sz="quarter" idx="124" hasCustomPrompt="1"/>
          </p:nvPr>
        </p:nvSpPr>
        <p:spPr>
          <a:xfrm>
            <a:off x="5046799" y="5455482"/>
            <a:ext cx="650324" cy="269928"/>
          </a:xfrm>
          <a:solidFill>
            <a:schemeClr val="bg1"/>
          </a:solidFill>
        </p:spPr>
        <p:txBody>
          <a:bodyPr wrap="none">
            <a:noAutofit/>
          </a:bodyPr>
          <a:lstStyle>
            <a:lvl1pPr algn="ctr">
              <a:defRPr sz="1100">
                <a:solidFill>
                  <a:schemeClr val="accent5"/>
                </a:solidFill>
              </a:defRPr>
            </a:lvl1pPr>
          </a:lstStyle>
          <a:p>
            <a:pPr lvl="0"/>
            <a:r>
              <a:rPr lang="ru-RU" dirty="0"/>
              <a:t>ДД.ММ</a:t>
            </a:r>
          </a:p>
        </p:txBody>
      </p:sp>
      <p:sp>
        <p:nvSpPr>
          <p:cNvPr id="60" name="Иконка 1"/>
          <p:cNvSpPr>
            <a:spLocks noGrp="1" noChangeAspect="1"/>
          </p:cNvSpPr>
          <p:nvPr>
            <p:ph type="pic" sz="quarter" idx="161" hasCustomPrompt="1"/>
          </p:nvPr>
        </p:nvSpPr>
        <p:spPr>
          <a:xfrm>
            <a:off x="8189739" y="184331"/>
            <a:ext cx="360000" cy="360000"/>
          </a:xfrm>
          <a:prstGeom prst="roundRect">
            <a:avLst>
              <a:gd name="adj" fmla="val 14882"/>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1" name="Текст 29"/>
          <p:cNvSpPr>
            <a:spLocks noGrp="1"/>
          </p:cNvSpPr>
          <p:nvPr>
            <p:ph type="body" sz="quarter" idx="162" hasCustomPrompt="1"/>
          </p:nvPr>
        </p:nvSpPr>
        <p:spPr>
          <a:xfrm>
            <a:off x="8594931" y="261517"/>
            <a:ext cx="3024000" cy="205629"/>
          </a:xfrm>
          <a:noFill/>
        </p:spPr>
        <p:txBody>
          <a:bodyPr wrap="square" lIns="72000" tIns="36000" rIns="72000" bIns="0" anchor="ctr">
            <a:noAutofit/>
          </a:bodyPr>
          <a:lstStyle>
            <a:lvl1pPr algn="l">
              <a:spcBef>
                <a:spcPts val="0"/>
              </a:spcBef>
              <a:spcAft>
                <a:spcPts val="0"/>
              </a:spcAft>
              <a:defRPr lang="ru-RU" sz="1400" b="0" dirty="0">
                <a:solidFill>
                  <a:schemeClr val="accent5"/>
                </a:solidFill>
                <a:latin typeface="+mn-lt"/>
              </a:defRPr>
            </a:lvl1pPr>
          </a:lstStyle>
          <a:p>
            <a:pPr lvl="0" fontAlgn="base">
              <a:spcBef>
                <a:spcPct val="0"/>
              </a:spcBef>
              <a:spcAft>
                <a:spcPct val="0"/>
              </a:spcAft>
              <a:buClr>
                <a:srgbClr val="F58220"/>
              </a:buClr>
            </a:pPr>
            <a:r>
              <a:rPr lang="ru-RU" dirty="0"/>
              <a:t>ДД.ММ.ГГГГ – ДД.ММ.ГГГГ</a:t>
            </a:r>
          </a:p>
        </p:txBody>
      </p:sp>
      <p:sp>
        <p:nvSpPr>
          <p:cNvPr id="62" name="Текст 31"/>
          <p:cNvSpPr>
            <a:spLocks noGrp="1"/>
          </p:cNvSpPr>
          <p:nvPr>
            <p:ph type="body" sz="quarter" idx="163" hasCustomPrompt="1"/>
          </p:nvPr>
        </p:nvSpPr>
        <p:spPr>
          <a:xfrm>
            <a:off x="11160112" y="1715754"/>
            <a:ext cx="650324" cy="269928"/>
          </a:xfrm>
          <a:solidFill>
            <a:schemeClr val="bg1"/>
          </a:solidFill>
        </p:spPr>
        <p:txBody>
          <a:bodyPr wrap="none">
            <a:noAutofit/>
          </a:bodyPr>
          <a:lstStyle>
            <a:lvl1pPr algn="ctr">
              <a:defRPr sz="1100">
                <a:solidFill>
                  <a:schemeClr val="tx2"/>
                </a:solidFill>
              </a:defRPr>
            </a:lvl1pPr>
          </a:lstStyle>
          <a:p>
            <a:pPr lvl="0"/>
            <a:r>
              <a:rPr lang="ru-RU" dirty="0"/>
              <a:t>ДД.ММ</a:t>
            </a:r>
          </a:p>
        </p:txBody>
      </p:sp>
      <p:sp>
        <p:nvSpPr>
          <p:cNvPr id="95" name="Текст 4"/>
          <p:cNvSpPr>
            <a:spLocks noGrp="1"/>
          </p:cNvSpPr>
          <p:nvPr>
            <p:ph type="body" sz="quarter" idx="183" hasCustomPrompt="1"/>
          </p:nvPr>
        </p:nvSpPr>
        <p:spPr>
          <a:xfrm>
            <a:off x="2626791" y="3844102"/>
            <a:ext cx="2304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9050">
            <a:solidFill>
              <a:schemeClr val="accent5"/>
            </a:solidFill>
            <a:tailEnd type="none"/>
          </a:ln>
        </p:spPr>
        <p:txBody>
          <a:bodyPr/>
          <a:lstStyle/>
          <a:p>
            <a:pPr lvl="0"/>
            <a:r>
              <a:rPr lang="ru-RU" dirty="0"/>
              <a:t> </a:t>
            </a:r>
          </a:p>
        </p:txBody>
      </p:sp>
      <p:sp>
        <p:nvSpPr>
          <p:cNvPr id="110" name="Текст 4"/>
          <p:cNvSpPr>
            <a:spLocks noGrp="1"/>
          </p:cNvSpPr>
          <p:nvPr>
            <p:ph type="body" sz="quarter" idx="185" hasCustomPrompt="1"/>
          </p:nvPr>
        </p:nvSpPr>
        <p:spPr>
          <a:xfrm>
            <a:off x="3552546" y="4592382"/>
            <a:ext cx="2700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9050">
            <a:solidFill>
              <a:schemeClr val="accent5"/>
            </a:solidFill>
            <a:tailEnd type="none"/>
          </a:ln>
        </p:spPr>
        <p:txBody>
          <a:bodyPr/>
          <a:lstStyle/>
          <a:p>
            <a:pPr lvl="0"/>
            <a:r>
              <a:rPr lang="ru-RU" dirty="0"/>
              <a:t> </a:t>
            </a:r>
          </a:p>
        </p:txBody>
      </p:sp>
      <p:sp>
        <p:nvSpPr>
          <p:cNvPr id="111" name="Текст 4"/>
          <p:cNvSpPr>
            <a:spLocks noGrp="1"/>
          </p:cNvSpPr>
          <p:nvPr>
            <p:ph type="body" sz="quarter" idx="186" hasCustomPrompt="1"/>
          </p:nvPr>
        </p:nvSpPr>
        <p:spPr>
          <a:xfrm>
            <a:off x="2626791" y="5340662"/>
            <a:ext cx="2700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9050">
            <a:solidFill>
              <a:schemeClr val="accent5"/>
            </a:solidFill>
            <a:tailEnd type="none"/>
          </a:ln>
        </p:spPr>
        <p:txBody>
          <a:bodyPr/>
          <a:lstStyle/>
          <a:p>
            <a:pPr lvl="0"/>
            <a:r>
              <a:rPr lang="ru-RU" dirty="0"/>
              <a:t> </a:t>
            </a:r>
          </a:p>
        </p:txBody>
      </p:sp>
      <p:sp>
        <p:nvSpPr>
          <p:cNvPr id="114" name="Рисунок 25"/>
          <p:cNvSpPr>
            <a:spLocks noGrp="1" noChangeAspect="1"/>
          </p:cNvSpPr>
          <p:nvPr>
            <p:ph type="pic" sz="quarter" idx="86" hasCustomPrompt="1"/>
          </p:nvPr>
        </p:nvSpPr>
        <p:spPr>
          <a:xfrm>
            <a:off x="4370286" y="2264855"/>
            <a:ext cx="180000" cy="180000"/>
          </a:xfrm>
          <a:prstGeom prst="ellipse">
            <a:avLst/>
          </a:prstGeom>
          <a:solidFill>
            <a:schemeClr val="accent5"/>
          </a:solidFill>
          <a:ln w="19050">
            <a:noFill/>
          </a:ln>
        </p:spPr>
        <p:txBody>
          <a:bodyPr/>
          <a:lstStyle/>
          <a:p>
            <a:r>
              <a:rPr lang="ru-RU" dirty="0"/>
              <a:t> </a:t>
            </a:r>
          </a:p>
        </p:txBody>
      </p:sp>
      <p:sp>
        <p:nvSpPr>
          <p:cNvPr id="112" name="Рисунок 45"/>
          <p:cNvSpPr>
            <a:spLocks noGrp="1"/>
          </p:cNvSpPr>
          <p:nvPr>
            <p:ph type="pic" sz="quarter" idx="84" hasCustomPrompt="1"/>
          </p:nvPr>
        </p:nvSpPr>
        <p:spPr>
          <a:xfrm>
            <a:off x="1287022" y="2121710"/>
            <a:ext cx="432000" cy="432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6" name="Рисунок 45"/>
          <p:cNvSpPr>
            <a:spLocks noGrp="1"/>
          </p:cNvSpPr>
          <p:nvPr>
            <p:ph type="pic" sz="quarter" idx="28" hasCustomPrompt="1"/>
          </p:nvPr>
        </p:nvSpPr>
        <p:spPr>
          <a:xfrm>
            <a:off x="448822" y="1383262"/>
            <a:ext cx="432000" cy="432000"/>
          </a:xfrm>
          <a:prstGeom prst="ellipse">
            <a:avLst/>
          </a:prstGeom>
          <a:solidFill>
            <a:schemeClr val="tx2"/>
          </a:solidFill>
          <a:ln w="19050">
            <a:noFill/>
          </a:ln>
        </p:spPr>
        <p:txBody>
          <a:bodyPr lIns="0" tIns="0" rIns="0" bIns="0" anchor="ctr">
            <a:noAutofit/>
          </a:bodyPr>
          <a:lstStyle>
            <a:lvl1pPr marL="0" indent="0" algn="ctr">
              <a:buNone/>
              <a:defRPr sz="700"/>
            </a:lvl1pPr>
          </a:lstStyle>
          <a:p>
            <a:r>
              <a:rPr lang="ru-RU" dirty="0"/>
              <a:t>Иконка</a:t>
            </a:r>
          </a:p>
        </p:txBody>
      </p:sp>
      <p:sp>
        <p:nvSpPr>
          <p:cNvPr id="129" name="Рисунок 25"/>
          <p:cNvSpPr>
            <a:spLocks noGrp="1" noChangeAspect="1"/>
          </p:cNvSpPr>
          <p:nvPr>
            <p:ph type="pic" sz="quarter" idx="101" hasCustomPrompt="1"/>
          </p:nvPr>
        </p:nvSpPr>
        <p:spPr>
          <a:xfrm>
            <a:off x="3524720" y="3005822"/>
            <a:ext cx="180000" cy="180000"/>
          </a:xfrm>
          <a:prstGeom prst="ellipse">
            <a:avLst/>
          </a:prstGeom>
          <a:solidFill>
            <a:schemeClr val="accent5"/>
          </a:solidFill>
          <a:ln w="19050">
            <a:noFill/>
          </a:ln>
        </p:spPr>
        <p:txBody>
          <a:bodyPr/>
          <a:lstStyle/>
          <a:p>
            <a:r>
              <a:rPr lang="ru-RU" dirty="0"/>
              <a:t> </a:t>
            </a:r>
          </a:p>
        </p:txBody>
      </p:sp>
      <p:sp>
        <p:nvSpPr>
          <p:cNvPr id="131" name="Рисунок 45"/>
          <p:cNvSpPr>
            <a:spLocks noGrp="1"/>
          </p:cNvSpPr>
          <p:nvPr>
            <p:ph type="pic" sz="quarter" idx="103" hasCustomPrompt="1"/>
          </p:nvPr>
        </p:nvSpPr>
        <p:spPr>
          <a:xfrm>
            <a:off x="448822" y="2890096"/>
            <a:ext cx="432000" cy="432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134" name="Рисунок 25"/>
          <p:cNvSpPr>
            <a:spLocks noGrp="1" noChangeAspect="1"/>
          </p:cNvSpPr>
          <p:nvPr>
            <p:ph type="pic" sz="quarter" idx="106" hasCustomPrompt="1"/>
          </p:nvPr>
        </p:nvSpPr>
        <p:spPr>
          <a:xfrm>
            <a:off x="4897509" y="3754102"/>
            <a:ext cx="180000" cy="180000"/>
          </a:xfrm>
          <a:prstGeom prst="ellipse">
            <a:avLst/>
          </a:prstGeom>
          <a:solidFill>
            <a:schemeClr val="accent5"/>
          </a:solidFill>
          <a:ln w="19050">
            <a:noFill/>
          </a:ln>
        </p:spPr>
        <p:txBody>
          <a:bodyPr/>
          <a:lstStyle/>
          <a:p>
            <a:r>
              <a:rPr lang="ru-RU" dirty="0"/>
              <a:t> </a:t>
            </a:r>
          </a:p>
        </p:txBody>
      </p:sp>
      <p:sp>
        <p:nvSpPr>
          <p:cNvPr id="140" name="Рисунок 45"/>
          <p:cNvSpPr>
            <a:spLocks noGrp="1"/>
          </p:cNvSpPr>
          <p:nvPr>
            <p:ph type="pic" sz="quarter" idx="112" hasCustomPrompt="1"/>
          </p:nvPr>
        </p:nvSpPr>
        <p:spPr>
          <a:xfrm>
            <a:off x="3119465" y="4376382"/>
            <a:ext cx="432000" cy="432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141" name="Рисунок 45"/>
          <p:cNvSpPr>
            <a:spLocks noGrp="1"/>
          </p:cNvSpPr>
          <p:nvPr>
            <p:ph type="pic" sz="quarter" idx="113" hasCustomPrompt="1"/>
          </p:nvPr>
        </p:nvSpPr>
        <p:spPr>
          <a:xfrm>
            <a:off x="2205065" y="3628102"/>
            <a:ext cx="432000" cy="432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144" name="Рисунок 25"/>
          <p:cNvSpPr>
            <a:spLocks noGrp="1" noChangeAspect="1"/>
          </p:cNvSpPr>
          <p:nvPr>
            <p:ph type="pic" sz="quarter" idx="116" hasCustomPrompt="1"/>
          </p:nvPr>
        </p:nvSpPr>
        <p:spPr>
          <a:xfrm>
            <a:off x="5281961" y="5250662"/>
            <a:ext cx="180000" cy="180000"/>
          </a:xfrm>
          <a:prstGeom prst="ellipse">
            <a:avLst/>
          </a:prstGeom>
          <a:solidFill>
            <a:schemeClr val="accent5"/>
          </a:solidFill>
          <a:ln w="19050">
            <a:noFill/>
          </a:ln>
        </p:spPr>
        <p:txBody>
          <a:bodyPr/>
          <a:lstStyle/>
          <a:p>
            <a:r>
              <a:rPr lang="ru-RU" dirty="0"/>
              <a:t> </a:t>
            </a:r>
          </a:p>
        </p:txBody>
      </p:sp>
      <p:sp>
        <p:nvSpPr>
          <p:cNvPr id="146" name="Рисунок 45"/>
          <p:cNvSpPr>
            <a:spLocks noGrp="1"/>
          </p:cNvSpPr>
          <p:nvPr>
            <p:ph type="pic" sz="quarter" idx="118" hasCustomPrompt="1"/>
          </p:nvPr>
        </p:nvSpPr>
        <p:spPr>
          <a:xfrm>
            <a:off x="2205065" y="5124662"/>
            <a:ext cx="432000" cy="432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26" name="Рисунок 25"/>
          <p:cNvSpPr>
            <a:spLocks noGrp="1" noChangeAspect="1"/>
          </p:cNvSpPr>
          <p:nvPr>
            <p:ph type="pic" sz="quarter" idx="81" hasCustomPrompt="1"/>
          </p:nvPr>
        </p:nvSpPr>
        <p:spPr>
          <a:xfrm>
            <a:off x="3135193" y="1509262"/>
            <a:ext cx="180000" cy="180000"/>
          </a:xfrm>
          <a:prstGeom prst="ellipse">
            <a:avLst/>
          </a:prstGeom>
          <a:solidFill>
            <a:schemeClr val="tx2"/>
          </a:solidFill>
          <a:ln w="19050">
            <a:noFill/>
          </a:ln>
        </p:spPr>
        <p:txBody>
          <a:bodyPr/>
          <a:lstStyle/>
          <a:p>
            <a:r>
              <a:rPr lang="ru-RU" dirty="0"/>
              <a:t> </a:t>
            </a:r>
          </a:p>
        </p:txBody>
      </p:sp>
      <p:sp>
        <p:nvSpPr>
          <p:cNvPr id="137" name="Рисунок 25"/>
          <p:cNvSpPr>
            <a:spLocks noGrp="1" noChangeAspect="1"/>
          </p:cNvSpPr>
          <p:nvPr>
            <p:ph type="pic" sz="quarter" idx="109" hasCustomPrompt="1"/>
          </p:nvPr>
        </p:nvSpPr>
        <p:spPr>
          <a:xfrm>
            <a:off x="6196361" y="4502382"/>
            <a:ext cx="180000" cy="180000"/>
          </a:xfrm>
          <a:prstGeom prst="ellipse">
            <a:avLst/>
          </a:prstGeom>
          <a:solidFill>
            <a:schemeClr val="accent5"/>
          </a:solidFill>
          <a:ln w="19050">
            <a:noFill/>
          </a:ln>
        </p:spPr>
        <p:txBody>
          <a:bodyPr/>
          <a:lstStyle/>
          <a:p>
            <a:r>
              <a:rPr lang="ru-RU" dirty="0"/>
              <a:t> </a:t>
            </a:r>
          </a:p>
        </p:txBody>
      </p:sp>
      <p:sp>
        <p:nvSpPr>
          <p:cNvPr id="63" name="Рисунок 25"/>
          <p:cNvSpPr>
            <a:spLocks noGrp="1" noChangeAspect="1"/>
          </p:cNvSpPr>
          <p:nvPr>
            <p:ph type="pic" sz="quarter" idx="164" hasCustomPrompt="1"/>
          </p:nvPr>
        </p:nvSpPr>
        <p:spPr>
          <a:xfrm>
            <a:off x="11399556" y="1509262"/>
            <a:ext cx="180000" cy="180000"/>
          </a:xfrm>
          <a:prstGeom prst="ellipse">
            <a:avLst/>
          </a:prstGeom>
          <a:solidFill>
            <a:schemeClr val="tx2"/>
          </a:solidFill>
          <a:ln w="19050">
            <a:noFill/>
          </a:ln>
        </p:spPr>
        <p:txBody>
          <a:bodyPr/>
          <a:lstStyle/>
          <a:p>
            <a:r>
              <a:rPr lang="ru-RU" dirty="0"/>
              <a:t> </a:t>
            </a:r>
          </a:p>
        </p:txBody>
      </p:sp>
    </p:spTree>
    <p:extLst>
      <p:ext uri="{BB962C8B-B14F-4D97-AF65-F5344CB8AC3E}">
        <p14:creationId xmlns:p14="http://schemas.microsoft.com/office/powerpoint/2010/main" val="40823830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01 - Аудит - Мероприятия по стабилизации">
    <p:spTree>
      <p:nvGrpSpPr>
        <p:cNvPr id="1" name=""/>
        <p:cNvGrpSpPr/>
        <p:nvPr/>
      </p:nvGrpSpPr>
      <p:grpSpPr>
        <a:xfrm>
          <a:off x="0" y="0"/>
          <a:ext cx="0" cy="0"/>
          <a:chOff x="0" y="0"/>
          <a:chExt cx="0" cy="0"/>
        </a:xfrm>
      </p:grpSpPr>
      <p:sp>
        <p:nvSpPr>
          <p:cNvPr id="14" name="Прямоугольник 13"/>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Текст 5"/>
          <p:cNvSpPr>
            <a:spLocks noGrp="1"/>
          </p:cNvSpPr>
          <p:nvPr>
            <p:ph type="body" sz="quarter" idx="207" hasCustomPrompt="1"/>
          </p:nvPr>
        </p:nvSpPr>
        <p:spPr>
          <a:xfrm>
            <a:off x="0" y="4331"/>
            <a:ext cx="12192000" cy="720000"/>
          </a:xfrm>
          <a:solidFill>
            <a:srgbClr val="F1F4F6"/>
          </a:solidFill>
          <a:ln>
            <a:solidFill>
              <a:srgbClr val="F1F4F6"/>
            </a:solidFill>
          </a:ln>
        </p:spPr>
        <p:txBody>
          <a:bodyPr/>
          <a:lstStyle/>
          <a:p>
            <a:pPr lvl="0"/>
            <a:r>
              <a:rPr lang="ru-RU" dirty="0"/>
              <a:t> </a:t>
            </a:r>
          </a:p>
        </p:txBody>
      </p:sp>
      <p:sp>
        <p:nvSpPr>
          <p:cNvPr id="2" name="Заголовок 1"/>
          <p:cNvSpPr>
            <a:spLocks noGrp="1"/>
          </p:cNvSpPr>
          <p:nvPr>
            <p:ph type="title" hasCustomPrompt="1"/>
          </p:nvPr>
        </p:nvSpPr>
        <p:spPr>
          <a:xfrm>
            <a:off x="344795" y="147349"/>
            <a:ext cx="11475730" cy="433965"/>
          </a:xfrm>
        </p:spPr>
        <p:txBody>
          <a:bodyPr vert="horz" wrap="square" lIns="90000" tIns="45720" rIns="91440" bIns="45720" rtlCol="0" anchor="ctr">
            <a:spAutoFit/>
          </a:bodyPr>
          <a:lstStyle>
            <a:lvl1pPr>
              <a:defRPr lang="ru-RU" dirty="0"/>
            </a:lvl1pPr>
          </a:lstStyle>
          <a:p>
            <a:pPr lvl="0"/>
            <a:r>
              <a:rPr lang="ru-RU" dirty="0"/>
              <a:t>Мероприятия по стабилизации</a:t>
            </a:r>
          </a:p>
        </p:txBody>
      </p:sp>
      <p:sp>
        <p:nvSpPr>
          <p:cNvPr id="5" name="Таблица 4"/>
          <p:cNvSpPr>
            <a:spLocks noGrp="1"/>
          </p:cNvSpPr>
          <p:nvPr>
            <p:ph type="tbl" sz="quarter" idx="10" hasCustomPrompt="1"/>
          </p:nvPr>
        </p:nvSpPr>
        <p:spPr>
          <a:xfrm>
            <a:off x="855406" y="1494502"/>
            <a:ext cx="10859792" cy="4995197"/>
          </a:xfrm>
        </p:spPr>
        <p:txBody>
          <a:bodyPr/>
          <a:lstStyle>
            <a:lvl1pPr>
              <a:defRPr baseline="0"/>
            </a:lvl1pPr>
          </a:lstStyle>
          <a:p>
            <a:r>
              <a:rPr lang="ru-RU" dirty="0"/>
              <a:t>Вставить таблицу 2 столбца </a:t>
            </a:r>
            <a:r>
              <a:rPr lang="en-US" dirty="0"/>
              <a:t>x N </a:t>
            </a:r>
            <a:r>
              <a:rPr lang="ru-RU" dirty="0"/>
              <a:t>строк, выбрать самый простой стиль оформления</a:t>
            </a:r>
          </a:p>
        </p:txBody>
      </p:sp>
      <p:sp>
        <p:nvSpPr>
          <p:cNvPr id="9" name="Текст 8"/>
          <p:cNvSpPr>
            <a:spLocks noGrp="1"/>
          </p:cNvSpPr>
          <p:nvPr>
            <p:ph type="body" sz="quarter" idx="11" hasCustomPrompt="1"/>
          </p:nvPr>
        </p:nvSpPr>
        <p:spPr>
          <a:xfrm>
            <a:off x="855406" y="1160969"/>
            <a:ext cx="10859792" cy="307777"/>
          </a:xfrm>
        </p:spPr>
        <p:txBody>
          <a:bodyPr wrap="square">
            <a:spAutoFit/>
          </a:bodyPr>
          <a:lstStyle>
            <a:lvl1pPr>
              <a:spcBef>
                <a:spcPts val="0"/>
              </a:spcBef>
              <a:defRPr sz="1400"/>
            </a:lvl1pPr>
          </a:lstStyle>
          <a:p>
            <a:pPr lvl="0"/>
            <a:r>
              <a:rPr lang="ru-RU" dirty="0"/>
              <a:t>Направление 1</a:t>
            </a:r>
          </a:p>
        </p:txBody>
      </p:sp>
      <p:sp>
        <p:nvSpPr>
          <p:cNvPr id="8" name="Рисунок 45"/>
          <p:cNvSpPr>
            <a:spLocks noGrp="1"/>
          </p:cNvSpPr>
          <p:nvPr>
            <p:ph type="pic" sz="quarter" idx="103" hasCustomPrompt="1"/>
          </p:nvPr>
        </p:nvSpPr>
        <p:spPr>
          <a:xfrm>
            <a:off x="344795" y="1098857"/>
            <a:ext cx="432000" cy="432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Tree>
    <p:extLst>
      <p:ext uri="{BB962C8B-B14F-4D97-AF65-F5344CB8AC3E}">
        <p14:creationId xmlns:p14="http://schemas.microsoft.com/office/powerpoint/2010/main" val="22983043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02 - Результат - Шаблон">
    <p:spTree>
      <p:nvGrpSpPr>
        <p:cNvPr id="1" name=""/>
        <p:cNvGrpSpPr/>
        <p:nvPr/>
      </p:nvGrpSpPr>
      <p:grpSpPr>
        <a:xfrm>
          <a:off x="0" y="0"/>
          <a:ext cx="0" cy="0"/>
          <a:chOff x="0" y="0"/>
          <a:chExt cx="0" cy="0"/>
        </a:xfrm>
      </p:grpSpPr>
      <p:sp>
        <p:nvSpPr>
          <p:cNvPr id="36" name="Прямоугольник 35"/>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p:cNvSpPr/>
          <p:nvPr userDrawn="1"/>
        </p:nvSpPr>
        <p:spPr>
          <a:xfrm>
            <a:off x="0" y="282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бъект 4"/>
          <p:cNvSpPr>
            <a:spLocks noGrp="1"/>
          </p:cNvSpPr>
          <p:nvPr>
            <p:ph sz="quarter" idx="175" hasCustomPrompt="1"/>
          </p:nvPr>
        </p:nvSpPr>
        <p:spPr>
          <a:xfrm>
            <a:off x="344488" y="1089025"/>
            <a:ext cx="7551737" cy="2825750"/>
          </a:xfrm>
        </p:spPr>
        <p:txBody>
          <a:bodyPr/>
          <a:lstStyle>
            <a:lvl1pPr>
              <a:defRPr baseline="0"/>
            </a:lvl1pPr>
          </a:lstStyle>
          <a:p>
            <a:pPr lvl="0"/>
            <a:r>
              <a:rPr lang="ru-RU" dirty="0"/>
              <a:t>Содержимое, иллюстрирующее то, что было сделано</a:t>
            </a:r>
          </a:p>
        </p:txBody>
      </p:sp>
      <p:sp>
        <p:nvSpPr>
          <p:cNvPr id="2" name="Заголовок 1"/>
          <p:cNvSpPr>
            <a:spLocks noGrp="1"/>
          </p:cNvSpPr>
          <p:nvPr>
            <p:ph type="title" hasCustomPrompt="1"/>
          </p:nvPr>
        </p:nvSpPr>
        <p:spPr>
          <a:xfrm>
            <a:off x="344795" y="154785"/>
            <a:ext cx="7551430" cy="424732"/>
          </a:xfrm>
        </p:spPr>
        <p:txBody>
          <a:bodyPr/>
          <a:lstStyle>
            <a:lvl1pPr>
              <a:defRPr baseline="0"/>
            </a:lvl1pPr>
          </a:lstStyle>
          <a:p>
            <a:r>
              <a:rPr lang="ru-RU" dirty="0"/>
              <a:t>Достижения</a:t>
            </a:r>
          </a:p>
        </p:txBody>
      </p:sp>
      <p:sp>
        <p:nvSpPr>
          <p:cNvPr id="57" name="Иконка 1"/>
          <p:cNvSpPr>
            <a:spLocks noGrp="1" noChangeAspect="1"/>
          </p:cNvSpPr>
          <p:nvPr>
            <p:ph type="pic" sz="quarter" idx="161" hasCustomPrompt="1"/>
          </p:nvPr>
        </p:nvSpPr>
        <p:spPr>
          <a:xfrm>
            <a:off x="8189739" y="187151"/>
            <a:ext cx="360000" cy="36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8" name="Текст 29"/>
          <p:cNvSpPr>
            <a:spLocks noGrp="1"/>
          </p:cNvSpPr>
          <p:nvPr>
            <p:ph type="body" sz="quarter" idx="162" hasCustomPrompt="1"/>
          </p:nvPr>
        </p:nvSpPr>
        <p:spPr>
          <a:xfrm>
            <a:off x="8594931" y="264337"/>
            <a:ext cx="3024000" cy="205629"/>
          </a:xfrm>
          <a:noFill/>
        </p:spPr>
        <p:txBody>
          <a:bodyPr wrap="square" lIns="72000" tIns="36000" rIns="72000" bIns="0" anchor="ctr">
            <a:noAutofit/>
          </a:bodyPr>
          <a:lstStyle>
            <a:lvl1pPr algn="l">
              <a:spcBef>
                <a:spcPts val="0"/>
              </a:spcBef>
              <a:spcAft>
                <a:spcPts val="0"/>
              </a:spcAft>
              <a:defRPr lang="ru-RU" sz="1400" b="0" dirty="0">
                <a:solidFill>
                  <a:schemeClr val="accent5"/>
                </a:solidFill>
                <a:latin typeface="+mn-lt"/>
              </a:defRPr>
            </a:lvl1pPr>
          </a:lstStyle>
          <a:p>
            <a:pPr lvl="0" fontAlgn="base">
              <a:spcBef>
                <a:spcPct val="0"/>
              </a:spcBef>
              <a:spcAft>
                <a:spcPct val="0"/>
              </a:spcAft>
              <a:buClr>
                <a:srgbClr val="F58220"/>
              </a:buClr>
            </a:pPr>
            <a:r>
              <a:rPr lang="ru-RU" dirty="0"/>
              <a:t>ДД.ММ.ГГГГ – ДД.ММ.ГГГГ</a:t>
            </a:r>
          </a:p>
        </p:txBody>
      </p:sp>
      <p:sp>
        <p:nvSpPr>
          <p:cNvPr id="80" name="Таблица 4"/>
          <p:cNvSpPr>
            <a:spLocks noGrp="1"/>
          </p:cNvSpPr>
          <p:nvPr>
            <p:ph type="tbl" sz="quarter" idx="10" hasCustomPrompt="1"/>
          </p:nvPr>
        </p:nvSpPr>
        <p:spPr>
          <a:xfrm>
            <a:off x="344794" y="3914774"/>
            <a:ext cx="7551431" cy="2574925"/>
          </a:xfrm>
        </p:spPr>
        <p:txBody>
          <a:bodyPr/>
          <a:lstStyle>
            <a:lvl1pPr>
              <a:defRPr baseline="0"/>
            </a:lvl1pPr>
          </a:lstStyle>
          <a:p>
            <a:r>
              <a:rPr lang="ru-RU" dirty="0"/>
              <a:t>Выполненные и планируемые мероприятия Вставить таблицу 2 столбца </a:t>
            </a:r>
            <a:r>
              <a:rPr lang="en-US" dirty="0"/>
              <a:t>x N </a:t>
            </a:r>
            <a:r>
              <a:rPr lang="ru-RU" dirty="0"/>
              <a:t>строк, выбрать самый простой стиль оформления</a:t>
            </a:r>
          </a:p>
        </p:txBody>
      </p:sp>
      <p:sp>
        <p:nvSpPr>
          <p:cNvPr id="50" name="Иконка 1"/>
          <p:cNvSpPr>
            <a:spLocks noGrp="1" noChangeAspect="1"/>
          </p:cNvSpPr>
          <p:nvPr>
            <p:ph type="pic" sz="quarter" idx="166" hasCustomPrompt="1"/>
          </p:nvPr>
        </p:nvSpPr>
        <p:spPr>
          <a:xfrm>
            <a:off x="11280525" y="1558863"/>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2" name="Текст 46"/>
          <p:cNvSpPr>
            <a:spLocks noGrp="1"/>
          </p:cNvSpPr>
          <p:nvPr>
            <p:ph type="body" sz="quarter" idx="50" hasCustomPrompt="1"/>
          </p:nvPr>
        </p:nvSpPr>
        <p:spPr>
          <a:xfrm>
            <a:off x="9743130" y="1610582"/>
            <a:ext cx="1537395" cy="436563"/>
          </a:xfrm>
        </p:spPr>
        <p:txBody>
          <a:bodyPr vert="horz" lIns="90000" tIns="45720" rIns="91440" bIns="45720" rtlCol="0" anchor="ctr">
            <a:noAutofit/>
          </a:bodyPr>
          <a:lstStyle>
            <a:lvl1pPr algn="l">
              <a:defRPr lang="ru-RU" sz="1800" dirty="0">
                <a:solidFill>
                  <a:schemeClr val="tx1"/>
                </a:solidFill>
              </a:defRPr>
            </a:lvl1pPr>
          </a:lstStyle>
          <a:p>
            <a:pPr lvl="0"/>
            <a:r>
              <a:rPr lang="ru-RU" dirty="0"/>
              <a:t>сокращено</a:t>
            </a:r>
          </a:p>
        </p:txBody>
      </p:sp>
      <p:sp>
        <p:nvSpPr>
          <p:cNvPr id="53" name="Текст 46"/>
          <p:cNvSpPr>
            <a:spLocks noGrp="1"/>
          </p:cNvSpPr>
          <p:nvPr>
            <p:ph type="body" sz="quarter" idx="52" hasCustomPrompt="1"/>
          </p:nvPr>
        </p:nvSpPr>
        <p:spPr>
          <a:xfrm>
            <a:off x="8497106" y="1610582"/>
            <a:ext cx="456374" cy="436563"/>
          </a:xfrm>
        </p:spPr>
        <p:txBody>
          <a:bodyPr vert="horz" lIns="90000" tIns="45720" rIns="90000" bIns="45720" rtlCol="0" anchor="ctr">
            <a:noAutofit/>
          </a:bodyPr>
          <a:lstStyle>
            <a:lvl1pPr algn="r">
              <a:defRPr lang="ru-RU" sz="1800" dirty="0">
                <a:solidFill>
                  <a:schemeClr val="tx1"/>
                </a:solidFill>
              </a:defRPr>
            </a:lvl1pPr>
          </a:lstStyle>
          <a:p>
            <a:pPr lvl="0"/>
            <a:r>
              <a:rPr lang="ru-RU" dirty="0"/>
              <a:t>В</a:t>
            </a:r>
          </a:p>
        </p:txBody>
      </p:sp>
      <p:sp>
        <p:nvSpPr>
          <p:cNvPr id="54" name="Иконка 1"/>
          <p:cNvSpPr>
            <a:spLocks noGrp="1" noChangeAspect="1"/>
          </p:cNvSpPr>
          <p:nvPr>
            <p:ph type="pic" sz="quarter" idx="167" hasCustomPrompt="1"/>
          </p:nvPr>
        </p:nvSpPr>
        <p:spPr>
          <a:xfrm>
            <a:off x="11280525" y="2850551"/>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1" name="Текст 46"/>
          <p:cNvSpPr>
            <a:spLocks noGrp="1"/>
          </p:cNvSpPr>
          <p:nvPr>
            <p:ph type="body" sz="quarter" idx="169" hasCustomPrompt="1"/>
          </p:nvPr>
        </p:nvSpPr>
        <p:spPr>
          <a:xfrm>
            <a:off x="9743130" y="2902270"/>
            <a:ext cx="1537395" cy="436563"/>
          </a:xfrm>
        </p:spPr>
        <p:txBody>
          <a:bodyPr vert="horz" lIns="90000" tIns="45720" rIns="91440" bIns="45720" rtlCol="0" anchor="ctr">
            <a:noAutofit/>
          </a:bodyPr>
          <a:lstStyle>
            <a:lvl1pPr algn="l">
              <a:defRPr lang="ru-RU" sz="1800" dirty="0">
                <a:solidFill>
                  <a:schemeClr val="tx1"/>
                </a:solidFill>
              </a:defRPr>
            </a:lvl1pPr>
          </a:lstStyle>
          <a:p>
            <a:pPr lvl="0"/>
            <a:r>
              <a:rPr lang="ru-RU" dirty="0"/>
              <a:t>сокращено</a:t>
            </a:r>
          </a:p>
        </p:txBody>
      </p:sp>
      <p:sp>
        <p:nvSpPr>
          <p:cNvPr id="62" name="Текст 46"/>
          <p:cNvSpPr>
            <a:spLocks noGrp="1"/>
          </p:cNvSpPr>
          <p:nvPr>
            <p:ph type="body" sz="quarter" idx="170" hasCustomPrompt="1"/>
          </p:nvPr>
        </p:nvSpPr>
        <p:spPr>
          <a:xfrm>
            <a:off x="8497106" y="2902270"/>
            <a:ext cx="456374" cy="436563"/>
          </a:xfrm>
        </p:spPr>
        <p:txBody>
          <a:bodyPr vert="horz" lIns="90000" tIns="45720" rIns="90000" bIns="45720" rtlCol="0" anchor="ctr">
            <a:noAutofit/>
          </a:bodyPr>
          <a:lstStyle>
            <a:lvl1pPr algn="r">
              <a:defRPr lang="ru-RU" sz="1800" dirty="0">
                <a:solidFill>
                  <a:schemeClr val="tx1"/>
                </a:solidFill>
              </a:defRPr>
            </a:lvl1pPr>
          </a:lstStyle>
          <a:p>
            <a:pPr lvl="0"/>
            <a:r>
              <a:rPr lang="ru-RU" dirty="0"/>
              <a:t>В</a:t>
            </a:r>
          </a:p>
        </p:txBody>
      </p:sp>
      <p:sp>
        <p:nvSpPr>
          <p:cNvPr id="84" name="Текст 46"/>
          <p:cNvSpPr>
            <a:spLocks noGrp="1"/>
          </p:cNvSpPr>
          <p:nvPr>
            <p:ph type="body" sz="quarter" idx="180" hasCustomPrompt="1"/>
          </p:nvPr>
        </p:nvSpPr>
        <p:spPr>
          <a:xfrm>
            <a:off x="330994" y="1092119"/>
            <a:ext cx="736907" cy="436563"/>
          </a:xfrm>
        </p:spPr>
        <p:txBody>
          <a:bodyPr vert="horz" lIns="90000" tIns="45720" rIns="90000" bIns="45720" rtlCol="0" anchor="t">
            <a:noAutofit/>
          </a:bodyPr>
          <a:lstStyle>
            <a:lvl1pPr algn="l">
              <a:defRPr lang="ru-RU" sz="1800" dirty="0">
                <a:solidFill>
                  <a:schemeClr val="accent6"/>
                </a:solidFill>
              </a:defRPr>
            </a:lvl1pPr>
          </a:lstStyle>
          <a:p>
            <a:pPr lvl="0"/>
            <a:r>
              <a:rPr lang="ru-RU" dirty="0"/>
              <a:t>Было</a:t>
            </a:r>
          </a:p>
        </p:txBody>
      </p:sp>
      <p:sp>
        <p:nvSpPr>
          <p:cNvPr id="85" name="Текст 46"/>
          <p:cNvSpPr>
            <a:spLocks noGrp="1"/>
          </p:cNvSpPr>
          <p:nvPr>
            <p:ph type="body" sz="quarter" idx="181" hasCustomPrompt="1"/>
          </p:nvPr>
        </p:nvSpPr>
        <p:spPr>
          <a:xfrm>
            <a:off x="4124391" y="1092119"/>
            <a:ext cx="839503" cy="436563"/>
          </a:xfrm>
        </p:spPr>
        <p:txBody>
          <a:bodyPr vert="horz" lIns="90000" tIns="45720" rIns="90000" bIns="45720" rtlCol="0" anchor="t">
            <a:noAutofit/>
          </a:bodyPr>
          <a:lstStyle>
            <a:lvl1pPr algn="l">
              <a:defRPr lang="ru-RU" sz="1800" dirty="0">
                <a:solidFill>
                  <a:schemeClr val="accent5"/>
                </a:solidFill>
              </a:defRPr>
            </a:lvl1pPr>
          </a:lstStyle>
          <a:p>
            <a:pPr lvl="0"/>
            <a:r>
              <a:rPr lang="ru-RU" dirty="0"/>
              <a:t>Стало</a:t>
            </a:r>
          </a:p>
        </p:txBody>
      </p:sp>
      <p:sp>
        <p:nvSpPr>
          <p:cNvPr id="86" name="Текст 46"/>
          <p:cNvSpPr>
            <a:spLocks noGrp="1"/>
          </p:cNvSpPr>
          <p:nvPr>
            <p:ph type="body" sz="quarter" idx="182" hasCustomPrompt="1"/>
          </p:nvPr>
        </p:nvSpPr>
        <p:spPr>
          <a:xfrm>
            <a:off x="8497106" y="1090481"/>
            <a:ext cx="2075644" cy="369332"/>
          </a:xfrm>
        </p:spPr>
        <p:txBody>
          <a:bodyPr vert="horz" lIns="90000" tIns="45720" rIns="91440" bIns="45720" rtlCol="0" anchor="t">
            <a:noAutofit/>
          </a:bodyPr>
          <a:lstStyle>
            <a:lvl1pPr algn="l">
              <a:defRPr lang="ru-RU" sz="1800" dirty="0">
                <a:solidFill>
                  <a:schemeClr val="accent5"/>
                </a:solidFill>
              </a:defRPr>
            </a:lvl1pPr>
          </a:lstStyle>
          <a:p>
            <a:pPr lvl="0"/>
            <a:r>
              <a:rPr lang="ru-RU" dirty="0"/>
              <a:t>Результат(ы)</a:t>
            </a:r>
          </a:p>
        </p:txBody>
      </p:sp>
      <p:sp>
        <p:nvSpPr>
          <p:cNvPr id="31" name="Текст 48"/>
          <p:cNvSpPr>
            <a:spLocks noGrp="1"/>
          </p:cNvSpPr>
          <p:nvPr>
            <p:ph type="body" sz="quarter" idx="51" hasCustomPrompt="1"/>
          </p:nvPr>
        </p:nvSpPr>
        <p:spPr>
          <a:xfrm>
            <a:off x="8482320" y="2187945"/>
            <a:ext cx="3348037" cy="432000"/>
          </a:xfrm>
        </p:spPr>
        <p:txBody>
          <a:bodyPr>
            <a:noAutofit/>
          </a:bodyPr>
          <a:lstStyle>
            <a:lvl1pPr algn="ctr">
              <a:defRPr sz="1800" baseline="0">
                <a:solidFill>
                  <a:schemeClr val="tx1"/>
                </a:solidFill>
              </a:defRPr>
            </a:lvl1pPr>
          </a:lstStyle>
          <a:p>
            <a:pPr lvl="0"/>
            <a:r>
              <a:rPr lang="ru-RU" dirty="0"/>
              <a:t>параметр 1</a:t>
            </a:r>
          </a:p>
        </p:txBody>
      </p:sp>
      <p:sp>
        <p:nvSpPr>
          <p:cNvPr id="33" name="Текст 48"/>
          <p:cNvSpPr>
            <a:spLocks noGrp="1"/>
          </p:cNvSpPr>
          <p:nvPr>
            <p:ph type="body" sz="quarter" idx="183" hasCustomPrompt="1"/>
          </p:nvPr>
        </p:nvSpPr>
        <p:spPr>
          <a:xfrm>
            <a:off x="8482320" y="3467833"/>
            <a:ext cx="3348037" cy="432000"/>
          </a:xfrm>
        </p:spPr>
        <p:txBody>
          <a:bodyPr>
            <a:noAutofit/>
          </a:bodyPr>
          <a:lstStyle>
            <a:lvl1pPr algn="ctr">
              <a:defRPr sz="1800" baseline="0">
                <a:solidFill>
                  <a:schemeClr val="tx1"/>
                </a:solidFill>
              </a:defRPr>
            </a:lvl1pPr>
          </a:lstStyle>
          <a:p>
            <a:pPr lvl="0"/>
            <a:r>
              <a:rPr lang="ru-RU" dirty="0"/>
              <a:t>параметр 2</a:t>
            </a:r>
          </a:p>
        </p:txBody>
      </p:sp>
      <p:sp>
        <p:nvSpPr>
          <p:cNvPr id="39" name="Текст 3"/>
          <p:cNvSpPr>
            <a:spLocks noGrp="1"/>
          </p:cNvSpPr>
          <p:nvPr>
            <p:ph type="body" sz="quarter" idx="178" hasCustomPrompt="1"/>
          </p:nvPr>
        </p:nvSpPr>
        <p:spPr>
          <a:xfrm>
            <a:off x="8183563" y="4957801"/>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a:lstStyle>
            <a:lvl1pPr>
              <a:defRPr/>
            </a:lvl1pPr>
          </a:lstStyle>
          <a:p>
            <a:pPr lvl="0"/>
            <a:r>
              <a:rPr lang="ru-RU" dirty="0"/>
              <a:t> </a:t>
            </a:r>
          </a:p>
        </p:txBody>
      </p:sp>
      <p:sp>
        <p:nvSpPr>
          <p:cNvPr id="40" name="Текст 29"/>
          <p:cNvSpPr>
            <a:spLocks noGrp="1"/>
          </p:cNvSpPr>
          <p:nvPr>
            <p:ph type="body" sz="quarter" idx="87" hasCustomPrompt="1"/>
          </p:nvPr>
        </p:nvSpPr>
        <p:spPr>
          <a:xfrm>
            <a:off x="8606445" y="5088319"/>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41" name="Рисунок 45"/>
          <p:cNvSpPr>
            <a:spLocks noGrp="1" noChangeAspect="1"/>
          </p:cNvSpPr>
          <p:nvPr>
            <p:ph type="pic" sz="quarter" idx="84" hasCustomPrompt="1"/>
          </p:nvPr>
        </p:nvSpPr>
        <p:spPr>
          <a:xfrm>
            <a:off x="8249619" y="5025727"/>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2" name="Текст 29"/>
          <p:cNvSpPr>
            <a:spLocks noGrp="1"/>
          </p:cNvSpPr>
          <p:nvPr>
            <p:ph type="body" sz="quarter" idx="102" hasCustomPrompt="1"/>
          </p:nvPr>
        </p:nvSpPr>
        <p:spPr>
          <a:xfrm>
            <a:off x="8606445" y="5597601"/>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43" name="Рисунок 45"/>
          <p:cNvSpPr>
            <a:spLocks noGrp="1" noChangeAspect="1"/>
          </p:cNvSpPr>
          <p:nvPr>
            <p:ph type="pic" sz="quarter" idx="103" hasCustomPrompt="1"/>
          </p:nvPr>
        </p:nvSpPr>
        <p:spPr>
          <a:xfrm>
            <a:off x="8249619" y="5535009"/>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4" name="Текст 29"/>
          <p:cNvSpPr>
            <a:spLocks noGrp="1"/>
          </p:cNvSpPr>
          <p:nvPr>
            <p:ph type="body" sz="quarter" idx="110" hasCustomPrompt="1"/>
          </p:nvPr>
        </p:nvSpPr>
        <p:spPr>
          <a:xfrm>
            <a:off x="8606445" y="6106883"/>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45" name="Рисунок 45"/>
          <p:cNvSpPr>
            <a:spLocks noGrp="1" noChangeAspect="1"/>
          </p:cNvSpPr>
          <p:nvPr>
            <p:ph type="pic" sz="quarter" idx="113" hasCustomPrompt="1"/>
          </p:nvPr>
        </p:nvSpPr>
        <p:spPr>
          <a:xfrm>
            <a:off x="8249619" y="6044291"/>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7" name="Текст 5"/>
          <p:cNvSpPr>
            <a:spLocks noGrp="1" noChangeAspect="1"/>
          </p:cNvSpPr>
          <p:nvPr>
            <p:ph type="body" sz="quarter" idx="193" hasCustomPrompt="1"/>
          </p:nvPr>
        </p:nvSpPr>
        <p:spPr>
          <a:xfrm>
            <a:off x="8990645" y="1458811"/>
            <a:ext cx="720000" cy="7200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46800" anchor="ctr">
            <a:noAutofit/>
          </a:bodyPr>
          <a:lstStyle>
            <a:lvl1pPr algn="ctr">
              <a:defRPr sz="2400">
                <a:solidFill>
                  <a:schemeClr val="accent5"/>
                </a:solidFill>
              </a:defRPr>
            </a:lvl1pPr>
          </a:lstStyle>
          <a:p>
            <a:pPr lvl="0"/>
            <a:r>
              <a:rPr lang="en-US" dirty="0"/>
              <a:t>N</a:t>
            </a:r>
            <a:endParaRPr lang="ru-RU" dirty="0"/>
          </a:p>
        </p:txBody>
      </p:sp>
      <p:sp>
        <p:nvSpPr>
          <p:cNvPr id="48" name="Текст 5"/>
          <p:cNvSpPr>
            <a:spLocks noGrp="1" noChangeAspect="1"/>
          </p:cNvSpPr>
          <p:nvPr>
            <p:ph type="body" sz="quarter" idx="194" hasCustomPrompt="1"/>
          </p:nvPr>
        </p:nvSpPr>
        <p:spPr>
          <a:xfrm>
            <a:off x="8990645" y="2772156"/>
            <a:ext cx="720000" cy="7200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46800" anchor="ctr">
            <a:noAutofit/>
          </a:bodyPr>
          <a:lstStyle>
            <a:lvl1pPr algn="ctr">
              <a:defRPr sz="2400">
                <a:solidFill>
                  <a:schemeClr val="accent5"/>
                </a:solidFill>
              </a:defRPr>
            </a:lvl1pPr>
          </a:lstStyle>
          <a:p>
            <a:pPr lvl="0"/>
            <a:r>
              <a:rPr lang="en-US" dirty="0"/>
              <a:t>N</a:t>
            </a:r>
            <a:endParaRPr lang="ru-RU" dirty="0"/>
          </a:p>
        </p:txBody>
      </p:sp>
      <p:sp>
        <p:nvSpPr>
          <p:cNvPr id="56" name="Текст 3"/>
          <p:cNvSpPr>
            <a:spLocks noGrp="1"/>
          </p:cNvSpPr>
          <p:nvPr>
            <p:ph type="body" sz="quarter" idx="203" hasCustomPrompt="1"/>
          </p:nvPr>
        </p:nvSpPr>
        <p:spPr>
          <a:xfrm>
            <a:off x="7896226" y="1090481"/>
            <a:ext cx="287337" cy="2806832"/>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Tree>
    <p:extLst>
      <p:ext uri="{BB962C8B-B14F-4D97-AF65-F5344CB8AC3E}">
        <p14:creationId xmlns:p14="http://schemas.microsoft.com/office/powerpoint/2010/main" val="6445051"/>
      </p:ext>
    </p:extLst>
  </p:cSld>
  <p:clrMapOvr>
    <a:masterClrMapping/>
  </p:clrMapOvr>
  <p:extLst>
    <p:ext uri="{DCECCB84-F9BA-43D5-87BE-67443E8EF086}">
      <p15:sldGuideLst xmlns:p15="http://schemas.microsoft.com/office/powerpoint/2012/main">
        <p15:guide id="1" pos="4974">
          <p15:clr>
            <a:srgbClr val="FBAE40"/>
          </p15:clr>
        </p15:guide>
        <p15:guide id="2" pos="5178" userDrawn="1">
          <p15:clr>
            <a:srgbClr val="FBAE40"/>
          </p15:clr>
        </p15:guide>
        <p15:guide id="9" orient="horz" pos="2455" userDrawn="1">
          <p15:clr>
            <a:srgbClr val="FBAE40"/>
          </p15:clr>
        </p15:guide>
        <p15:guide id="10" pos="5337">
          <p15:clr>
            <a:srgbClr val="FBAE40"/>
          </p15:clr>
        </p15:guide>
        <p15:guide id="11" pos="2593"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02 - Результат - Изменение кодов закрытия">
    <p:spTree>
      <p:nvGrpSpPr>
        <p:cNvPr id="1" name=""/>
        <p:cNvGrpSpPr/>
        <p:nvPr/>
      </p:nvGrpSpPr>
      <p:grpSpPr>
        <a:xfrm>
          <a:off x="0" y="0"/>
          <a:ext cx="0" cy="0"/>
          <a:chOff x="0" y="0"/>
          <a:chExt cx="0" cy="0"/>
        </a:xfrm>
      </p:grpSpPr>
      <p:sp>
        <p:nvSpPr>
          <p:cNvPr id="40" name="Прямоугольник 39"/>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userDrawn="1"/>
        </p:nvSpPr>
        <p:spPr>
          <a:xfrm>
            <a:off x="0" y="1194"/>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44795" y="153159"/>
            <a:ext cx="7551430" cy="424732"/>
          </a:xfrm>
        </p:spPr>
        <p:txBody>
          <a:bodyPr/>
          <a:lstStyle>
            <a:lvl1pPr>
              <a:defRPr baseline="0"/>
            </a:lvl1pPr>
          </a:lstStyle>
          <a:p>
            <a:r>
              <a:rPr lang="ru-RU" dirty="0"/>
              <a:t>Коды закрытия</a:t>
            </a:r>
          </a:p>
        </p:txBody>
      </p:sp>
      <p:sp>
        <p:nvSpPr>
          <p:cNvPr id="57" name="Иконка 1"/>
          <p:cNvSpPr>
            <a:spLocks noGrp="1" noChangeAspect="1"/>
          </p:cNvSpPr>
          <p:nvPr>
            <p:ph type="pic" sz="quarter" idx="161" hasCustomPrompt="1"/>
          </p:nvPr>
        </p:nvSpPr>
        <p:spPr>
          <a:xfrm>
            <a:off x="8189739" y="185525"/>
            <a:ext cx="360000" cy="360000"/>
          </a:xfrm>
          <a:prstGeom prst="roundRect">
            <a:avLst>
              <a:gd name="adj" fmla="val 14882"/>
            </a:avLst>
          </a:prstGeom>
          <a:noFill/>
          <a:ln w="19050">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8" name="Текст 29"/>
          <p:cNvSpPr>
            <a:spLocks noGrp="1"/>
          </p:cNvSpPr>
          <p:nvPr>
            <p:ph type="body" sz="quarter" idx="162" hasCustomPrompt="1"/>
          </p:nvPr>
        </p:nvSpPr>
        <p:spPr>
          <a:xfrm>
            <a:off x="8594931" y="262711"/>
            <a:ext cx="3024000" cy="205629"/>
          </a:xfrm>
          <a:noFill/>
        </p:spPr>
        <p:txBody>
          <a:bodyPr wrap="square" lIns="72000" tIns="36000" rIns="72000" bIns="0" anchor="ctr">
            <a:noAutofit/>
          </a:bodyPr>
          <a:lstStyle>
            <a:lvl1pPr algn="l">
              <a:spcBef>
                <a:spcPts val="0"/>
              </a:spcBef>
              <a:spcAft>
                <a:spcPts val="0"/>
              </a:spcAft>
              <a:defRPr lang="ru-RU" sz="1400" b="0" dirty="0">
                <a:solidFill>
                  <a:schemeClr val="accent5"/>
                </a:solidFill>
                <a:latin typeface="+mn-lt"/>
              </a:defRPr>
            </a:lvl1pPr>
          </a:lstStyle>
          <a:p>
            <a:pPr lvl="0" fontAlgn="base">
              <a:spcBef>
                <a:spcPct val="0"/>
              </a:spcBef>
              <a:spcAft>
                <a:spcPct val="0"/>
              </a:spcAft>
              <a:buClr>
                <a:srgbClr val="F58220"/>
              </a:buClr>
            </a:pPr>
            <a:r>
              <a:rPr lang="ru-RU" dirty="0"/>
              <a:t>ДД.ММ.ГГГГ – ДД.ММ.ГГГГ</a:t>
            </a:r>
          </a:p>
        </p:txBody>
      </p:sp>
      <p:sp>
        <p:nvSpPr>
          <p:cNvPr id="80" name="Таблица 4"/>
          <p:cNvSpPr>
            <a:spLocks noGrp="1"/>
          </p:cNvSpPr>
          <p:nvPr>
            <p:ph type="tbl" sz="quarter" idx="10" hasCustomPrompt="1"/>
          </p:nvPr>
        </p:nvSpPr>
        <p:spPr>
          <a:xfrm>
            <a:off x="344794" y="3914774"/>
            <a:ext cx="7551431" cy="2574925"/>
          </a:xfrm>
        </p:spPr>
        <p:txBody>
          <a:bodyPr/>
          <a:lstStyle>
            <a:lvl1pPr>
              <a:defRPr baseline="0"/>
            </a:lvl1pPr>
          </a:lstStyle>
          <a:p>
            <a:r>
              <a:rPr lang="ru-RU" dirty="0"/>
              <a:t>Выполненные и планируемые мероприятия Вставить таблицу 2 столбца </a:t>
            </a:r>
            <a:r>
              <a:rPr lang="en-US" dirty="0"/>
              <a:t>x N </a:t>
            </a:r>
            <a:r>
              <a:rPr lang="ru-RU" dirty="0"/>
              <a:t>строк, выбрать самый простой стиль оформления</a:t>
            </a:r>
          </a:p>
        </p:txBody>
      </p:sp>
      <p:sp>
        <p:nvSpPr>
          <p:cNvPr id="50" name="Иконка 1"/>
          <p:cNvSpPr>
            <a:spLocks noGrp="1" noChangeAspect="1"/>
          </p:cNvSpPr>
          <p:nvPr>
            <p:ph type="pic" sz="quarter" idx="166" hasCustomPrompt="1"/>
          </p:nvPr>
        </p:nvSpPr>
        <p:spPr>
          <a:xfrm>
            <a:off x="11280525" y="1587374"/>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2" name="Текст 46"/>
          <p:cNvSpPr>
            <a:spLocks noGrp="1"/>
          </p:cNvSpPr>
          <p:nvPr>
            <p:ph type="body" sz="quarter" idx="50" hasCustomPrompt="1"/>
          </p:nvPr>
        </p:nvSpPr>
        <p:spPr>
          <a:xfrm>
            <a:off x="9743130" y="1639093"/>
            <a:ext cx="1537395" cy="436563"/>
          </a:xfrm>
        </p:spPr>
        <p:txBody>
          <a:bodyPr vert="horz" lIns="90000" tIns="45720" rIns="91440" bIns="45720" rtlCol="0" anchor="ctr">
            <a:noAutofit/>
          </a:bodyPr>
          <a:lstStyle>
            <a:lvl1pPr algn="l">
              <a:defRPr lang="ru-RU" sz="1800" dirty="0">
                <a:solidFill>
                  <a:schemeClr val="accent5"/>
                </a:solidFill>
              </a:defRPr>
            </a:lvl1pPr>
          </a:lstStyle>
          <a:p>
            <a:pPr lvl="0"/>
            <a:r>
              <a:rPr lang="ru-RU" dirty="0"/>
              <a:t>раз сокращено</a:t>
            </a:r>
          </a:p>
        </p:txBody>
      </p:sp>
      <p:sp>
        <p:nvSpPr>
          <p:cNvPr id="53" name="Текст 46"/>
          <p:cNvSpPr>
            <a:spLocks noGrp="1"/>
          </p:cNvSpPr>
          <p:nvPr>
            <p:ph type="body" sz="quarter" idx="52" hasCustomPrompt="1"/>
          </p:nvPr>
        </p:nvSpPr>
        <p:spPr>
          <a:xfrm>
            <a:off x="8497106" y="1639093"/>
            <a:ext cx="456374" cy="436563"/>
          </a:xfrm>
        </p:spPr>
        <p:txBody>
          <a:bodyPr vert="horz" lIns="90000" tIns="45720" rIns="90000" bIns="45720" rtlCol="0" anchor="ctr">
            <a:noAutofit/>
          </a:bodyPr>
          <a:lstStyle>
            <a:lvl1pPr algn="r">
              <a:defRPr lang="ru-RU" sz="1800" dirty="0">
                <a:solidFill>
                  <a:schemeClr val="accent5"/>
                </a:solidFill>
              </a:defRPr>
            </a:lvl1pPr>
          </a:lstStyle>
          <a:p>
            <a:pPr lvl="0"/>
            <a:r>
              <a:rPr lang="ru-RU" dirty="0"/>
              <a:t>В</a:t>
            </a:r>
          </a:p>
        </p:txBody>
      </p:sp>
      <p:sp>
        <p:nvSpPr>
          <p:cNvPr id="28" name="Текст 5"/>
          <p:cNvSpPr>
            <a:spLocks noGrp="1"/>
          </p:cNvSpPr>
          <p:nvPr>
            <p:ph type="body" sz="quarter" idx="175" hasCustomPrompt="1"/>
          </p:nvPr>
        </p:nvSpPr>
        <p:spPr>
          <a:xfrm>
            <a:off x="349710" y="2179380"/>
            <a:ext cx="720000" cy="720000"/>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rtlCol="0" anchor="ctr">
            <a:normAutofit/>
          </a:bodyPr>
          <a:lstStyle>
            <a:lvl1pPr algn="ctr">
              <a:defRPr lang="ru-RU" sz="2400" dirty="0">
                <a:solidFill>
                  <a:schemeClr val="accent6"/>
                </a:solidFill>
                <a:latin typeface="+mn-lt"/>
                <a:cs typeface="Arial" panose="020B0604020202020204" pitchFamily="34" charset="0"/>
              </a:defRPr>
            </a:lvl1pPr>
          </a:lstStyle>
          <a:p>
            <a:pPr lvl="0" algn="ctr"/>
            <a:r>
              <a:rPr lang="en-US" dirty="0"/>
              <a:t>N</a:t>
            </a:r>
            <a:endParaRPr lang="ru-RU" dirty="0"/>
          </a:p>
        </p:txBody>
      </p:sp>
      <p:sp>
        <p:nvSpPr>
          <p:cNvPr id="29" name="Текст 5"/>
          <p:cNvSpPr>
            <a:spLocks noGrp="1"/>
          </p:cNvSpPr>
          <p:nvPr>
            <p:ph type="body" sz="quarter" idx="176" hasCustomPrompt="1"/>
          </p:nvPr>
        </p:nvSpPr>
        <p:spPr>
          <a:xfrm>
            <a:off x="3670530" y="2179380"/>
            <a:ext cx="720000" cy="7200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rtlCol="0" anchor="ctr">
            <a:normAutofit/>
          </a:bodyPr>
          <a:lstStyle>
            <a:lvl1pPr algn="ctr">
              <a:defRPr lang="ru-RU" sz="2400" dirty="0">
                <a:solidFill>
                  <a:schemeClr val="accent5"/>
                </a:solidFill>
                <a:latin typeface="+mn-lt"/>
                <a:cs typeface="Arial" panose="020B0604020202020204" pitchFamily="34" charset="0"/>
              </a:defRPr>
            </a:lvl1pPr>
          </a:lstStyle>
          <a:p>
            <a:pPr lvl="0" algn="ctr"/>
            <a:r>
              <a:rPr lang="en-US" dirty="0"/>
              <a:t>M</a:t>
            </a:r>
            <a:endParaRPr lang="ru-RU" dirty="0"/>
          </a:p>
        </p:txBody>
      </p:sp>
      <p:sp>
        <p:nvSpPr>
          <p:cNvPr id="30" name="Текст 48"/>
          <p:cNvSpPr>
            <a:spLocks noGrp="1"/>
          </p:cNvSpPr>
          <p:nvPr>
            <p:ph type="body" sz="quarter" idx="51" hasCustomPrompt="1"/>
          </p:nvPr>
        </p:nvSpPr>
        <p:spPr>
          <a:xfrm>
            <a:off x="8482320" y="2219183"/>
            <a:ext cx="3348037" cy="526860"/>
          </a:xfrm>
        </p:spPr>
        <p:txBody>
          <a:bodyPr>
            <a:noAutofit/>
          </a:bodyPr>
          <a:lstStyle>
            <a:lvl1pPr algn="ctr">
              <a:defRPr sz="1800" baseline="0"/>
            </a:lvl1pPr>
          </a:lstStyle>
          <a:p>
            <a:pPr lvl="0"/>
            <a:r>
              <a:rPr lang="ru-RU" dirty="0"/>
              <a:t>Количество кодов закрытия</a:t>
            </a:r>
          </a:p>
        </p:txBody>
      </p:sp>
      <p:sp>
        <p:nvSpPr>
          <p:cNvPr id="4" name="Текст 3"/>
          <p:cNvSpPr>
            <a:spLocks noGrp="1"/>
          </p:cNvSpPr>
          <p:nvPr>
            <p:ph type="body" sz="quarter" idx="177" hasCustomPrompt="1"/>
          </p:nvPr>
        </p:nvSpPr>
        <p:spPr>
          <a:xfrm>
            <a:off x="8472488" y="2758603"/>
            <a:ext cx="3306557" cy="1129422"/>
          </a:xfrm>
        </p:spPr>
        <p:txBody>
          <a:bodyPr>
            <a:normAutofit/>
          </a:bodyPr>
          <a:lstStyle>
            <a:lvl1pPr marL="285750" indent="-285750">
              <a:lnSpc>
                <a:spcPct val="100000"/>
              </a:lnSpc>
              <a:spcBef>
                <a:spcPts val="0"/>
              </a:spcBef>
              <a:buClr>
                <a:schemeClr val="accent5"/>
              </a:buClr>
              <a:buFont typeface="Courier New" panose="02070309020205020404" pitchFamily="49" charset="0"/>
              <a:buChar char="o"/>
              <a:defRPr sz="1600">
                <a:solidFill>
                  <a:schemeClr val="accent5"/>
                </a:solidFill>
              </a:defRPr>
            </a:lvl1pPr>
          </a:lstStyle>
          <a:p>
            <a:pPr lvl="0"/>
            <a:r>
              <a:rPr lang="ru-RU" dirty="0"/>
              <a:t>Достижения</a:t>
            </a:r>
          </a:p>
        </p:txBody>
      </p:sp>
      <p:sp>
        <p:nvSpPr>
          <p:cNvPr id="35" name="Текст 10"/>
          <p:cNvSpPr>
            <a:spLocks noGrp="1"/>
          </p:cNvSpPr>
          <p:nvPr>
            <p:ph type="body" sz="quarter" idx="178" hasCustomPrompt="1"/>
          </p:nvPr>
        </p:nvSpPr>
        <p:spPr>
          <a:xfrm>
            <a:off x="4562485" y="1107750"/>
            <a:ext cx="108000" cy="2772000"/>
          </a:xfrm>
          <a:prstGeom prst="leftBracket">
            <a:avLst/>
          </a:prstGeom>
          <a:ln>
            <a:solidFill>
              <a:schemeClr val="tx2"/>
            </a:solidFill>
            <a:prstDash val="dash"/>
          </a:ln>
        </p:spPr>
        <p:txBody>
          <a:bodyPr/>
          <a:lstStyle/>
          <a:p>
            <a:pPr lvl="0"/>
            <a:r>
              <a:rPr lang="ru-RU" dirty="0"/>
              <a:t> </a:t>
            </a:r>
          </a:p>
        </p:txBody>
      </p:sp>
      <p:sp>
        <p:nvSpPr>
          <p:cNvPr id="36" name="Текст 18"/>
          <p:cNvSpPr>
            <a:spLocks noGrp="1"/>
          </p:cNvSpPr>
          <p:nvPr>
            <p:ph type="body" sz="quarter" idx="179" hasCustomPrompt="1"/>
          </p:nvPr>
        </p:nvSpPr>
        <p:spPr>
          <a:xfrm>
            <a:off x="4592132" y="1107033"/>
            <a:ext cx="3218367" cy="2772717"/>
          </a:xfrm>
        </p:spPr>
        <p:txBody>
          <a:bodyPr tIns="0" bIns="0" anchor="ctr">
            <a:normAutofit/>
          </a:bodyPr>
          <a:lstStyle>
            <a:lvl1pPr marL="180000" indent="-180000">
              <a:lnSpc>
                <a:spcPct val="100000"/>
              </a:lnSpc>
              <a:spcBef>
                <a:spcPts val="0"/>
              </a:spcBef>
              <a:buClr>
                <a:schemeClr val="tx2"/>
              </a:buClr>
              <a:buFont typeface="Wingdings" panose="05000000000000000000" pitchFamily="2" charset="2"/>
              <a:buChar char="§"/>
              <a:defRPr sz="1200" baseline="0"/>
            </a:lvl1pPr>
          </a:lstStyle>
          <a:p>
            <a:pPr lvl="0"/>
            <a:r>
              <a:rPr lang="ru-RU" dirty="0"/>
              <a:t>Список кодов закрытия (сокращённый)</a:t>
            </a:r>
          </a:p>
        </p:txBody>
      </p:sp>
      <p:sp>
        <p:nvSpPr>
          <p:cNvPr id="37" name="Текст 46"/>
          <p:cNvSpPr>
            <a:spLocks noGrp="1"/>
          </p:cNvSpPr>
          <p:nvPr>
            <p:ph type="body" sz="quarter" idx="180" hasCustomPrompt="1"/>
          </p:nvPr>
        </p:nvSpPr>
        <p:spPr>
          <a:xfrm>
            <a:off x="344794" y="1656230"/>
            <a:ext cx="736907" cy="436563"/>
          </a:xfrm>
        </p:spPr>
        <p:txBody>
          <a:bodyPr vert="horz" lIns="90000" tIns="45720" rIns="90000" bIns="45720" rtlCol="0" anchor="ctr">
            <a:noAutofit/>
          </a:bodyPr>
          <a:lstStyle>
            <a:lvl1pPr algn="ctr">
              <a:defRPr lang="ru-RU" sz="1800" dirty="0">
                <a:solidFill>
                  <a:schemeClr val="accent6"/>
                </a:solidFill>
              </a:defRPr>
            </a:lvl1pPr>
          </a:lstStyle>
          <a:p>
            <a:pPr lvl="0"/>
            <a:r>
              <a:rPr lang="ru-RU" dirty="0"/>
              <a:t>Было</a:t>
            </a:r>
          </a:p>
        </p:txBody>
      </p:sp>
      <p:sp>
        <p:nvSpPr>
          <p:cNvPr id="38" name="Текст 46"/>
          <p:cNvSpPr>
            <a:spLocks noGrp="1"/>
          </p:cNvSpPr>
          <p:nvPr>
            <p:ph type="body" sz="quarter" idx="181" hasCustomPrompt="1"/>
          </p:nvPr>
        </p:nvSpPr>
        <p:spPr>
          <a:xfrm>
            <a:off x="3614316" y="1656230"/>
            <a:ext cx="839503" cy="436563"/>
          </a:xfrm>
        </p:spPr>
        <p:txBody>
          <a:bodyPr vert="horz" lIns="90000" tIns="45720" rIns="90000" bIns="45720" rtlCol="0" anchor="ctr">
            <a:noAutofit/>
          </a:bodyPr>
          <a:lstStyle>
            <a:lvl1pPr algn="ctr">
              <a:defRPr lang="ru-RU" sz="1800" dirty="0">
                <a:solidFill>
                  <a:schemeClr val="accent5"/>
                </a:solidFill>
              </a:defRPr>
            </a:lvl1pPr>
          </a:lstStyle>
          <a:p>
            <a:pPr lvl="0"/>
            <a:r>
              <a:rPr lang="ru-RU" dirty="0"/>
              <a:t>Стало</a:t>
            </a:r>
          </a:p>
        </p:txBody>
      </p:sp>
      <p:sp>
        <p:nvSpPr>
          <p:cNvPr id="41" name="Текст 3"/>
          <p:cNvSpPr>
            <a:spLocks noGrp="1"/>
          </p:cNvSpPr>
          <p:nvPr>
            <p:ph type="body" sz="quarter" idx="183" hasCustomPrompt="1"/>
          </p:nvPr>
        </p:nvSpPr>
        <p:spPr>
          <a:xfrm>
            <a:off x="1134445" y="1089026"/>
            <a:ext cx="1976370" cy="2805262"/>
          </a:xfrm>
        </p:spPr>
        <p:txBody>
          <a:bodyPr anchor="ctr">
            <a:normAutofit/>
          </a:bodyPr>
          <a:lstStyle>
            <a:lvl1pPr marL="285750" indent="-285750">
              <a:lnSpc>
                <a:spcPct val="100000"/>
              </a:lnSpc>
              <a:spcBef>
                <a:spcPts val="0"/>
              </a:spcBef>
              <a:buClr>
                <a:schemeClr val="accent6"/>
              </a:buClr>
              <a:buFont typeface="Courier New" panose="02070309020205020404" pitchFamily="49" charset="0"/>
              <a:buChar char="o"/>
              <a:defRPr sz="1600">
                <a:solidFill>
                  <a:schemeClr val="accent6"/>
                </a:solidFill>
              </a:defRPr>
            </a:lvl1pPr>
          </a:lstStyle>
          <a:p>
            <a:pPr lvl="0"/>
            <a:r>
              <a:rPr lang="ru-RU" dirty="0"/>
              <a:t>Недостатки</a:t>
            </a:r>
          </a:p>
        </p:txBody>
      </p:sp>
      <p:sp>
        <p:nvSpPr>
          <p:cNvPr id="42" name="Текст 46"/>
          <p:cNvSpPr>
            <a:spLocks noGrp="1"/>
          </p:cNvSpPr>
          <p:nvPr>
            <p:ph type="body" sz="quarter" idx="184" hasCustomPrompt="1"/>
          </p:nvPr>
        </p:nvSpPr>
        <p:spPr>
          <a:xfrm>
            <a:off x="8497106" y="1090481"/>
            <a:ext cx="2075644" cy="369332"/>
          </a:xfrm>
        </p:spPr>
        <p:txBody>
          <a:bodyPr vert="horz" lIns="90000" tIns="45720" rIns="91440" bIns="45720" rtlCol="0" anchor="t">
            <a:noAutofit/>
          </a:bodyPr>
          <a:lstStyle>
            <a:lvl1pPr algn="l">
              <a:defRPr lang="ru-RU" sz="1800" dirty="0">
                <a:solidFill>
                  <a:schemeClr val="accent5"/>
                </a:solidFill>
              </a:defRPr>
            </a:lvl1pPr>
          </a:lstStyle>
          <a:p>
            <a:pPr lvl="0"/>
            <a:r>
              <a:rPr lang="ru-RU" dirty="0"/>
              <a:t>Результат(ы)</a:t>
            </a:r>
          </a:p>
        </p:txBody>
      </p:sp>
      <p:sp>
        <p:nvSpPr>
          <p:cNvPr id="45" name="Текст 3"/>
          <p:cNvSpPr>
            <a:spLocks noGrp="1"/>
          </p:cNvSpPr>
          <p:nvPr>
            <p:ph type="body" sz="quarter" idx="185"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a:lstStyle>
            <a:lvl1pPr>
              <a:defRPr/>
            </a:lvl1pPr>
          </a:lstStyle>
          <a:p>
            <a:pPr lvl="0"/>
            <a:r>
              <a:rPr lang="ru-RU" dirty="0"/>
              <a:t> </a:t>
            </a:r>
          </a:p>
        </p:txBody>
      </p:sp>
      <p:sp>
        <p:nvSpPr>
          <p:cNvPr id="46"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47"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8"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49"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54"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55"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59" name="Текст 5"/>
          <p:cNvSpPr>
            <a:spLocks noGrp="1" noChangeAspect="1"/>
          </p:cNvSpPr>
          <p:nvPr>
            <p:ph type="body" sz="quarter" idx="193" hasCustomPrompt="1"/>
          </p:nvPr>
        </p:nvSpPr>
        <p:spPr>
          <a:xfrm>
            <a:off x="8988305" y="1497374"/>
            <a:ext cx="720000" cy="7200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46800" anchor="ctr">
            <a:noAutofit/>
          </a:bodyPr>
          <a:lstStyle>
            <a:lvl1pPr algn="ctr">
              <a:defRPr sz="2400">
                <a:solidFill>
                  <a:schemeClr val="accent5"/>
                </a:solidFill>
              </a:defRPr>
            </a:lvl1pPr>
          </a:lstStyle>
          <a:p>
            <a:pPr lvl="0"/>
            <a:r>
              <a:rPr lang="en-US" dirty="0"/>
              <a:t>N</a:t>
            </a:r>
            <a:endParaRPr lang="ru-RU" dirty="0"/>
          </a:p>
        </p:txBody>
      </p:sp>
      <p:sp>
        <p:nvSpPr>
          <p:cNvPr id="62" name="Текст 3"/>
          <p:cNvSpPr>
            <a:spLocks noGrp="1"/>
          </p:cNvSpPr>
          <p:nvPr>
            <p:ph type="body" sz="quarter" idx="203" hasCustomPrompt="1"/>
          </p:nvPr>
        </p:nvSpPr>
        <p:spPr>
          <a:xfrm>
            <a:off x="7896226" y="1090481"/>
            <a:ext cx="287337" cy="2806832"/>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
        <p:nvSpPr>
          <p:cNvPr id="63" name="Текст 3"/>
          <p:cNvSpPr>
            <a:spLocks noGrp="1"/>
          </p:cNvSpPr>
          <p:nvPr>
            <p:ph type="body" sz="quarter" idx="204" hasCustomPrompt="1"/>
          </p:nvPr>
        </p:nvSpPr>
        <p:spPr>
          <a:xfrm>
            <a:off x="3213318" y="1090481"/>
            <a:ext cx="287337" cy="2806832"/>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Tree>
    <p:extLst>
      <p:ext uri="{BB962C8B-B14F-4D97-AF65-F5344CB8AC3E}">
        <p14:creationId xmlns:p14="http://schemas.microsoft.com/office/powerpoint/2010/main" val="2518099870"/>
      </p:ext>
    </p:extLst>
  </p:cSld>
  <p:clrMapOvr>
    <a:masterClrMapping/>
  </p:clrMapOvr>
  <p:extLst>
    <p:ext uri="{DCECCB84-F9BA-43D5-87BE-67443E8EF086}">
      <p15:sldGuideLst xmlns:p15="http://schemas.microsoft.com/office/powerpoint/2012/main">
        <p15:guide id="1" pos="4974">
          <p15:clr>
            <a:srgbClr val="FBAE40"/>
          </p15:clr>
        </p15:guide>
        <p15:guide id="2" pos="5155">
          <p15:clr>
            <a:srgbClr val="FBAE40"/>
          </p15:clr>
        </p15:guide>
        <p15:guide id="3" pos="325">
          <p15:clr>
            <a:srgbClr val="FBAE40"/>
          </p15:clr>
        </p15:guide>
        <p15:guide id="4" orient="horz" pos="1026">
          <p15:clr>
            <a:srgbClr val="FBAE40"/>
          </p15:clr>
        </p15:guide>
        <p15:guide id="5" orient="horz" pos="1593">
          <p15:clr>
            <a:srgbClr val="FBAE40"/>
          </p15:clr>
        </p15:guide>
        <p15:guide id="6" orient="horz" pos="2160">
          <p15:clr>
            <a:srgbClr val="FBAE40"/>
          </p15:clr>
        </p15:guide>
        <p15:guide id="7" pos="892">
          <p15:clr>
            <a:srgbClr val="FBAE40"/>
          </p15:clr>
        </p15:guide>
        <p15:guide id="8" pos="1459">
          <p15:clr>
            <a:srgbClr val="FBAE40"/>
          </p15:clr>
        </p15:guide>
        <p15:guide id="9" orient="horz" pos="2455" userDrawn="1">
          <p15:clr>
            <a:srgbClr val="FBAE40"/>
          </p15:clr>
        </p15:guide>
        <p15:guide id="10" pos="533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02 - Результат - Аварии ИС МРФ">
    <p:spTree>
      <p:nvGrpSpPr>
        <p:cNvPr id="1" name=""/>
        <p:cNvGrpSpPr/>
        <p:nvPr/>
      </p:nvGrpSpPr>
      <p:grpSpPr>
        <a:xfrm>
          <a:off x="0" y="0"/>
          <a:ext cx="0" cy="0"/>
          <a:chOff x="0" y="0"/>
          <a:chExt cx="0" cy="0"/>
        </a:xfrm>
      </p:grpSpPr>
      <p:sp>
        <p:nvSpPr>
          <p:cNvPr id="29" name="Прямоугольник 28"/>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рямоугольник 29"/>
          <p:cNvSpPr/>
          <p:nvPr userDrawn="1"/>
        </p:nvSpPr>
        <p:spPr>
          <a:xfrm>
            <a:off x="0" y="282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Диаграмма 4"/>
          <p:cNvSpPr>
            <a:spLocks noGrp="1"/>
          </p:cNvSpPr>
          <p:nvPr>
            <p:ph type="chart" sz="quarter" idx="11" hasCustomPrompt="1"/>
          </p:nvPr>
        </p:nvSpPr>
        <p:spPr>
          <a:xfrm>
            <a:off x="344794" y="1091071"/>
            <a:ext cx="7398521" cy="2823703"/>
          </a:xfrm>
        </p:spPr>
        <p:txBody>
          <a:bodyPr/>
          <a:lstStyle>
            <a:lvl1pPr>
              <a:defRPr baseline="0"/>
            </a:lvl1pPr>
          </a:lstStyle>
          <a:p>
            <a:r>
              <a:rPr lang="ru-RU" dirty="0"/>
              <a:t>Вставить график аварий по конкретной системе с трендом</a:t>
            </a:r>
          </a:p>
        </p:txBody>
      </p:sp>
      <p:sp>
        <p:nvSpPr>
          <p:cNvPr id="2" name="Заголовок 1"/>
          <p:cNvSpPr>
            <a:spLocks noGrp="1"/>
          </p:cNvSpPr>
          <p:nvPr>
            <p:ph type="title" hasCustomPrompt="1"/>
          </p:nvPr>
        </p:nvSpPr>
        <p:spPr>
          <a:xfrm>
            <a:off x="344795" y="154785"/>
            <a:ext cx="7551430" cy="424732"/>
          </a:xfrm>
        </p:spPr>
        <p:txBody>
          <a:bodyPr/>
          <a:lstStyle>
            <a:lvl1pPr>
              <a:defRPr baseline="0"/>
            </a:lvl1pPr>
          </a:lstStyle>
          <a:p>
            <a:r>
              <a:rPr lang="ru-RU" dirty="0"/>
              <a:t>Аварии по системе</a:t>
            </a:r>
          </a:p>
        </p:txBody>
      </p:sp>
      <p:sp>
        <p:nvSpPr>
          <p:cNvPr id="33" name="Текст 10"/>
          <p:cNvSpPr>
            <a:spLocks noGrp="1"/>
          </p:cNvSpPr>
          <p:nvPr>
            <p:ph type="body" sz="quarter" idx="154" hasCustomPrompt="1"/>
          </p:nvPr>
        </p:nvSpPr>
        <p:spPr>
          <a:xfrm>
            <a:off x="8472488" y="1632667"/>
            <a:ext cx="1644904" cy="533172"/>
          </a:xfrm>
        </p:spPr>
        <p:txBody>
          <a:bodyPr anchor="ctr">
            <a:noAutofit/>
          </a:bodyPr>
          <a:lstStyle>
            <a:lvl1pPr algn="r">
              <a:defRPr sz="1800" baseline="0"/>
            </a:lvl1pPr>
          </a:lstStyle>
          <a:p>
            <a:pPr lvl="0"/>
            <a:r>
              <a:rPr lang="ru-RU" dirty="0"/>
              <a:t>Количество аварий</a:t>
            </a:r>
          </a:p>
        </p:txBody>
      </p:sp>
      <p:sp>
        <p:nvSpPr>
          <p:cNvPr id="34" name="Текст 10"/>
          <p:cNvSpPr>
            <a:spLocks noGrp="1"/>
          </p:cNvSpPr>
          <p:nvPr>
            <p:ph type="body" sz="quarter" idx="155" hasCustomPrompt="1"/>
          </p:nvPr>
        </p:nvSpPr>
        <p:spPr>
          <a:xfrm>
            <a:off x="10657392" y="1661169"/>
            <a:ext cx="1163133" cy="448982"/>
          </a:xfrm>
        </p:spPr>
        <p:txBody>
          <a:bodyPr anchor="ctr">
            <a:noAutofit/>
          </a:bodyPr>
          <a:lstStyle>
            <a:lvl1pPr algn="l">
              <a:defRPr sz="1800" baseline="0">
                <a:solidFill>
                  <a:schemeClr val="accent5"/>
                </a:solidFill>
              </a:defRPr>
            </a:lvl1pPr>
          </a:lstStyle>
          <a:p>
            <a:pPr lvl="0"/>
            <a:r>
              <a:rPr lang="ru-RU" dirty="0"/>
              <a:t>снижено</a:t>
            </a:r>
          </a:p>
        </p:txBody>
      </p:sp>
      <p:sp>
        <p:nvSpPr>
          <p:cNvPr id="57" name="Иконка 1"/>
          <p:cNvSpPr>
            <a:spLocks noGrp="1" noChangeAspect="1"/>
          </p:cNvSpPr>
          <p:nvPr>
            <p:ph type="pic" sz="quarter" idx="161" hasCustomPrompt="1"/>
          </p:nvPr>
        </p:nvSpPr>
        <p:spPr>
          <a:xfrm>
            <a:off x="8189739" y="187151"/>
            <a:ext cx="360000" cy="36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8" name="Текст 29"/>
          <p:cNvSpPr>
            <a:spLocks noGrp="1"/>
          </p:cNvSpPr>
          <p:nvPr>
            <p:ph type="body" sz="quarter" idx="162" hasCustomPrompt="1"/>
          </p:nvPr>
        </p:nvSpPr>
        <p:spPr>
          <a:xfrm>
            <a:off x="8594931" y="264337"/>
            <a:ext cx="3024000" cy="205629"/>
          </a:xfrm>
          <a:noFill/>
        </p:spPr>
        <p:txBody>
          <a:bodyPr wrap="square" lIns="72000" tIns="36000" rIns="72000" bIns="0" anchor="ctr">
            <a:noAutofit/>
          </a:bodyPr>
          <a:lstStyle>
            <a:lvl1pPr algn="l">
              <a:spcBef>
                <a:spcPts val="0"/>
              </a:spcBef>
              <a:spcAft>
                <a:spcPts val="0"/>
              </a:spcAft>
              <a:defRPr lang="ru-RU" sz="1400" b="0" dirty="0">
                <a:solidFill>
                  <a:schemeClr val="accent5"/>
                </a:solidFill>
                <a:latin typeface="+mn-lt"/>
              </a:defRPr>
            </a:lvl1pPr>
          </a:lstStyle>
          <a:p>
            <a:pPr lvl="0" fontAlgn="base">
              <a:spcBef>
                <a:spcPct val="0"/>
              </a:spcBef>
              <a:spcAft>
                <a:spcPct val="0"/>
              </a:spcAft>
              <a:buClr>
                <a:srgbClr val="F58220"/>
              </a:buClr>
            </a:pPr>
            <a:r>
              <a:rPr lang="ru-RU" dirty="0"/>
              <a:t>ДД.ММ.ГГГГ – ДД.ММ.ГГГГ</a:t>
            </a:r>
          </a:p>
        </p:txBody>
      </p:sp>
      <p:sp>
        <p:nvSpPr>
          <p:cNvPr id="4" name="Текст 3"/>
          <p:cNvSpPr>
            <a:spLocks noGrp="1"/>
          </p:cNvSpPr>
          <p:nvPr>
            <p:ph type="body" sz="quarter" idx="163" hasCustomPrompt="1"/>
          </p:nvPr>
        </p:nvSpPr>
        <p:spPr>
          <a:xfrm>
            <a:off x="5204098" y="1619536"/>
            <a:ext cx="2097276" cy="1809463"/>
          </a:xfrm>
          <a:custGeom>
            <a:avLst/>
            <a:gdLst>
              <a:gd name="connsiteX0" fmla="*/ 0 w 2281237"/>
              <a:gd name="connsiteY0" fmla="*/ 366985 h 2201863"/>
              <a:gd name="connsiteX1" fmla="*/ 366985 w 2281237"/>
              <a:gd name="connsiteY1" fmla="*/ 0 h 2201863"/>
              <a:gd name="connsiteX2" fmla="*/ 1914252 w 2281237"/>
              <a:gd name="connsiteY2" fmla="*/ 0 h 2201863"/>
              <a:gd name="connsiteX3" fmla="*/ 2281237 w 2281237"/>
              <a:gd name="connsiteY3" fmla="*/ 366985 h 2201863"/>
              <a:gd name="connsiteX4" fmla="*/ 2281237 w 2281237"/>
              <a:gd name="connsiteY4" fmla="*/ 1834878 h 2201863"/>
              <a:gd name="connsiteX5" fmla="*/ 1914252 w 2281237"/>
              <a:gd name="connsiteY5" fmla="*/ 2201863 h 2201863"/>
              <a:gd name="connsiteX6" fmla="*/ 366985 w 2281237"/>
              <a:gd name="connsiteY6" fmla="*/ 2201863 h 2201863"/>
              <a:gd name="connsiteX7" fmla="*/ 0 w 2281237"/>
              <a:gd name="connsiteY7" fmla="*/ 1834878 h 2201863"/>
              <a:gd name="connsiteX8" fmla="*/ 0 w 2281237"/>
              <a:gd name="connsiteY8" fmla="*/ 366985 h 2201863"/>
              <a:gd name="connsiteX0" fmla="*/ 0 w 2281237"/>
              <a:gd name="connsiteY0" fmla="*/ 1834878 h 2201863"/>
              <a:gd name="connsiteX1" fmla="*/ 366985 w 2281237"/>
              <a:gd name="connsiteY1" fmla="*/ 0 h 2201863"/>
              <a:gd name="connsiteX2" fmla="*/ 1914252 w 2281237"/>
              <a:gd name="connsiteY2" fmla="*/ 0 h 2201863"/>
              <a:gd name="connsiteX3" fmla="*/ 2281237 w 2281237"/>
              <a:gd name="connsiteY3" fmla="*/ 366985 h 2201863"/>
              <a:gd name="connsiteX4" fmla="*/ 2281237 w 2281237"/>
              <a:gd name="connsiteY4" fmla="*/ 1834878 h 2201863"/>
              <a:gd name="connsiteX5" fmla="*/ 1914252 w 2281237"/>
              <a:gd name="connsiteY5" fmla="*/ 2201863 h 2201863"/>
              <a:gd name="connsiteX6" fmla="*/ 366985 w 2281237"/>
              <a:gd name="connsiteY6" fmla="*/ 2201863 h 2201863"/>
              <a:gd name="connsiteX7" fmla="*/ 0 w 2281237"/>
              <a:gd name="connsiteY7" fmla="*/ 1834878 h 2201863"/>
              <a:gd name="connsiteX0" fmla="*/ 193409 w 2107661"/>
              <a:gd name="connsiteY0" fmla="*/ 2201863 h 2201863"/>
              <a:gd name="connsiteX1" fmla="*/ 193409 w 2107661"/>
              <a:gd name="connsiteY1" fmla="*/ 0 h 2201863"/>
              <a:gd name="connsiteX2" fmla="*/ 1740676 w 2107661"/>
              <a:gd name="connsiteY2" fmla="*/ 0 h 2201863"/>
              <a:gd name="connsiteX3" fmla="*/ 2107661 w 2107661"/>
              <a:gd name="connsiteY3" fmla="*/ 366985 h 2201863"/>
              <a:gd name="connsiteX4" fmla="*/ 2107661 w 2107661"/>
              <a:gd name="connsiteY4" fmla="*/ 1834878 h 2201863"/>
              <a:gd name="connsiteX5" fmla="*/ 1740676 w 2107661"/>
              <a:gd name="connsiteY5" fmla="*/ 2201863 h 2201863"/>
              <a:gd name="connsiteX6" fmla="*/ 193409 w 2107661"/>
              <a:gd name="connsiteY6" fmla="*/ 2201863 h 2201863"/>
              <a:gd name="connsiteX0" fmla="*/ 193409 w 2107661"/>
              <a:gd name="connsiteY0" fmla="*/ 2201863 h 2201863"/>
              <a:gd name="connsiteX1" fmla="*/ 193409 w 2107661"/>
              <a:gd name="connsiteY1" fmla="*/ 0 h 2201863"/>
              <a:gd name="connsiteX2" fmla="*/ 1740676 w 2107661"/>
              <a:gd name="connsiteY2" fmla="*/ 0 h 2201863"/>
              <a:gd name="connsiteX3" fmla="*/ 2107661 w 2107661"/>
              <a:gd name="connsiteY3" fmla="*/ 1834878 h 2201863"/>
              <a:gd name="connsiteX4" fmla="*/ 1740676 w 2107661"/>
              <a:gd name="connsiteY4" fmla="*/ 2201863 h 2201863"/>
              <a:gd name="connsiteX5" fmla="*/ 193409 w 2107661"/>
              <a:gd name="connsiteY5" fmla="*/ 2201863 h 2201863"/>
              <a:gd name="connsiteX0" fmla="*/ 193409 w 1934084"/>
              <a:gd name="connsiteY0" fmla="*/ 2201863 h 2201863"/>
              <a:gd name="connsiteX1" fmla="*/ 193409 w 1934084"/>
              <a:gd name="connsiteY1" fmla="*/ 0 h 2201863"/>
              <a:gd name="connsiteX2" fmla="*/ 1740676 w 1934084"/>
              <a:gd name="connsiteY2" fmla="*/ 0 h 2201863"/>
              <a:gd name="connsiteX3" fmla="*/ 1740676 w 1934084"/>
              <a:gd name="connsiteY3" fmla="*/ 2201863 h 2201863"/>
              <a:gd name="connsiteX4" fmla="*/ 193409 w 1934084"/>
              <a:gd name="connsiteY4" fmla="*/ 2201863 h 2201863"/>
              <a:gd name="connsiteX0" fmla="*/ 1740676 w 1947376"/>
              <a:gd name="connsiteY0" fmla="*/ 2201863 h 2293303"/>
              <a:gd name="connsiteX1" fmla="*/ 193409 w 1947376"/>
              <a:gd name="connsiteY1" fmla="*/ 2201863 h 2293303"/>
              <a:gd name="connsiteX2" fmla="*/ 193409 w 1947376"/>
              <a:gd name="connsiteY2" fmla="*/ 0 h 2293303"/>
              <a:gd name="connsiteX3" fmla="*/ 1740676 w 1947376"/>
              <a:gd name="connsiteY3" fmla="*/ 0 h 2293303"/>
              <a:gd name="connsiteX4" fmla="*/ 1832116 w 1947376"/>
              <a:gd name="connsiteY4" fmla="*/ 2293303 h 2293303"/>
              <a:gd name="connsiteX0" fmla="*/ 1740676 w 1740676"/>
              <a:gd name="connsiteY0" fmla="*/ 2201863 h 2201863"/>
              <a:gd name="connsiteX1" fmla="*/ 193409 w 1740676"/>
              <a:gd name="connsiteY1" fmla="*/ 2201863 h 2201863"/>
              <a:gd name="connsiteX2" fmla="*/ 193409 w 1740676"/>
              <a:gd name="connsiteY2" fmla="*/ 0 h 2201863"/>
              <a:gd name="connsiteX3" fmla="*/ 1740676 w 1740676"/>
              <a:gd name="connsiteY3" fmla="*/ 0 h 2201863"/>
              <a:gd name="connsiteX0" fmla="*/ 193409 w 1740676"/>
              <a:gd name="connsiteY0" fmla="*/ 2201863 h 2201863"/>
              <a:gd name="connsiteX1" fmla="*/ 193409 w 1740676"/>
              <a:gd name="connsiteY1" fmla="*/ 0 h 2201863"/>
              <a:gd name="connsiteX2" fmla="*/ 1740676 w 1740676"/>
              <a:gd name="connsiteY2" fmla="*/ 0 h 2201863"/>
              <a:gd name="connsiteX0" fmla="*/ 0 w 1547267"/>
              <a:gd name="connsiteY0" fmla="*/ 2201863 h 2201863"/>
              <a:gd name="connsiteX1" fmla="*/ 0 w 1547267"/>
              <a:gd name="connsiteY1" fmla="*/ 0 h 2201863"/>
              <a:gd name="connsiteX2" fmla="*/ 1547267 w 1547267"/>
              <a:gd name="connsiteY2" fmla="*/ 0 h 2201863"/>
            </a:gdLst>
            <a:ahLst/>
            <a:cxnLst>
              <a:cxn ang="0">
                <a:pos x="connsiteX0" y="connsiteY0"/>
              </a:cxn>
              <a:cxn ang="0">
                <a:pos x="connsiteX1" y="connsiteY1"/>
              </a:cxn>
              <a:cxn ang="0">
                <a:pos x="connsiteX2" y="connsiteY2"/>
              </a:cxn>
            </a:cxnLst>
            <a:rect l="l" t="t" r="r" b="b"/>
            <a:pathLst>
              <a:path w="1547267" h="2201863">
                <a:moveTo>
                  <a:pt x="0" y="2201863"/>
                </a:moveTo>
                <a:lnTo>
                  <a:pt x="0" y="0"/>
                </a:lnTo>
                <a:lnTo>
                  <a:pt x="1547267" y="0"/>
                </a:lnTo>
              </a:path>
            </a:pathLst>
          </a:custGeom>
          <a:ln>
            <a:solidFill>
              <a:srgbClr val="7800FF"/>
            </a:solidFill>
            <a:prstDash val="dash"/>
            <a:tailEnd type="arrow"/>
          </a:ln>
        </p:spPr>
        <p:txBody>
          <a:bodyPr>
            <a:normAutofit/>
          </a:bodyPr>
          <a:lstStyle>
            <a:lvl1pPr>
              <a:defRPr sz="1400">
                <a:solidFill>
                  <a:schemeClr val="tx2"/>
                </a:solidFill>
              </a:defRPr>
            </a:lvl1pPr>
          </a:lstStyle>
          <a:p>
            <a:pPr lvl="0"/>
            <a:r>
              <a:rPr lang="ru-RU" dirty="0"/>
              <a:t>Внедрение мероприятий по стабилизации</a:t>
            </a:r>
          </a:p>
        </p:txBody>
      </p:sp>
      <p:sp>
        <p:nvSpPr>
          <p:cNvPr id="56" name="Иконка 1"/>
          <p:cNvSpPr>
            <a:spLocks noGrp="1" noChangeAspect="1"/>
          </p:cNvSpPr>
          <p:nvPr>
            <p:ph type="pic" sz="quarter" idx="164" hasCustomPrompt="1"/>
          </p:nvPr>
        </p:nvSpPr>
        <p:spPr>
          <a:xfrm>
            <a:off x="5024098" y="1170554"/>
            <a:ext cx="360000" cy="360000"/>
          </a:xfrm>
          <a:prstGeom prst="roundRect">
            <a:avLst>
              <a:gd name="adj" fmla="val 14882"/>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9" name="Текст 29"/>
          <p:cNvSpPr>
            <a:spLocks noGrp="1"/>
          </p:cNvSpPr>
          <p:nvPr>
            <p:ph type="body" sz="quarter" idx="165" hasCustomPrompt="1"/>
          </p:nvPr>
        </p:nvSpPr>
        <p:spPr>
          <a:xfrm>
            <a:off x="5407773" y="1247739"/>
            <a:ext cx="1244487" cy="205629"/>
          </a:xfrm>
          <a:noFill/>
        </p:spPr>
        <p:txBody>
          <a:bodyPr wrap="square" lIns="72000" tIns="36000" rIns="72000" bIns="0" anchor="ctr">
            <a:noAutofit/>
          </a:bodyPr>
          <a:lstStyle>
            <a:lvl1pPr algn="l">
              <a:spcBef>
                <a:spcPts val="0"/>
              </a:spcBef>
              <a:spcAft>
                <a:spcPts val="0"/>
              </a:spcAft>
              <a:defRPr lang="ru-RU" sz="1400" b="0" dirty="0">
                <a:solidFill>
                  <a:schemeClr val="tx2"/>
                </a:solidFill>
                <a:latin typeface="+mn-lt"/>
              </a:defRPr>
            </a:lvl1pPr>
          </a:lstStyle>
          <a:p>
            <a:pPr lvl="0" fontAlgn="base">
              <a:spcBef>
                <a:spcPct val="0"/>
              </a:spcBef>
              <a:spcAft>
                <a:spcPct val="0"/>
              </a:spcAft>
              <a:buClr>
                <a:srgbClr val="F58220"/>
              </a:buClr>
            </a:pPr>
            <a:r>
              <a:rPr lang="ru-RU" dirty="0"/>
              <a:t>ДД.ММ.ГГГГ</a:t>
            </a:r>
          </a:p>
        </p:txBody>
      </p:sp>
      <p:sp>
        <p:nvSpPr>
          <p:cNvPr id="60" name="Иконка 1"/>
          <p:cNvSpPr>
            <a:spLocks noGrp="1" noChangeAspect="1"/>
          </p:cNvSpPr>
          <p:nvPr>
            <p:ph type="pic" sz="quarter" idx="166" hasCustomPrompt="1"/>
          </p:nvPr>
        </p:nvSpPr>
        <p:spPr>
          <a:xfrm>
            <a:off x="10117392" y="1629880"/>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7" name="Текст 46"/>
          <p:cNvSpPr>
            <a:spLocks noGrp="1"/>
          </p:cNvSpPr>
          <p:nvPr>
            <p:ph type="body" sz="quarter" idx="50" hasCustomPrompt="1"/>
          </p:nvPr>
        </p:nvSpPr>
        <p:spPr>
          <a:xfrm>
            <a:off x="9928941" y="2312294"/>
            <a:ext cx="1891585" cy="436563"/>
          </a:xfrm>
        </p:spPr>
        <p:txBody>
          <a:bodyPr vert="horz" lIns="90000" tIns="45720" rIns="91440" bIns="45720" rtlCol="0" anchor="ctr">
            <a:noAutofit/>
          </a:bodyPr>
          <a:lstStyle>
            <a:lvl1pPr>
              <a:defRPr lang="ru-RU" sz="1800" dirty="0">
                <a:solidFill>
                  <a:schemeClr val="accent5"/>
                </a:solidFill>
              </a:defRPr>
            </a:lvl1pPr>
          </a:lstStyle>
          <a:p>
            <a:pPr lvl="0"/>
            <a:r>
              <a:rPr lang="ru-RU" dirty="0"/>
              <a:t>аварий</a:t>
            </a:r>
          </a:p>
        </p:txBody>
      </p:sp>
      <p:sp>
        <p:nvSpPr>
          <p:cNvPr id="68" name="Текст 48"/>
          <p:cNvSpPr>
            <a:spLocks noGrp="1"/>
          </p:cNvSpPr>
          <p:nvPr>
            <p:ph type="body" sz="quarter" idx="51" hasCustomPrompt="1"/>
          </p:nvPr>
        </p:nvSpPr>
        <p:spPr>
          <a:xfrm>
            <a:off x="8472488" y="2891271"/>
            <a:ext cx="3348037" cy="526860"/>
          </a:xfrm>
        </p:spPr>
        <p:txBody>
          <a:bodyPr>
            <a:noAutofit/>
          </a:bodyPr>
          <a:lstStyle>
            <a:lvl1pPr algn="ctr">
              <a:defRPr sz="1800" baseline="0"/>
            </a:lvl1pPr>
          </a:lstStyle>
          <a:p>
            <a:pPr lvl="0"/>
            <a:r>
              <a:rPr lang="ru-RU" dirty="0"/>
              <a:t>В неделю</a:t>
            </a:r>
            <a:r>
              <a:rPr lang="en-US" dirty="0"/>
              <a:t> </a:t>
            </a:r>
            <a:r>
              <a:rPr lang="ru-RU" dirty="0"/>
              <a:t>после реализации мероприятий</a:t>
            </a:r>
          </a:p>
        </p:txBody>
      </p:sp>
      <p:sp>
        <p:nvSpPr>
          <p:cNvPr id="69" name="Текст 46"/>
          <p:cNvSpPr>
            <a:spLocks noGrp="1"/>
          </p:cNvSpPr>
          <p:nvPr>
            <p:ph type="body" sz="quarter" idx="52" hasCustomPrompt="1"/>
          </p:nvPr>
        </p:nvSpPr>
        <p:spPr>
          <a:xfrm>
            <a:off x="8472488" y="2312294"/>
            <a:ext cx="729378" cy="436563"/>
          </a:xfrm>
        </p:spPr>
        <p:txBody>
          <a:bodyPr vert="horz" lIns="90000" tIns="45720" rIns="90000" bIns="45720" rtlCol="0" anchor="ctr">
            <a:noAutofit/>
          </a:bodyPr>
          <a:lstStyle>
            <a:lvl1pPr algn="r">
              <a:defRPr lang="ru-RU" sz="1800" dirty="0">
                <a:solidFill>
                  <a:schemeClr val="accent5"/>
                </a:solidFill>
              </a:defRPr>
            </a:lvl1pPr>
          </a:lstStyle>
          <a:p>
            <a:pPr lvl="0"/>
            <a:r>
              <a:rPr lang="ru-RU" dirty="0"/>
              <a:t>До</a:t>
            </a:r>
          </a:p>
        </p:txBody>
      </p:sp>
      <p:sp>
        <p:nvSpPr>
          <p:cNvPr id="80" name="Таблица 4"/>
          <p:cNvSpPr>
            <a:spLocks noGrp="1"/>
          </p:cNvSpPr>
          <p:nvPr>
            <p:ph type="tbl" sz="quarter" idx="10" hasCustomPrompt="1"/>
          </p:nvPr>
        </p:nvSpPr>
        <p:spPr>
          <a:xfrm>
            <a:off x="344794" y="3914774"/>
            <a:ext cx="7551431" cy="2574925"/>
          </a:xfrm>
        </p:spPr>
        <p:txBody>
          <a:bodyPr/>
          <a:lstStyle>
            <a:lvl1pPr>
              <a:defRPr baseline="0"/>
            </a:lvl1pPr>
          </a:lstStyle>
          <a:p>
            <a:r>
              <a:rPr lang="ru-RU" dirty="0"/>
              <a:t>Выполненные и планируемые мероприятия Вставить таблицу 2 столбца </a:t>
            </a:r>
            <a:r>
              <a:rPr lang="en-US" dirty="0"/>
              <a:t>x N </a:t>
            </a:r>
            <a:r>
              <a:rPr lang="ru-RU" dirty="0"/>
              <a:t>строк, выбрать самый простой стиль оформления</a:t>
            </a:r>
          </a:p>
        </p:txBody>
      </p:sp>
      <p:sp>
        <p:nvSpPr>
          <p:cNvPr id="31" name="Текст 46"/>
          <p:cNvSpPr>
            <a:spLocks noGrp="1"/>
          </p:cNvSpPr>
          <p:nvPr>
            <p:ph type="body" sz="quarter" idx="184" hasCustomPrompt="1"/>
          </p:nvPr>
        </p:nvSpPr>
        <p:spPr>
          <a:xfrm>
            <a:off x="8497106" y="1090481"/>
            <a:ext cx="2075644" cy="369332"/>
          </a:xfrm>
        </p:spPr>
        <p:txBody>
          <a:bodyPr vert="horz" lIns="90000" tIns="45720" rIns="91440" bIns="45720" rtlCol="0" anchor="t">
            <a:noAutofit/>
          </a:bodyPr>
          <a:lstStyle>
            <a:lvl1pPr algn="l">
              <a:defRPr lang="ru-RU" sz="1800" dirty="0">
                <a:solidFill>
                  <a:schemeClr val="accent5"/>
                </a:solidFill>
              </a:defRPr>
            </a:lvl1pPr>
          </a:lstStyle>
          <a:p>
            <a:pPr lvl="0"/>
            <a:r>
              <a:rPr lang="ru-RU" dirty="0"/>
              <a:t>Результат(ы)</a:t>
            </a:r>
          </a:p>
        </p:txBody>
      </p:sp>
      <p:sp>
        <p:nvSpPr>
          <p:cNvPr id="36" name="Текст 3"/>
          <p:cNvSpPr>
            <a:spLocks noGrp="1"/>
          </p:cNvSpPr>
          <p:nvPr>
            <p:ph type="body" sz="quarter" idx="178"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a:lstStyle>
            <a:lvl1pPr>
              <a:defRPr/>
            </a:lvl1pPr>
          </a:lstStyle>
          <a:p>
            <a:pPr lvl="0"/>
            <a:r>
              <a:rPr lang="ru-RU" dirty="0"/>
              <a:t> </a:t>
            </a:r>
          </a:p>
        </p:txBody>
      </p:sp>
      <p:sp>
        <p:nvSpPr>
          <p:cNvPr id="37"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38"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9"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40"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1"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42"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4" name="Текст 5"/>
          <p:cNvSpPr>
            <a:spLocks noGrp="1" noChangeAspect="1"/>
          </p:cNvSpPr>
          <p:nvPr>
            <p:ph type="body" sz="quarter" idx="193" hasCustomPrompt="1"/>
          </p:nvPr>
        </p:nvSpPr>
        <p:spPr>
          <a:xfrm>
            <a:off x="9237406" y="2153984"/>
            <a:ext cx="720000" cy="7200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46800" anchor="ctr">
            <a:noAutofit/>
          </a:bodyPr>
          <a:lstStyle>
            <a:lvl1pPr algn="ctr">
              <a:defRPr sz="2400">
                <a:solidFill>
                  <a:schemeClr val="accent5"/>
                </a:solidFill>
              </a:defRPr>
            </a:lvl1pPr>
          </a:lstStyle>
          <a:p>
            <a:pPr lvl="0"/>
            <a:r>
              <a:rPr lang="en-US" dirty="0"/>
              <a:t>N</a:t>
            </a:r>
            <a:endParaRPr lang="ru-RU" dirty="0"/>
          </a:p>
        </p:txBody>
      </p:sp>
      <p:sp>
        <p:nvSpPr>
          <p:cNvPr id="46" name="Текст 3"/>
          <p:cNvSpPr>
            <a:spLocks noGrp="1"/>
          </p:cNvSpPr>
          <p:nvPr>
            <p:ph type="body" sz="quarter" idx="203" hasCustomPrompt="1"/>
          </p:nvPr>
        </p:nvSpPr>
        <p:spPr>
          <a:xfrm>
            <a:off x="7896226" y="1090481"/>
            <a:ext cx="287337" cy="2806832"/>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Tree>
    <p:extLst>
      <p:ext uri="{BB962C8B-B14F-4D97-AF65-F5344CB8AC3E}">
        <p14:creationId xmlns:p14="http://schemas.microsoft.com/office/powerpoint/2010/main" val="196802135"/>
      </p:ext>
    </p:extLst>
  </p:cSld>
  <p:clrMapOvr>
    <a:masterClrMapping/>
  </p:clrMapOvr>
  <p:extLst>
    <p:ext uri="{DCECCB84-F9BA-43D5-87BE-67443E8EF086}">
      <p15:sldGuideLst xmlns:p15="http://schemas.microsoft.com/office/powerpoint/2012/main">
        <p15:guide id="1" pos="4974">
          <p15:clr>
            <a:srgbClr val="FBAE40"/>
          </p15:clr>
        </p15:guide>
        <p15:guide id="2" pos="5155">
          <p15:clr>
            <a:srgbClr val="FBAE40"/>
          </p15:clr>
        </p15:guide>
        <p15:guide id="3" pos="325">
          <p15:clr>
            <a:srgbClr val="FBAE40"/>
          </p15:clr>
        </p15:guide>
        <p15:guide id="4" orient="horz" pos="1026">
          <p15:clr>
            <a:srgbClr val="FBAE40"/>
          </p15:clr>
        </p15:guide>
        <p15:guide id="5" orient="horz" pos="1593">
          <p15:clr>
            <a:srgbClr val="FBAE40"/>
          </p15:clr>
        </p15:guide>
        <p15:guide id="6" orient="horz" pos="2160">
          <p15:clr>
            <a:srgbClr val="FBAE40"/>
          </p15:clr>
        </p15:guide>
        <p15:guide id="7" pos="892">
          <p15:clr>
            <a:srgbClr val="FBAE40"/>
          </p15:clr>
        </p15:guide>
        <p15:guide id="8" pos="1459">
          <p15:clr>
            <a:srgbClr val="FBAE40"/>
          </p15:clr>
        </p15:guide>
        <p15:guide id="9" orient="horz" pos="2455" userDrawn="1">
          <p15:clr>
            <a:srgbClr val="FBAE40"/>
          </p15:clr>
        </p15:guide>
        <p15:guide id="10" pos="533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02 - Результат - Улучшение производительности">
    <p:spTree>
      <p:nvGrpSpPr>
        <p:cNvPr id="1" name=""/>
        <p:cNvGrpSpPr/>
        <p:nvPr/>
      </p:nvGrpSpPr>
      <p:grpSpPr>
        <a:xfrm>
          <a:off x="0" y="0"/>
          <a:ext cx="0" cy="0"/>
          <a:chOff x="0" y="0"/>
          <a:chExt cx="0" cy="0"/>
        </a:xfrm>
      </p:grpSpPr>
      <p:sp>
        <p:nvSpPr>
          <p:cNvPr id="25" name="Прямоугольник 24"/>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p:cNvSpPr/>
          <p:nvPr userDrawn="1"/>
        </p:nvSpPr>
        <p:spPr>
          <a:xfrm>
            <a:off x="0" y="282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44795" y="154785"/>
            <a:ext cx="7551430" cy="424732"/>
          </a:xfrm>
        </p:spPr>
        <p:txBody>
          <a:bodyPr/>
          <a:lstStyle>
            <a:lvl1pPr>
              <a:defRPr baseline="0">
                <a:latin typeface="+mn-lt"/>
              </a:defRPr>
            </a:lvl1pPr>
          </a:lstStyle>
          <a:p>
            <a:r>
              <a:rPr lang="ru-RU" dirty="0"/>
              <a:t>Производительность системы</a:t>
            </a:r>
          </a:p>
        </p:txBody>
      </p:sp>
      <p:sp>
        <p:nvSpPr>
          <p:cNvPr id="33" name="Текст 10"/>
          <p:cNvSpPr>
            <a:spLocks noGrp="1"/>
          </p:cNvSpPr>
          <p:nvPr>
            <p:ph type="body" sz="quarter" idx="154" hasCustomPrompt="1"/>
          </p:nvPr>
        </p:nvSpPr>
        <p:spPr>
          <a:xfrm>
            <a:off x="8472488" y="1579562"/>
            <a:ext cx="3348036" cy="535723"/>
          </a:xfrm>
        </p:spPr>
        <p:txBody>
          <a:bodyPr anchor="b">
            <a:normAutofit/>
          </a:bodyPr>
          <a:lstStyle>
            <a:lvl1pPr algn="ctr">
              <a:defRPr sz="1800" baseline="0">
                <a:latin typeface="+mn-lt"/>
              </a:defRPr>
            </a:lvl1pPr>
          </a:lstStyle>
          <a:p>
            <a:pPr lvl="0"/>
            <a:r>
              <a:rPr lang="ru-RU" dirty="0"/>
              <a:t>Время выполнения операций</a:t>
            </a:r>
          </a:p>
        </p:txBody>
      </p:sp>
      <p:sp>
        <p:nvSpPr>
          <p:cNvPr id="57" name="Иконка 1"/>
          <p:cNvSpPr>
            <a:spLocks noGrp="1" noChangeAspect="1"/>
          </p:cNvSpPr>
          <p:nvPr>
            <p:ph type="pic" sz="quarter" idx="161" hasCustomPrompt="1"/>
          </p:nvPr>
        </p:nvSpPr>
        <p:spPr>
          <a:xfrm>
            <a:off x="8189739" y="187151"/>
            <a:ext cx="360000" cy="36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8" name="Текст 29"/>
          <p:cNvSpPr>
            <a:spLocks noGrp="1"/>
          </p:cNvSpPr>
          <p:nvPr>
            <p:ph type="body" sz="quarter" idx="162" hasCustomPrompt="1"/>
          </p:nvPr>
        </p:nvSpPr>
        <p:spPr>
          <a:xfrm>
            <a:off x="8594931" y="264337"/>
            <a:ext cx="3024000" cy="205629"/>
          </a:xfrm>
          <a:noFill/>
        </p:spPr>
        <p:txBody>
          <a:bodyPr wrap="square" lIns="72000" tIns="36000" rIns="72000" bIns="0" anchor="ctr">
            <a:noAutofit/>
          </a:bodyPr>
          <a:lstStyle>
            <a:lvl1pPr algn="l">
              <a:spcBef>
                <a:spcPts val="0"/>
              </a:spcBef>
              <a:spcAft>
                <a:spcPts val="0"/>
              </a:spcAft>
              <a:defRPr lang="ru-RU" sz="1400" b="0" dirty="0">
                <a:solidFill>
                  <a:schemeClr val="accent5"/>
                </a:solidFill>
                <a:latin typeface="+mn-lt"/>
              </a:defRPr>
            </a:lvl1pPr>
          </a:lstStyle>
          <a:p>
            <a:pPr lvl="0" fontAlgn="base">
              <a:spcBef>
                <a:spcPct val="0"/>
              </a:spcBef>
              <a:spcAft>
                <a:spcPct val="0"/>
              </a:spcAft>
              <a:buClr>
                <a:srgbClr val="F58220"/>
              </a:buClr>
            </a:pPr>
            <a:r>
              <a:rPr lang="ru-RU" dirty="0"/>
              <a:t>ДД.ММ.ГГГГ – ДД.ММ.ГГГГ</a:t>
            </a:r>
          </a:p>
        </p:txBody>
      </p:sp>
      <p:sp>
        <p:nvSpPr>
          <p:cNvPr id="60" name="Иконка 1"/>
          <p:cNvSpPr>
            <a:spLocks noGrp="1" noChangeAspect="1"/>
          </p:cNvSpPr>
          <p:nvPr>
            <p:ph type="pic" sz="quarter" idx="166" hasCustomPrompt="1"/>
          </p:nvPr>
        </p:nvSpPr>
        <p:spPr>
          <a:xfrm>
            <a:off x="11255907" y="2214200"/>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7" name="Текст 46"/>
          <p:cNvSpPr>
            <a:spLocks noGrp="1"/>
          </p:cNvSpPr>
          <p:nvPr>
            <p:ph type="body" sz="quarter" idx="50" hasCustomPrompt="1"/>
          </p:nvPr>
        </p:nvSpPr>
        <p:spPr>
          <a:xfrm>
            <a:off x="9718512" y="2265919"/>
            <a:ext cx="1537395" cy="436563"/>
          </a:xfrm>
        </p:spPr>
        <p:txBody>
          <a:bodyPr vert="horz" lIns="90000" tIns="45720" rIns="91440" bIns="45720" rtlCol="0" anchor="ctr">
            <a:noAutofit/>
          </a:bodyPr>
          <a:lstStyle>
            <a:lvl1pPr algn="l">
              <a:defRPr lang="ru-RU" sz="1800" dirty="0">
                <a:solidFill>
                  <a:schemeClr val="accent5"/>
                </a:solidFill>
                <a:latin typeface="+mn-lt"/>
              </a:defRPr>
            </a:lvl1pPr>
          </a:lstStyle>
          <a:p>
            <a:pPr lvl="0"/>
            <a:r>
              <a:rPr lang="ru-RU" dirty="0"/>
              <a:t>сокращено</a:t>
            </a:r>
          </a:p>
        </p:txBody>
      </p:sp>
      <p:sp>
        <p:nvSpPr>
          <p:cNvPr id="68" name="Текст 48"/>
          <p:cNvSpPr>
            <a:spLocks noGrp="1"/>
          </p:cNvSpPr>
          <p:nvPr>
            <p:ph type="body" sz="quarter" idx="51" hasCustomPrompt="1"/>
          </p:nvPr>
        </p:nvSpPr>
        <p:spPr>
          <a:xfrm>
            <a:off x="8472487" y="2839185"/>
            <a:ext cx="3348037" cy="540603"/>
          </a:xfrm>
        </p:spPr>
        <p:txBody>
          <a:bodyPr>
            <a:noAutofit/>
          </a:bodyPr>
          <a:lstStyle>
            <a:lvl1pPr algn="ctr">
              <a:defRPr sz="1800" baseline="0">
                <a:latin typeface="+mn-lt"/>
              </a:defRPr>
            </a:lvl1pPr>
          </a:lstStyle>
          <a:p>
            <a:pPr lvl="0"/>
            <a:r>
              <a:rPr lang="ru-RU" dirty="0"/>
              <a:t>после внедрения мероприятий</a:t>
            </a:r>
          </a:p>
        </p:txBody>
      </p:sp>
      <p:sp>
        <p:nvSpPr>
          <p:cNvPr id="69" name="Текст 46"/>
          <p:cNvSpPr>
            <a:spLocks noGrp="1"/>
          </p:cNvSpPr>
          <p:nvPr>
            <p:ph type="body" sz="quarter" idx="52" hasCustomPrompt="1"/>
          </p:nvPr>
        </p:nvSpPr>
        <p:spPr>
          <a:xfrm>
            <a:off x="8472488" y="2265919"/>
            <a:ext cx="456374" cy="436563"/>
          </a:xfrm>
        </p:spPr>
        <p:txBody>
          <a:bodyPr vert="horz" lIns="90000" tIns="45720" rIns="90000" bIns="45720" rtlCol="0" anchor="ctr">
            <a:noAutofit/>
          </a:bodyPr>
          <a:lstStyle>
            <a:lvl1pPr algn="r">
              <a:defRPr lang="ru-RU" sz="1800" dirty="0">
                <a:solidFill>
                  <a:schemeClr val="accent5"/>
                </a:solidFill>
                <a:latin typeface="+mn-lt"/>
              </a:defRPr>
            </a:lvl1pPr>
          </a:lstStyle>
          <a:p>
            <a:pPr lvl="0"/>
            <a:r>
              <a:rPr lang="ru-RU" dirty="0"/>
              <a:t>В</a:t>
            </a:r>
          </a:p>
        </p:txBody>
      </p:sp>
      <p:sp>
        <p:nvSpPr>
          <p:cNvPr id="80" name="Таблица 4"/>
          <p:cNvSpPr>
            <a:spLocks noGrp="1"/>
          </p:cNvSpPr>
          <p:nvPr>
            <p:ph type="tbl" sz="quarter" idx="10" hasCustomPrompt="1"/>
          </p:nvPr>
        </p:nvSpPr>
        <p:spPr>
          <a:xfrm>
            <a:off x="344794" y="3914774"/>
            <a:ext cx="7551431" cy="2574925"/>
          </a:xfrm>
        </p:spPr>
        <p:txBody>
          <a:bodyPr/>
          <a:lstStyle>
            <a:lvl1pPr>
              <a:defRPr baseline="0">
                <a:latin typeface="+mn-lt"/>
              </a:defRPr>
            </a:lvl1pPr>
          </a:lstStyle>
          <a:p>
            <a:r>
              <a:rPr lang="ru-RU" dirty="0"/>
              <a:t>Выполненные и планируемые мероприятия Вставить таблицу 2 столбца </a:t>
            </a:r>
            <a:r>
              <a:rPr lang="en-US" dirty="0"/>
              <a:t>x N </a:t>
            </a:r>
            <a:r>
              <a:rPr lang="ru-RU" dirty="0"/>
              <a:t>строк, выбрать самый простой стиль оформления</a:t>
            </a:r>
          </a:p>
        </p:txBody>
      </p:sp>
      <p:sp>
        <p:nvSpPr>
          <p:cNvPr id="5" name="Диаграмма 4"/>
          <p:cNvSpPr>
            <a:spLocks noGrp="1"/>
          </p:cNvSpPr>
          <p:nvPr>
            <p:ph type="chart" sz="quarter" idx="167" hasCustomPrompt="1"/>
          </p:nvPr>
        </p:nvSpPr>
        <p:spPr>
          <a:xfrm>
            <a:off x="334963" y="1101725"/>
            <a:ext cx="7561262" cy="2813050"/>
          </a:xfrm>
        </p:spPr>
        <p:txBody>
          <a:bodyPr/>
          <a:lstStyle>
            <a:lvl1pPr>
              <a:defRPr baseline="0">
                <a:latin typeface="+mn-lt"/>
              </a:defRPr>
            </a:lvl1pPr>
          </a:lstStyle>
          <a:p>
            <a:r>
              <a:rPr lang="ru-RU" dirty="0"/>
              <a:t>Вставить диаграмму сравнения было-стало</a:t>
            </a:r>
          </a:p>
        </p:txBody>
      </p:sp>
      <p:sp>
        <p:nvSpPr>
          <p:cNvPr id="36" name="Текст 46"/>
          <p:cNvSpPr>
            <a:spLocks noGrp="1"/>
          </p:cNvSpPr>
          <p:nvPr>
            <p:ph type="body" sz="quarter" idx="184" hasCustomPrompt="1"/>
          </p:nvPr>
        </p:nvSpPr>
        <p:spPr>
          <a:xfrm>
            <a:off x="8497106" y="1090481"/>
            <a:ext cx="2075644" cy="369332"/>
          </a:xfrm>
        </p:spPr>
        <p:txBody>
          <a:bodyPr vert="horz" lIns="90000" tIns="45720" rIns="91440" bIns="45720" rtlCol="0" anchor="t">
            <a:noAutofit/>
          </a:bodyPr>
          <a:lstStyle>
            <a:lvl1pPr algn="l">
              <a:defRPr lang="ru-RU" sz="1800" dirty="0">
                <a:solidFill>
                  <a:schemeClr val="accent5"/>
                </a:solidFill>
                <a:latin typeface="+mn-lt"/>
              </a:defRPr>
            </a:lvl1pPr>
          </a:lstStyle>
          <a:p>
            <a:pPr lvl="0"/>
            <a:r>
              <a:rPr lang="ru-RU" dirty="0"/>
              <a:t>Результат(ы)</a:t>
            </a:r>
          </a:p>
        </p:txBody>
      </p:sp>
      <p:sp>
        <p:nvSpPr>
          <p:cNvPr id="28" name="Текст 3"/>
          <p:cNvSpPr>
            <a:spLocks noGrp="1"/>
          </p:cNvSpPr>
          <p:nvPr>
            <p:ph type="body" sz="quarter" idx="178"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a:lstStyle>
            <a:lvl1pPr>
              <a:defRPr/>
            </a:lvl1pPr>
          </a:lstStyle>
          <a:p>
            <a:pPr lvl="0"/>
            <a:r>
              <a:rPr lang="ru-RU" dirty="0"/>
              <a:t> </a:t>
            </a:r>
          </a:p>
        </p:txBody>
      </p:sp>
      <p:sp>
        <p:nvSpPr>
          <p:cNvPr id="29"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30"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1"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34"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5"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37"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39" name="Текст 5"/>
          <p:cNvSpPr>
            <a:spLocks noGrp="1" noChangeAspect="1"/>
          </p:cNvSpPr>
          <p:nvPr>
            <p:ph type="body" sz="quarter" idx="193" hasCustomPrompt="1"/>
          </p:nvPr>
        </p:nvSpPr>
        <p:spPr>
          <a:xfrm>
            <a:off x="8963687" y="2119185"/>
            <a:ext cx="720000" cy="7200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46800" anchor="ctr">
            <a:noAutofit/>
          </a:bodyPr>
          <a:lstStyle>
            <a:lvl1pPr algn="ctr">
              <a:defRPr sz="2400">
                <a:solidFill>
                  <a:schemeClr val="accent5"/>
                </a:solidFill>
              </a:defRPr>
            </a:lvl1pPr>
          </a:lstStyle>
          <a:p>
            <a:pPr lvl="0"/>
            <a:r>
              <a:rPr lang="en-US" dirty="0"/>
              <a:t>N</a:t>
            </a:r>
            <a:endParaRPr lang="ru-RU" dirty="0"/>
          </a:p>
        </p:txBody>
      </p:sp>
      <p:sp>
        <p:nvSpPr>
          <p:cNvPr id="41" name="Текст 3"/>
          <p:cNvSpPr>
            <a:spLocks noGrp="1"/>
          </p:cNvSpPr>
          <p:nvPr>
            <p:ph type="body" sz="quarter" idx="203" hasCustomPrompt="1"/>
          </p:nvPr>
        </p:nvSpPr>
        <p:spPr>
          <a:xfrm>
            <a:off x="7896226" y="1090481"/>
            <a:ext cx="287337" cy="2806832"/>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Tree>
    <p:extLst>
      <p:ext uri="{BB962C8B-B14F-4D97-AF65-F5344CB8AC3E}">
        <p14:creationId xmlns:p14="http://schemas.microsoft.com/office/powerpoint/2010/main" val="1584030346"/>
      </p:ext>
    </p:extLst>
  </p:cSld>
  <p:clrMapOvr>
    <a:masterClrMapping/>
  </p:clrMapOvr>
  <p:extLst>
    <p:ext uri="{DCECCB84-F9BA-43D5-87BE-67443E8EF086}">
      <p15:sldGuideLst xmlns:p15="http://schemas.microsoft.com/office/powerpoint/2012/main">
        <p15:guide id="1" pos="4974">
          <p15:clr>
            <a:srgbClr val="FBAE40"/>
          </p15:clr>
        </p15:guide>
        <p15:guide id="2" pos="5155">
          <p15:clr>
            <a:srgbClr val="FBAE40"/>
          </p15:clr>
        </p15:guide>
        <p15:guide id="3" pos="325">
          <p15:clr>
            <a:srgbClr val="FBAE40"/>
          </p15:clr>
        </p15:guide>
        <p15:guide id="4" orient="horz" pos="1139" userDrawn="1">
          <p15:clr>
            <a:srgbClr val="FBAE40"/>
          </p15:clr>
        </p15:guide>
        <p15:guide id="5" orient="horz" pos="1706" userDrawn="1">
          <p15:clr>
            <a:srgbClr val="FBAE40"/>
          </p15:clr>
        </p15:guide>
        <p15:guide id="6" orient="horz" pos="2273" userDrawn="1">
          <p15:clr>
            <a:srgbClr val="FBAE40"/>
          </p15:clr>
        </p15:guide>
        <p15:guide id="7" pos="892">
          <p15:clr>
            <a:srgbClr val="FBAE40"/>
          </p15:clr>
        </p15:guide>
        <p15:guide id="9" orient="horz" pos="2455" userDrawn="1">
          <p15:clr>
            <a:srgbClr val="FBAE40"/>
          </p15:clr>
        </p15:guide>
        <p15:guide id="10" pos="5337"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02 - Результат - Качественное изменение">
    <p:spTree>
      <p:nvGrpSpPr>
        <p:cNvPr id="1" name=""/>
        <p:cNvGrpSpPr/>
        <p:nvPr/>
      </p:nvGrpSpPr>
      <p:grpSpPr>
        <a:xfrm>
          <a:off x="0" y="0"/>
          <a:ext cx="0" cy="0"/>
          <a:chOff x="0" y="0"/>
          <a:chExt cx="0" cy="0"/>
        </a:xfrm>
      </p:grpSpPr>
      <p:sp>
        <p:nvSpPr>
          <p:cNvPr id="37" name="Прямоугольник 36"/>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Прямоугольник 37"/>
          <p:cNvSpPr/>
          <p:nvPr userDrawn="1"/>
        </p:nvSpPr>
        <p:spPr>
          <a:xfrm>
            <a:off x="0" y="282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Диаграмма 4"/>
          <p:cNvSpPr>
            <a:spLocks noGrp="1"/>
          </p:cNvSpPr>
          <p:nvPr>
            <p:ph type="chart" sz="quarter" idx="185" hasCustomPrompt="1"/>
          </p:nvPr>
        </p:nvSpPr>
        <p:spPr>
          <a:xfrm>
            <a:off x="4303973" y="1101725"/>
            <a:ext cx="3420000" cy="2808000"/>
          </a:xfrm>
        </p:spPr>
        <p:txBody>
          <a:bodyPr/>
          <a:lstStyle>
            <a:lvl1pPr>
              <a:defRPr baseline="0">
                <a:latin typeface="+mn-lt"/>
              </a:defRPr>
            </a:lvl1pPr>
          </a:lstStyle>
          <a:p>
            <a:r>
              <a:rPr lang="ru-RU" dirty="0"/>
              <a:t>Вставить диаграмму сравнения стало</a:t>
            </a:r>
          </a:p>
        </p:txBody>
      </p:sp>
      <p:sp>
        <p:nvSpPr>
          <p:cNvPr id="5" name="Диаграмма 4"/>
          <p:cNvSpPr>
            <a:spLocks noGrp="1"/>
          </p:cNvSpPr>
          <p:nvPr>
            <p:ph type="chart" sz="quarter" idx="167" hasCustomPrompt="1"/>
          </p:nvPr>
        </p:nvSpPr>
        <p:spPr>
          <a:xfrm>
            <a:off x="334964" y="1101725"/>
            <a:ext cx="3420000" cy="2808000"/>
          </a:xfrm>
        </p:spPr>
        <p:txBody>
          <a:bodyPr/>
          <a:lstStyle>
            <a:lvl1pPr>
              <a:defRPr baseline="0">
                <a:latin typeface="+mn-lt"/>
              </a:defRPr>
            </a:lvl1pPr>
          </a:lstStyle>
          <a:p>
            <a:r>
              <a:rPr lang="ru-RU" dirty="0"/>
              <a:t>Вставить диаграмму сравнения было</a:t>
            </a:r>
          </a:p>
        </p:txBody>
      </p:sp>
      <p:sp>
        <p:nvSpPr>
          <p:cNvPr id="2" name="Заголовок 1"/>
          <p:cNvSpPr>
            <a:spLocks noGrp="1"/>
          </p:cNvSpPr>
          <p:nvPr>
            <p:ph type="title" hasCustomPrompt="1"/>
          </p:nvPr>
        </p:nvSpPr>
        <p:spPr>
          <a:xfrm>
            <a:off x="344795" y="154785"/>
            <a:ext cx="7551430" cy="424732"/>
          </a:xfrm>
        </p:spPr>
        <p:txBody>
          <a:bodyPr/>
          <a:lstStyle>
            <a:lvl1pPr>
              <a:defRPr baseline="0">
                <a:latin typeface="+mn-lt"/>
              </a:defRPr>
            </a:lvl1pPr>
          </a:lstStyle>
          <a:p>
            <a:r>
              <a:rPr lang="ru-RU" dirty="0"/>
              <a:t>Качественное изменение</a:t>
            </a:r>
          </a:p>
        </p:txBody>
      </p:sp>
      <p:sp>
        <p:nvSpPr>
          <p:cNvPr id="57" name="Иконка 1"/>
          <p:cNvSpPr>
            <a:spLocks noGrp="1" noChangeAspect="1"/>
          </p:cNvSpPr>
          <p:nvPr>
            <p:ph type="pic" sz="quarter" idx="161" hasCustomPrompt="1"/>
          </p:nvPr>
        </p:nvSpPr>
        <p:spPr>
          <a:xfrm>
            <a:off x="8189739" y="187151"/>
            <a:ext cx="360000" cy="360000"/>
          </a:xfrm>
          <a:prstGeom prst="roundRect">
            <a:avLst>
              <a:gd name="adj" fmla="val 14882"/>
            </a:avLst>
          </a:prstGeom>
          <a:noFill/>
          <a:ln w="19050">
            <a:solidFill>
              <a:srgbClr val="3BBC9E"/>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8" name="Текст 29"/>
          <p:cNvSpPr>
            <a:spLocks noGrp="1"/>
          </p:cNvSpPr>
          <p:nvPr>
            <p:ph type="body" sz="quarter" idx="162" hasCustomPrompt="1"/>
          </p:nvPr>
        </p:nvSpPr>
        <p:spPr>
          <a:xfrm>
            <a:off x="8594931" y="264337"/>
            <a:ext cx="3024000" cy="205629"/>
          </a:xfrm>
          <a:noFill/>
        </p:spPr>
        <p:txBody>
          <a:bodyPr wrap="square" lIns="72000" tIns="36000" rIns="72000" bIns="0" anchor="ctr">
            <a:noAutofit/>
          </a:bodyPr>
          <a:lstStyle>
            <a:lvl1pPr algn="l">
              <a:spcBef>
                <a:spcPts val="0"/>
              </a:spcBef>
              <a:spcAft>
                <a:spcPts val="0"/>
              </a:spcAft>
              <a:defRPr lang="ru-RU" sz="1400" b="0" dirty="0">
                <a:solidFill>
                  <a:schemeClr val="accent5"/>
                </a:solidFill>
                <a:latin typeface="+mn-lt"/>
              </a:defRPr>
            </a:lvl1pPr>
          </a:lstStyle>
          <a:p>
            <a:pPr lvl="0" fontAlgn="base">
              <a:spcBef>
                <a:spcPct val="0"/>
              </a:spcBef>
              <a:spcAft>
                <a:spcPct val="0"/>
              </a:spcAft>
              <a:buClr>
                <a:srgbClr val="F58220"/>
              </a:buClr>
            </a:pPr>
            <a:r>
              <a:rPr lang="ru-RU" dirty="0"/>
              <a:t>ДД.ММ.ГГГГ – ДД.ММ.ГГГГ</a:t>
            </a:r>
          </a:p>
        </p:txBody>
      </p:sp>
      <p:sp>
        <p:nvSpPr>
          <p:cNvPr id="80" name="Таблица 4"/>
          <p:cNvSpPr>
            <a:spLocks noGrp="1"/>
          </p:cNvSpPr>
          <p:nvPr>
            <p:ph type="tbl" sz="quarter" idx="10" hasCustomPrompt="1"/>
          </p:nvPr>
        </p:nvSpPr>
        <p:spPr>
          <a:xfrm>
            <a:off x="344794" y="3914774"/>
            <a:ext cx="7551431" cy="2574925"/>
          </a:xfrm>
        </p:spPr>
        <p:txBody>
          <a:bodyPr/>
          <a:lstStyle>
            <a:lvl1pPr>
              <a:defRPr baseline="0">
                <a:latin typeface="+mn-lt"/>
              </a:defRPr>
            </a:lvl1pPr>
          </a:lstStyle>
          <a:p>
            <a:r>
              <a:rPr lang="ru-RU" dirty="0"/>
              <a:t>Выполненные и планируемые мероприятия Вставить таблицу 2 столбца </a:t>
            </a:r>
            <a:r>
              <a:rPr lang="en-US" dirty="0"/>
              <a:t>x N </a:t>
            </a:r>
            <a:r>
              <a:rPr lang="ru-RU" dirty="0"/>
              <a:t>строк, выбрать самый простой стиль оформления</a:t>
            </a:r>
          </a:p>
        </p:txBody>
      </p:sp>
      <p:sp>
        <p:nvSpPr>
          <p:cNvPr id="55" name="Иконка 1"/>
          <p:cNvSpPr>
            <a:spLocks noGrp="1" noChangeAspect="1"/>
          </p:cNvSpPr>
          <p:nvPr>
            <p:ph type="pic" sz="quarter" idx="166" hasCustomPrompt="1"/>
          </p:nvPr>
        </p:nvSpPr>
        <p:spPr>
          <a:xfrm>
            <a:off x="11280525" y="1558863"/>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9" name="Текст 46"/>
          <p:cNvSpPr>
            <a:spLocks noGrp="1"/>
          </p:cNvSpPr>
          <p:nvPr>
            <p:ph type="body" sz="quarter" idx="50" hasCustomPrompt="1"/>
          </p:nvPr>
        </p:nvSpPr>
        <p:spPr>
          <a:xfrm>
            <a:off x="9743130" y="1610582"/>
            <a:ext cx="1537395" cy="436563"/>
          </a:xfrm>
        </p:spPr>
        <p:txBody>
          <a:bodyPr vert="horz" lIns="90000" tIns="45720" rIns="91440" bIns="45720" rtlCol="0" anchor="ctr">
            <a:noAutofit/>
          </a:bodyPr>
          <a:lstStyle>
            <a:lvl1pPr algn="l">
              <a:defRPr lang="ru-RU" sz="1800" dirty="0">
                <a:solidFill>
                  <a:schemeClr val="accent5"/>
                </a:solidFill>
                <a:latin typeface="+mn-lt"/>
              </a:defRPr>
            </a:lvl1pPr>
          </a:lstStyle>
          <a:p>
            <a:pPr lvl="0"/>
            <a:r>
              <a:rPr lang="ru-RU" dirty="0"/>
              <a:t>сокращено</a:t>
            </a:r>
          </a:p>
        </p:txBody>
      </p:sp>
      <p:sp>
        <p:nvSpPr>
          <p:cNvPr id="61" name="Текст 46"/>
          <p:cNvSpPr>
            <a:spLocks noGrp="1"/>
          </p:cNvSpPr>
          <p:nvPr>
            <p:ph type="body" sz="quarter" idx="52" hasCustomPrompt="1"/>
          </p:nvPr>
        </p:nvSpPr>
        <p:spPr>
          <a:xfrm>
            <a:off x="8497106" y="1610582"/>
            <a:ext cx="456374" cy="436563"/>
          </a:xfrm>
        </p:spPr>
        <p:txBody>
          <a:bodyPr vert="horz" lIns="90000" tIns="45720" rIns="90000" bIns="45720" rtlCol="0" anchor="ctr">
            <a:noAutofit/>
          </a:bodyPr>
          <a:lstStyle>
            <a:lvl1pPr algn="r">
              <a:defRPr lang="ru-RU" sz="1800" dirty="0">
                <a:solidFill>
                  <a:schemeClr val="accent5"/>
                </a:solidFill>
                <a:latin typeface="+mn-lt"/>
              </a:defRPr>
            </a:lvl1pPr>
          </a:lstStyle>
          <a:p>
            <a:pPr lvl="0"/>
            <a:r>
              <a:rPr lang="ru-RU" dirty="0"/>
              <a:t>В</a:t>
            </a:r>
          </a:p>
        </p:txBody>
      </p:sp>
      <p:sp>
        <p:nvSpPr>
          <p:cNvPr id="62" name="Иконка 1"/>
          <p:cNvSpPr>
            <a:spLocks noGrp="1" noChangeAspect="1"/>
          </p:cNvSpPr>
          <p:nvPr>
            <p:ph type="pic" sz="quarter" idx="187" hasCustomPrompt="1"/>
          </p:nvPr>
        </p:nvSpPr>
        <p:spPr>
          <a:xfrm>
            <a:off x="11280525" y="2831501"/>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4" name="Текст 46"/>
          <p:cNvSpPr>
            <a:spLocks noGrp="1"/>
          </p:cNvSpPr>
          <p:nvPr>
            <p:ph type="body" sz="quarter" idx="169" hasCustomPrompt="1"/>
          </p:nvPr>
        </p:nvSpPr>
        <p:spPr>
          <a:xfrm>
            <a:off x="9743130" y="2883220"/>
            <a:ext cx="1537395" cy="436563"/>
          </a:xfrm>
        </p:spPr>
        <p:txBody>
          <a:bodyPr vert="horz" lIns="90000" tIns="45720" rIns="91440" bIns="45720" rtlCol="0" anchor="ctr">
            <a:noAutofit/>
          </a:bodyPr>
          <a:lstStyle>
            <a:lvl1pPr algn="l">
              <a:defRPr lang="ru-RU" sz="1800" dirty="0">
                <a:solidFill>
                  <a:schemeClr val="accent5"/>
                </a:solidFill>
                <a:latin typeface="+mn-lt"/>
              </a:defRPr>
            </a:lvl1pPr>
          </a:lstStyle>
          <a:p>
            <a:pPr lvl="0"/>
            <a:r>
              <a:rPr lang="ru-RU" dirty="0"/>
              <a:t>сокращено</a:t>
            </a:r>
          </a:p>
        </p:txBody>
      </p:sp>
      <p:sp>
        <p:nvSpPr>
          <p:cNvPr id="66" name="Текст 46"/>
          <p:cNvSpPr>
            <a:spLocks noGrp="1"/>
          </p:cNvSpPr>
          <p:nvPr>
            <p:ph type="body" sz="quarter" idx="170" hasCustomPrompt="1"/>
          </p:nvPr>
        </p:nvSpPr>
        <p:spPr>
          <a:xfrm>
            <a:off x="8497106" y="2883220"/>
            <a:ext cx="456374" cy="436563"/>
          </a:xfrm>
        </p:spPr>
        <p:txBody>
          <a:bodyPr vert="horz" lIns="90000" tIns="45720" rIns="90000" bIns="45720" rtlCol="0" anchor="ctr">
            <a:noAutofit/>
          </a:bodyPr>
          <a:lstStyle>
            <a:lvl1pPr algn="r">
              <a:defRPr lang="ru-RU" sz="1800" dirty="0">
                <a:solidFill>
                  <a:schemeClr val="accent5"/>
                </a:solidFill>
                <a:latin typeface="+mn-lt"/>
              </a:defRPr>
            </a:lvl1pPr>
          </a:lstStyle>
          <a:p>
            <a:pPr lvl="0"/>
            <a:r>
              <a:rPr lang="ru-RU" dirty="0"/>
              <a:t>В</a:t>
            </a:r>
          </a:p>
        </p:txBody>
      </p:sp>
      <p:sp>
        <p:nvSpPr>
          <p:cNvPr id="75" name="Текст 46"/>
          <p:cNvSpPr>
            <a:spLocks noGrp="1"/>
          </p:cNvSpPr>
          <p:nvPr>
            <p:ph type="body" sz="quarter" idx="182" hasCustomPrompt="1"/>
          </p:nvPr>
        </p:nvSpPr>
        <p:spPr>
          <a:xfrm>
            <a:off x="8497106" y="1090481"/>
            <a:ext cx="2075644" cy="369332"/>
          </a:xfrm>
        </p:spPr>
        <p:txBody>
          <a:bodyPr vert="horz" lIns="90000" tIns="45720" rIns="91440" bIns="45720" rtlCol="0" anchor="t">
            <a:noAutofit/>
          </a:bodyPr>
          <a:lstStyle>
            <a:lvl1pPr algn="l">
              <a:defRPr lang="ru-RU" sz="1800" dirty="0">
                <a:solidFill>
                  <a:schemeClr val="accent5"/>
                </a:solidFill>
                <a:latin typeface="+mn-lt"/>
              </a:defRPr>
            </a:lvl1pPr>
          </a:lstStyle>
          <a:p>
            <a:pPr lvl="0"/>
            <a:r>
              <a:rPr lang="ru-RU" dirty="0"/>
              <a:t>Результат(ы)</a:t>
            </a:r>
          </a:p>
        </p:txBody>
      </p:sp>
      <p:sp>
        <p:nvSpPr>
          <p:cNvPr id="76" name="Текст 48"/>
          <p:cNvSpPr>
            <a:spLocks noGrp="1"/>
          </p:cNvSpPr>
          <p:nvPr>
            <p:ph type="body" sz="quarter" idx="51" hasCustomPrompt="1"/>
          </p:nvPr>
        </p:nvSpPr>
        <p:spPr>
          <a:xfrm>
            <a:off x="8482320" y="2187945"/>
            <a:ext cx="3348037" cy="432000"/>
          </a:xfrm>
        </p:spPr>
        <p:txBody>
          <a:bodyPr>
            <a:noAutofit/>
          </a:bodyPr>
          <a:lstStyle>
            <a:lvl1pPr algn="ctr">
              <a:defRPr sz="1800" baseline="0">
                <a:latin typeface="+mn-lt"/>
              </a:defRPr>
            </a:lvl1pPr>
          </a:lstStyle>
          <a:p>
            <a:pPr lvl="0"/>
            <a:r>
              <a:rPr lang="ru-RU" dirty="0"/>
              <a:t>параметр 1</a:t>
            </a:r>
          </a:p>
        </p:txBody>
      </p:sp>
      <p:sp>
        <p:nvSpPr>
          <p:cNvPr id="77" name="Текст 48"/>
          <p:cNvSpPr>
            <a:spLocks noGrp="1"/>
          </p:cNvSpPr>
          <p:nvPr>
            <p:ph type="body" sz="quarter" idx="183" hasCustomPrompt="1"/>
          </p:nvPr>
        </p:nvSpPr>
        <p:spPr>
          <a:xfrm>
            <a:off x="8482320" y="3468480"/>
            <a:ext cx="3348037" cy="432000"/>
          </a:xfrm>
        </p:spPr>
        <p:txBody>
          <a:bodyPr>
            <a:noAutofit/>
          </a:bodyPr>
          <a:lstStyle>
            <a:lvl1pPr algn="ctr">
              <a:defRPr sz="1800" baseline="0">
                <a:latin typeface="+mn-lt"/>
              </a:defRPr>
            </a:lvl1pPr>
          </a:lstStyle>
          <a:p>
            <a:pPr lvl="0"/>
            <a:r>
              <a:rPr lang="ru-RU" dirty="0"/>
              <a:t>параметр 1</a:t>
            </a:r>
          </a:p>
        </p:txBody>
      </p:sp>
      <p:sp>
        <p:nvSpPr>
          <p:cNvPr id="81" name="Текст 10"/>
          <p:cNvSpPr>
            <a:spLocks noGrp="1"/>
          </p:cNvSpPr>
          <p:nvPr>
            <p:ph type="body" sz="quarter" idx="158" hasCustomPrompt="1"/>
          </p:nvPr>
        </p:nvSpPr>
        <p:spPr>
          <a:xfrm>
            <a:off x="718297" y="2287798"/>
            <a:ext cx="1400731" cy="488012"/>
          </a:xfrm>
        </p:spPr>
        <p:txBody>
          <a:bodyPr anchor="ctr">
            <a:noAutofit/>
          </a:bodyPr>
          <a:lstStyle>
            <a:lvl1pPr algn="ctr">
              <a:defRPr sz="2400" baseline="0">
                <a:solidFill>
                  <a:schemeClr val="tx1">
                    <a:lumMod val="50000"/>
                    <a:lumOff val="50000"/>
                  </a:schemeClr>
                </a:solidFill>
                <a:latin typeface="+mn-lt"/>
              </a:defRPr>
            </a:lvl1pPr>
          </a:lstStyle>
          <a:p>
            <a:pPr lvl="0"/>
            <a:r>
              <a:rPr lang="ru-RU" dirty="0"/>
              <a:t>1234</a:t>
            </a:r>
          </a:p>
        </p:txBody>
      </p:sp>
      <p:sp>
        <p:nvSpPr>
          <p:cNvPr id="82" name="Текст 10"/>
          <p:cNvSpPr>
            <a:spLocks noGrp="1"/>
          </p:cNvSpPr>
          <p:nvPr>
            <p:ph type="body" sz="quarter" idx="188" hasCustomPrompt="1"/>
          </p:nvPr>
        </p:nvSpPr>
        <p:spPr>
          <a:xfrm>
            <a:off x="4685439" y="2290067"/>
            <a:ext cx="1400731" cy="488012"/>
          </a:xfrm>
        </p:spPr>
        <p:txBody>
          <a:bodyPr anchor="ctr">
            <a:noAutofit/>
          </a:bodyPr>
          <a:lstStyle>
            <a:lvl1pPr algn="ctr">
              <a:defRPr sz="2400" baseline="0">
                <a:solidFill>
                  <a:schemeClr val="tx1">
                    <a:lumMod val="50000"/>
                    <a:lumOff val="50000"/>
                  </a:schemeClr>
                </a:solidFill>
                <a:latin typeface="+mn-lt"/>
              </a:defRPr>
            </a:lvl1pPr>
          </a:lstStyle>
          <a:p>
            <a:pPr lvl="0"/>
            <a:r>
              <a:rPr lang="ru-RU" dirty="0"/>
              <a:t>1234</a:t>
            </a:r>
          </a:p>
        </p:txBody>
      </p:sp>
      <p:sp>
        <p:nvSpPr>
          <p:cNvPr id="83" name="Иконка 1"/>
          <p:cNvSpPr>
            <a:spLocks noGrp="1" noChangeAspect="1"/>
          </p:cNvSpPr>
          <p:nvPr>
            <p:ph type="pic" sz="quarter" idx="189" hasCustomPrompt="1"/>
          </p:nvPr>
        </p:nvSpPr>
        <p:spPr>
          <a:xfrm>
            <a:off x="1416050" y="1092486"/>
            <a:ext cx="360000" cy="360000"/>
          </a:xfrm>
          <a:prstGeom prst="roundRect">
            <a:avLst>
              <a:gd name="adj" fmla="val 14882"/>
            </a:avLst>
          </a:prstGeom>
          <a:noFill/>
          <a:ln w="19050">
            <a:solidFill>
              <a:schemeClr val="accent6"/>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84" name="Текст 29"/>
          <p:cNvSpPr>
            <a:spLocks noGrp="1"/>
          </p:cNvSpPr>
          <p:nvPr>
            <p:ph type="body" sz="quarter" idx="190" hasCustomPrompt="1"/>
          </p:nvPr>
        </p:nvSpPr>
        <p:spPr>
          <a:xfrm>
            <a:off x="1826733" y="1169672"/>
            <a:ext cx="1944000" cy="205629"/>
          </a:xfrm>
          <a:noFill/>
        </p:spPr>
        <p:txBody>
          <a:bodyPr wrap="square" lIns="72000" tIns="36000" rIns="72000" bIns="0" anchor="ctr">
            <a:noAutofit/>
          </a:bodyPr>
          <a:lstStyle>
            <a:lvl1pPr algn="l">
              <a:spcBef>
                <a:spcPts val="0"/>
              </a:spcBef>
              <a:spcAft>
                <a:spcPts val="0"/>
              </a:spcAft>
              <a:defRPr lang="ru-RU" sz="1100" b="0" dirty="0">
                <a:solidFill>
                  <a:schemeClr val="accent6"/>
                </a:solidFill>
                <a:latin typeface="+mn-lt"/>
              </a:defRPr>
            </a:lvl1pPr>
          </a:lstStyle>
          <a:p>
            <a:pPr lvl="0" fontAlgn="base">
              <a:spcBef>
                <a:spcPct val="0"/>
              </a:spcBef>
              <a:spcAft>
                <a:spcPct val="0"/>
              </a:spcAft>
              <a:buClr>
                <a:srgbClr val="F58220"/>
              </a:buClr>
            </a:pPr>
            <a:r>
              <a:rPr lang="ru-RU" dirty="0"/>
              <a:t>ДД.ММ.ГГГГ – ДД.ММ.ГГГГ</a:t>
            </a:r>
          </a:p>
        </p:txBody>
      </p:sp>
      <p:sp>
        <p:nvSpPr>
          <p:cNvPr id="85" name="Иконка 1"/>
          <p:cNvSpPr>
            <a:spLocks noGrp="1" noChangeAspect="1"/>
          </p:cNvSpPr>
          <p:nvPr>
            <p:ph type="pic" sz="quarter" idx="191" hasCustomPrompt="1"/>
          </p:nvPr>
        </p:nvSpPr>
        <p:spPr>
          <a:xfrm>
            <a:off x="5379265" y="1092486"/>
            <a:ext cx="360000" cy="36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86" name="Текст 29"/>
          <p:cNvSpPr>
            <a:spLocks noGrp="1"/>
          </p:cNvSpPr>
          <p:nvPr>
            <p:ph type="body" sz="quarter" idx="192" hasCustomPrompt="1"/>
          </p:nvPr>
        </p:nvSpPr>
        <p:spPr>
          <a:xfrm>
            <a:off x="5789948" y="1169672"/>
            <a:ext cx="1944000" cy="205629"/>
          </a:xfrm>
          <a:noFill/>
        </p:spPr>
        <p:txBody>
          <a:bodyPr wrap="square" lIns="72000" tIns="36000" rIns="72000" bIns="0" anchor="ctr">
            <a:noAutofit/>
          </a:bodyPr>
          <a:lstStyle>
            <a:lvl1pPr algn="l">
              <a:spcBef>
                <a:spcPts val="0"/>
              </a:spcBef>
              <a:spcAft>
                <a:spcPts val="0"/>
              </a:spcAft>
              <a:defRPr lang="ru-RU" sz="1100" b="0" dirty="0">
                <a:solidFill>
                  <a:schemeClr val="accent5"/>
                </a:solidFill>
                <a:latin typeface="+mn-lt"/>
              </a:defRPr>
            </a:lvl1pPr>
          </a:lstStyle>
          <a:p>
            <a:pPr lvl="0" fontAlgn="base">
              <a:spcBef>
                <a:spcPct val="0"/>
              </a:spcBef>
              <a:spcAft>
                <a:spcPct val="0"/>
              </a:spcAft>
              <a:buClr>
                <a:srgbClr val="F58220"/>
              </a:buClr>
            </a:pPr>
            <a:r>
              <a:rPr lang="ru-RU" dirty="0"/>
              <a:t>ДД.ММ.ГГГГ – ДД.ММ.ГГГГ</a:t>
            </a:r>
          </a:p>
        </p:txBody>
      </p:sp>
      <p:sp>
        <p:nvSpPr>
          <p:cNvPr id="40" name="Текст 3"/>
          <p:cNvSpPr>
            <a:spLocks noGrp="1"/>
          </p:cNvSpPr>
          <p:nvPr>
            <p:ph type="body" sz="quarter" idx="178"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a:lstStyle>
            <a:lvl1pPr>
              <a:defRPr/>
            </a:lvl1pPr>
          </a:lstStyle>
          <a:p>
            <a:pPr lvl="0"/>
            <a:r>
              <a:rPr lang="ru-RU" dirty="0"/>
              <a:t> </a:t>
            </a:r>
          </a:p>
        </p:txBody>
      </p:sp>
      <p:sp>
        <p:nvSpPr>
          <p:cNvPr id="41"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42"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3"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44"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5"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46"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6" name="Текст 5"/>
          <p:cNvSpPr>
            <a:spLocks noGrp="1" noChangeAspect="1"/>
          </p:cNvSpPr>
          <p:nvPr>
            <p:ph type="body" sz="quarter" idx="193" hasCustomPrompt="1"/>
          </p:nvPr>
        </p:nvSpPr>
        <p:spPr>
          <a:xfrm>
            <a:off x="8990645" y="1458811"/>
            <a:ext cx="720000" cy="7200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46800" anchor="ctr">
            <a:noAutofit/>
          </a:bodyPr>
          <a:lstStyle>
            <a:lvl1pPr algn="ctr">
              <a:defRPr sz="2400">
                <a:solidFill>
                  <a:schemeClr val="accent5"/>
                </a:solidFill>
              </a:defRPr>
            </a:lvl1pPr>
          </a:lstStyle>
          <a:p>
            <a:pPr lvl="0"/>
            <a:r>
              <a:rPr lang="en-US" dirty="0"/>
              <a:t>N</a:t>
            </a:r>
            <a:endParaRPr lang="ru-RU" dirty="0"/>
          </a:p>
        </p:txBody>
      </p:sp>
      <p:sp>
        <p:nvSpPr>
          <p:cNvPr id="52" name="Текст 5"/>
          <p:cNvSpPr>
            <a:spLocks noGrp="1" noChangeAspect="1"/>
          </p:cNvSpPr>
          <p:nvPr>
            <p:ph type="body" sz="quarter" idx="194" hasCustomPrompt="1"/>
          </p:nvPr>
        </p:nvSpPr>
        <p:spPr>
          <a:xfrm>
            <a:off x="8990645" y="2741501"/>
            <a:ext cx="720000" cy="72000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46800" anchor="ctr">
            <a:noAutofit/>
          </a:bodyPr>
          <a:lstStyle>
            <a:lvl1pPr algn="ctr">
              <a:defRPr sz="2400">
                <a:solidFill>
                  <a:schemeClr val="accent5"/>
                </a:solidFill>
              </a:defRPr>
            </a:lvl1pPr>
          </a:lstStyle>
          <a:p>
            <a:pPr lvl="0"/>
            <a:r>
              <a:rPr lang="en-US" dirty="0"/>
              <a:t>N</a:t>
            </a:r>
            <a:endParaRPr lang="ru-RU" dirty="0"/>
          </a:p>
        </p:txBody>
      </p:sp>
      <p:sp>
        <p:nvSpPr>
          <p:cNvPr id="53" name="Текст 3"/>
          <p:cNvSpPr>
            <a:spLocks noGrp="1"/>
          </p:cNvSpPr>
          <p:nvPr>
            <p:ph type="body" sz="quarter" idx="203" hasCustomPrompt="1"/>
          </p:nvPr>
        </p:nvSpPr>
        <p:spPr>
          <a:xfrm>
            <a:off x="7896226" y="1090481"/>
            <a:ext cx="287337" cy="2806832"/>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
        <p:nvSpPr>
          <p:cNvPr id="60" name="Текст 3"/>
          <p:cNvSpPr>
            <a:spLocks noGrp="1"/>
          </p:cNvSpPr>
          <p:nvPr>
            <p:ph type="body" sz="quarter" idx="204" hasCustomPrompt="1"/>
          </p:nvPr>
        </p:nvSpPr>
        <p:spPr>
          <a:xfrm>
            <a:off x="3859864" y="1090481"/>
            <a:ext cx="287337" cy="2806832"/>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Tree>
    <p:extLst>
      <p:ext uri="{BB962C8B-B14F-4D97-AF65-F5344CB8AC3E}">
        <p14:creationId xmlns:p14="http://schemas.microsoft.com/office/powerpoint/2010/main" val="1060936397"/>
      </p:ext>
    </p:extLst>
  </p:cSld>
  <p:clrMapOvr>
    <a:masterClrMapping/>
  </p:clrMapOvr>
  <p:extLst>
    <p:ext uri="{DCECCB84-F9BA-43D5-87BE-67443E8EF086}">
      <p15:sldGuideLst xmlns:p15="http://schemas.microsoft.com/office/powerpoint/2012/main">
        <p15:guide id="1" pos="4974">
          <p15:clr>
            <a:srgbClr val="FBAE40"/>
          </p15:clr>
        </p15:guide>
        <p15:guide id="2" pos="5155">
          <p15:clr>
            <a:srgbClr val="FBAE40"/>
          </p15:clr>
        </p15:guide>
        <p15:guide id="3" pos="325">
          <p15:clr>
            <a:srgbClr val="FBAE40"/>
          </p15:clr>
        </p15:guide>
        <p15:guide id="4" orient="horz" pos="1026" userDrawn="1">
          <p15:clr>
            <a:srgbClr val="FBAE40"/>
          </p15:clr>
        </p15:guide>
        <p15:guide id="5" orient="horz" pos="1593" userDrawn="1">
          <p15:clr>
            <a:srgbClr val="FBAE40"/>
          </p15:clr>
        </p15:guide>
        <p15:guide id="6" orient="horz" pos="2160" userDrawn="1">
          <p15:clr>
            <a:srgbClr val="FBAE40"/>
          </p15:clr>
        </p15:guide>
        <p15:guide id="7" pos="892">
          <p15:clr>
            <a:srgbClr val="FBAE40"/>
          </p15:clr>
        </p15:guide>
        <p15:guide id="9" orient="horz" pos="2455">
          <p15:clr>
            <a:srgbClr val="FBAE40"/>
          </p15:clr>
        </p15:guide>
        <p15:guide id="10" pos="5337">
          <p15:clr>
            <a:srgbClr val="FBAE40"/>
          </p15:clr>
        </p15:guide>
        <p15:guide id="11" pos="2706" userDrawn="1">
          <p15:clr>
            <a:srgbClr val="FBAE40"/>
          </p15:clr>
        </p15:guide>
        <p15:guide id="12" pos="2819" userDrawn="1">
          <p15:clr>
            <a:srgbClr val="FBAE40"/>
          </p15:clr>
        </p15:guide>
        <p15:guide id="13" pos="338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02 - Результат - Улучшение процесса">
    <p:spTree>
      <p:nvGrpSpPr>
        <p:cNvPr id="1" name=""/>
        <p:cNvGrpSpPr/>
        <p:nvPr/>
      </p:nvGrpSpPr>
      <p:grpSpPr>
        <a:xfrm>
          <a:off x="0" y="0"/>
          <a:ext cx="0" cy="0"/>
          <a:chOff x="0" y="0"/>
          <a:chExt cx="0" cy="0"/>
        </a:xfrm>
      </p:grpSpPr>
      <p:sp>
        <p:nvSpPr>
          <p:cNvPr id="62" name="Прямоугольник 61"/>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Прямоугольник 62"/>
          <p:cNvSpPr/>
          <p:nvPr userDrawn="1"/>
        </p:nvSpPr>
        <p:spPr>
          <a:xfrm>
            <a:off x="0" y="282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44795" y="154785"/>
            <a:ext cx="7551430" cy="424732"/>
          </a:xfrm>
        </p:spPr>
        <p:txBody>
          <a:bodyPr/>
          <a:lstStyle>
            <a:lvl1pPr>
              <a:defRPr baseline="0">
                <a:latin typeface="+mn-lt"/>
              </a:defRPr>
            </a:lvl1pPr>
          </a:lstStyle>
          <a:p>
            <a:r>
              <a:rPr lang="ru-RU" dirty="0"/>
              <a:t>Улучшение процесса</a:t>
            </a:r>
          </a:p>
        </p:txBody>
      </p:sp>
      <p:sp>
        <p:nvSpPr>
          <p:cNvPr id="57" name="Иконка 1"/>
          <p:cNvSpPr>
            <a:spLocks noGrp="1" noChangeAspect="1"/>
          </p:cNvSpPr>
          <p:nvPr>
            <p:ph type="pic" sz="quarter" idx="161" hasCustomPrompt="1"/>
          </p:nvPr>
        </p:nvSpPr>
        <p:spPr>
          <a:xfrm>
            <a:off x="8189739" y="187151"/>
            <a:ext cx="360000" cy="36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8" name="Текст 29"/>
          <p:cNvSpPr>
            <a:spLocks noGrp="1"/>
          </p:cNvSpPr>
          <p:nvPr>
            <p:ph type="body" sz="quarter" idx="162" hasCustomPrompt="1"/>
          </p:nvPr>
        </p:nvSpPr>
        <p:spPr>
          <a:xfrm>
            <a:off x="8594931" y="264337"/>
            <a:ext cx="3024000" cy="205629"/>
          </a:xfrm>
          <a:noFill/>
        </p:spPr>
        <p:txBody>
          <a:bodyPr wrap="square" lIns="72000" tIns="36000" rIns="72000" bIns="0" anchor="ctr">
            <a:noAutofit/>
          </a:bodyPr>
          <a:lstStyle>
            <a:lvl1pPr algn="l">
              <a:spcBef>
                <a:spcPts val="0"/>
              </a:spcBef>
              <a:spcAft>
                <a:spcPts val="0"/>
              </a:spcAft>
              <a:defRPr lang="ru-RU" sz="1400" b="0" dirty="0">
                <a:solidFill>
                  <a:schemeClr val="accent5"/>
                </a:solidFill>
                <a:latin typeface="+mn-lt"/>
              </a:defRPr>
            </a:lvl1pPr>
          </a:lstStyle>
          <a:p>
            <a:pPr lvl="0" fontAlgn="base">
              <a:spcBef>
                <a:spcPct val="0"/>
              </a:spcBef>
              <a:spcAft>
                <a:spcPct val="0"/>
              </a:spcAft>
              <a:buClr>
                <a:srgbClr val="F58220"/>
              </a:buClr>
            </a:pPr>
            <a:r>
              <a:rPr lang="ru-RU" dirty="0"/>
              <a:t>ДД.ММ.ГГГГ – ДД.ММ.ГГГГ</a:t>
            </a:r>
          </a:p>
        </p:txBody>
      </p:sp>
      <p:sp>
        <p:nvSpPr>
          <p:cNvPr id="80" name="Таблица 4"/>
          <p:cNvSpPr>
            <a:spLocks noGrp="1"/>
          </p:cNvSpPr>
          <p:nvPr>
            <p:ph type="tbl" sz="quarter" idx="10" hasCustomPrompt="1"/>
          </p:nvPr>
        </p:nvSpPr>
        <p:spPr>
          <a:xfrm>
            <a:off x="344794" y="3914774"/>
            <a:ext cx="7551431" cy="2574925"/>
          </a:xfrm>
          <a:noFill/>
        </p:spPr>
        <p:txBody>
          <a:bodyPr/>
          <a:lstStyle>
            <a:lvl1pPr>
              <a:defRPr baseline="0">
                <a:latin typeface="+mn-lt"/>
              </a:defRPr>
            </a:lvl1pPr>
          </a:lstStyle>
          <a:p>
            <a:r>
              <a:rPr lang="ru-RU" dirty="0"/>
              <a:t>Выполненные и планируемые мероприятия Вставить таблицу 2 столбца </a:t>
            </a:r>
            <a:r>
              <a:rPr lang="en-US" dirty="0"/>
              <a:t>x N </a:t>
            </a:r>
            <a:r>
              <a:rPr lang="ru-RU" dirty="0"/>
              <a:t>строк, выбрать самый простой стиль оформления</a:t>
            </a:r>
          </a:p>
        </p:txBody>
      </p:sp>
      <p:sp>
        <p:nvSpPr>
          <p:cNvPr id="23" name="Иконка 1"/>
          <p:cNvSpPr>
            <a:spLocks noGrp="1" noChangeAspect="1"/>
          </p:cNvSpPr>
          <p:nvPr>
            <p:ph type="pic" sz="quarter" idx="160" hasCustomPrompt="1"/>
          </p:nvPr>
        </p:nvSpPr>
        <p:spPr>
          <a:xfrm>
            <a:off x="2799914" y="2283846"/>
            <a:ext cx="432000" cy="432000"/>
          </a:xfrm>
          <a:prstGeom prst="ellipse">
            <a:avLst/>
          </a:prstGeom>
          <a:noFill/>
          <a:ln w="15875">
            <a:solidFill>
              <a:schemeClr val="accent3"/>
            </a:solid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4" name="Иконка 1"/>
          <p:cNvSpPr>
            <a:spLocks noGrp="1" noChangeAspect="1"/>
          </p:cNvSpPr>
          <p:nvPr>
            <p:ph type="pic" sz="quarter" idx="163" hasCustomPrompt="1"/>
          </p:nvPr>
        </p:nvSpPr>
        <p:spPr>
          <a:xfrm>
            <a:off x="3358648" y="1369269"/>
            <a:ext cx="432000" cy="432000"/>
          </a:xfrm>
          <a:prstGeom prst="ellipse">
            <a:avLst/>
          </a:prstGeom>
          <a:noFill/>
          <a:ln w="15875">
            <a:solidFill>
              <a:schemeClr val="accent3"/>
            </a:solid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5" name="Иконка 1"/>
          <p:cNvSpPr>
            <a:spLocks noGrp="1" noChangeAspect="1"/>
          </p:cNvSpPr>
          <p:nvPr>
            <p:ph type="pic" sz="quarter" idx="164" hasCustomPrompt="1"/>
          </p:nvPr>
        </p:nvSpPr>
        <p:spPr>
          <a:xfrm>
            <a:off x="4457382" y="1369269"/>
            <a:ext cx="432000" cy="432000"/>
          </a:xfrm>
          <a:prstGeom prst="ellipse">
            <a:avLst/>
          </a:prstGeom>
          <a:noFill/>
          <a:ln w="15875">
            <a:solidFill>
              <a:schemeClr val="accent3"/>
            </a:solid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6" name="Иконка 1"/>
          <p:cNvSpPr>
            <a:spLocks noGrp="1" noChangeAspect="1"/>
          </p:cNvSpPr>
          <p:nvPr>
            <p:ph type="pic" sz="quarter" idx="165" hasCustomPrompt="1"/>
          </p:nvPr>
        </p:nvSpPr>
        <p:spPr>
          <a:xfrm>
            <a:off x="5016117" y="2283846"/>
            <a:ext cx="432000" cy="432000"/>
          </a:xfrm>
          <a:prstGeom prst="ellipse">
            <a:avLst/>
          </a:prstGeom>
          <a:noFill/>
          <a:ln w="15875">
            <a:solidFill>
              <a:schemeClr val="accent3"/>
            </a:solid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7" name="Иконка 1"/>
          <p:cNvSpPr>
            <a:spLocks noGrp="1" noChangeAspect="1"/>
          </p:cNvSpPr>
          <p:nvPr>
            <p:ph type="pic" sz="quarter" idx="166" hasCustomPrompt="1"/>
          </p:nvPr>
        </p:nvSpPr>
        <p:spPr>
          <a:xfrm>
            <a:off x="4457382" y="3178767"/>
            <a:ext cx="432000" cy="432000"/>
          </a:xfrm>
          <a:prstGeom prst="ellipse">
            <a:avLst/>
          </a:prstGeom>
          <a:noFill/>
          <a:ln w="15875">
            <a:solidFill>
              <a:schemeClr val="accent3"/>
            </a:solid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8" name="Иконка 1"/>
          <p:cNvSpPr>
            <a:spLocks noGrp="1" noChangeAspect="1"/>
          </p:cNvSpPr>
          <p:nvPr>
            <p:ph type="pic" sz="quarter" idx="167" hasCustomPrompt="1"/>
          </p:nvPr>
        </p:nvSpPr>
        <p:spPr>
          <a:xfrm>
            <a:off x="3358648" y="3178767"/>
            <a:ext cx="432000" cy="432000"/>
          </a:xfrm>
          <a:prstGeom prst="ellipse">
            <a:avLst/>
          </a:prstGeom>
          <a:noFill/>
          <a:ln w="15875">
            <a:solidFill>
              <a:schemeClr val="accent3"/>
            </a:solidFill>
          </a:ln>
        </p:spPr>
        <p:txBody>
          <a:bodyPr lIns="0" tIns="0" rIns="0" bIns="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9" name="Текст 23"/>
          <p:cNvSpPr>
            <a:spLocks noGrp="1"/>
          </p:cNvSpPr>
          <p:nvPr>
            <p:ph type="body" sz="quarter" idx="304" hasCustomPrompt="1"/>
          </p:nvPr>
        </p:nvSpPr>
        <p:spPr>
          <a:xfrm rot="3600000">
            <a:off x="4682749" y="2047469"/>
            <a:ext cx="540000" cy="0"/>
          </a:xfrm>
          <a:prstGeom prst="arc">
            <a:avLst>
              <a:gd name="adj1" fmla="val 10757481"/>
              <a:gd name="adj2" fmla="val 0"/>
            </a:avLst>
          </a:prstGeom>
          <a:ln w="9525">
            <a:solidFill>
              <a:schemeClr val="tx1">
                <a:lumMod val="50000"/>
                <a:lumOff val="50000"/>
              </a:schemeClr>
            </a:solidFill>
            <a:prstDash val="dash"/>
            <a:headEnd type="none"/>
            <a:tailEnd type="arrow"/>
          </a:ln>
        </p:spPr>
        <p:txBody>
          <a:bodyPr/>
          <a:lstStyle>
            <a:lvl1pPr>
              <a:defRPr>
                <a:latin typeface="+mn-lt"/>
              </a:defRPr>
            </a:lvl1pPr>
          </a:lstStyle>
          <a:p>
            <a:pPr lvl="0"/>
            <a:r>
              <a:rPr lang="ru-RU" dirty="0"/>
              <a:t> </a:t>
            </a:r>
          </a:p>
        </p:txBody>
      </p:sp>
      <p:sp>
        <p:nvSpPr>
          <p:cNvPr id="30" name="Текст 23"/>
          <p:cNvSpPr>
            <a:spLocks noGrp="1"/>
          </p:cNvSpPr>
          <p:nvPr>
            <p:ph type="body" sz="quarter" idx="305" hasCustomPrompt="1"/>
          </p:nvPr>
        </p:nvSpPr>
        <p:spPr>
          <a:xfrm rot="7200000">
            <a:off x="4682749" y="2937475"/>
            <a:ext cx="540000" cy="0"/>
          </a:xfrm>
          <a:prstGeom prst="arc">
            <a:avLst>
              <a:gd name="adj1" fmla="val 10757481"/>
              <a:gd name="adj2" fmla="val 0"/>
            </a:avLst>
          </a:prstGeom>
          <a:ln w="9525">
            <a:solidFill>
              <a:schemeClr val="tx1">
                <a:lumMod val="50000"/>
                <a:lumOff val="50000"/>
              </a:schemeClr>
            </a:solidFill>
            <a:prstDash val="dash"/>
            <a:headEnd type="none"/>
            <a:tailEnd type="arrow"/>
          </a:ln>
        </p:spPr>
        <p:txBody>
          <a:bodyPr/>
          <a:lstStyle>
            <a:lvl1pPr>
              <a:defRPr>
                <a:latin typeface="+mn-lt"/>
              </a:defRPr>
            </a:lvl1pPr>
          </a:lstStyle>
          <a:p>
            <a:pPr lvl="0"/>
            <a:r>
              <a:rPr lang="ru-RU" dirty="0"/>
              <a:t> </a:t>
            </a:r>
          </a:p>
        </p:txBody>
      </p:sp>
      <p:sp>
        <p:nvSpPr>
          <p:cNvPr id="31" name="Текст 23"/>
          <p:cNvSpPr>
            <a:spLocks noGrp="1"/>
          </p:cNvSpPr>
          <p:nvPr>
            <p:ph type="body" sz="quarter" idx="306" hasCustomPrompt="1"/>
          </p:nvPr>
        </p:nvSpPr>
        <p:spPr>
          <a:xfrm>
            <a:off x="3854015" y="1585269"/>
            <a:ext cx="540000" cy="0"/>
          </a:xfrm>
          <a:prstGeom prst="arc">
            <a:avLst>
              <a:gd name="adj1" fmla="val 10757481"/>
              <a:gd name="adj2" fmla="val 0"/>
            </a:avLst>
          </a:prstGeom>
          <a:ln w="9525">
            <a:solidFill>
              <a:schemeClr val="tx1">
                <a:lumMod val="50000"/>
                <a:lumOff val="50000"/>
              </a:schemeClr>
            </a:solidFill>
            <a:prstDash val="dash"/>
            <a:headEnd type="none"/>
            <a:tailEnd type="arrow"/>
          </a:ln>
        </p:spPr>
        <p:txBody>
          <a:bodyPr/>
          <a:lstStyle>
            <a:lvl1pPr>
              <a:defRPr>
                <a:latin typeface="+mn-lt"/>
              </a:defRPr>
            </a:lvl1pPr>
          </a:lstStyle>
          <a:p>
            <a:pPr lvl="0"/>
            <a:r>
              <a:rPr lang="ru-RU" dirty="0"/>
              <a:t> </a:t>
            </a:r>
          </a:p>
        </p:txBody>
      </p:sp>
      <p:sp>
        <p:nvSpPr>
          <p:cNvPr id="34" name="Текст 23"/>
          <p:cNvSpPr>
            <a:spLocks noGrp="1"/>
          </p:cNvSpPr>
          <p:nvPr>
            <p:ph type="body" sz="quarter" idx="307" hasCustomPrompt="1"/>
          </p:nvPr>
        </p:nvSpPr>
        <p:spPr>
          <a:xfrm rot="10800000">
            <a:off x="3854015" y="3394767"/>
            <a:ext cx="540000" cy="0"/>
          </a:xfrm>
          <a:prstGeom prst="arc">
            <a:avLst>
              <a:gd name="adj1" fmla="val 10757481"/>
              <a:gd name="adj2" fmla="val 0"/>
            </a:avLst>
          </a:prstGeom>
          <a:ln w="9525">
            <a:solidFill>
              <a:schemeClr val="tx1">
                <a:lumMod val="50000"/>
                <a:lumOff val="50000"/>
              </a:schemeClr>
            </a:solidFill>
            <a:prstDash val="dash"/>
            <a:headEnd type="none"/>
            <a:tailEnd type="arrow"/>
          </a:ln>
        </p:spPr>
        <p:txBody>
          <a:bodyPr/>
          <a:lstStyle>
            <a:lvl1pPr>
              <a:defRPr>
                <a:latin typeface="+mn-lt"/>
              </a:defRPr>
            </a:lvl1pPr>
          </a:lstStyle>
          <a:p>
            <a:pPr lvl="0"/>
            <a:r>
              <a:rPr lang="ru-RU" dirty="0"/>
              <a:t> </a:t>
            </a:r>
          </a:p>
        </p:txBody>
      </p:sp>
      <p:sp>
        <p:nvSpPr>
          <p:cNvPr id="35" name="Текст 23"/>
          <p:cNvSpPr>
            <a:spLocks noGrp="1"/>
          </p:cNvSpPr>
          <p:nvPr>
            <p:ph type="body" sz="quarter" idx="308" hasCustomPrompt="1"/>
          </p:nvPr>
        </p:nvSpPr>
        <p:spPr>
          <a:xfrm rot="14400000">
            <a:off x="3025281" y="2937475"/>
            <a:ext cx="540000" cy="0"/>
          </a:xfrm>
          <a:prstGeom prst="arc">
            <a:avLst>
              <a:gd name="adj1" fmla="val 10757481"/>
              <a:gd name="adj2" fmla="val 0"/>
            </a:avLst>
          </a:prstGeom>
          <a:ln w="9525">
            <a:solidFill>
              <a:schemeClr val="tx1">
                <a:lumMod val="50000"/>
                <a:lumOff val="50000"/>
              </a:schemeClr>
            </a:solidFill>
            <a:prstDash val="dash"/>
            <a:headEnd type="none"/>
            <a:tailEnd type="arrow"/>
          </a:ln>
        </p:spPr>
        <p:txBody>
          <a:bodyPr/>
          <a:lstStyle>
            <a:lvl1pPr>
              <a:defRPr>
                <a:latin typeface="+mn-lt"/>
              </a:defRPr>
            </a:lvl1pPr>
          </a:lstStyle>
          <a:p>
            <a:pPr lvl="0"/>
            <a:r>
              <a:rPr lang="ru-RU" dirty="0"/>
              <a:t> </a:t>
            </a:r>
          </a:p>
        </p:txBody>
      </p:sp>
      <p:sp>
        <p:nvSpPr>
          <p:cNvPr id="37" name="Текст 23"/>
          <p:cNvSpPr>
            <a:spLocks noGrp="1"/>
          </p:cNvSpPr>
          <p:nvPr>
            <p:ph type="body" sz="quarter" idx="263" hasCustomPrompt="1"/>
          </p:nvPr>
        </p:nvSpPr>
        <p:spPr>
          <a:xfrm>
            <a:off x="472611" y="2198475"/>
            <a:ext cx="2268000" cy="276999"/>
          </a:xfrm>
          <a:noFill/>
        </p:spPr>
        <p:txBody>
          <a:bodyPr wrap="square" anchor="b">
            <a:spAutoFit/>
          </a:bodyPr>
          <a:lstStyle>
            <a:lvl1pPr algn="r">
              <a:spcBef>
                <a:spcPts val="0"/>
              </a:spcBef>
              <a:defRPr sz="1200" baseline="0">
                <a:latin typeface="+mn-lt"/>
              </a:defRPr>
            </a:lvl1pPr>
          </a:lstStyle>
          <a:p>
            <a:pPr lvl="0"/>
            <a:r>
              <a:rPr lang="ru-RU" dirty="0"/>
              <a:t>Шаг 6</a:t>
            </a:r>
          </a:p>
        </p:txBody>
      </p:sp>
      <p:sp>
        <p:nvSpPr>
          <p:cNvPr id="38" name="Текст 23"/>
          <p:cNvSpPr>
            <a:spLocks noGrp="1"/>
          </p:cNvSpPr>
          <p:nvPr>
            <p:ph type="body" sz="quarter" idx="310" hasCustomPrompt="1"/>
          </p:nvPr>
        </p:nvSpPr>
        <p:spPr>
          <a:xfrm>
            <a:off x="1072523" y="1309118"/>
            <a:ext cx="2268000" cy="276999"/>
          </a:xfrm>
          <a:noFill/>
        </p:spPr>
        <p:txBody>
          <a:bodyPr wrap="square" anchor="b">
            <a:spAutoFit/>
          </a:bodyPr>
          <a:lstStyle>
            <a:lvl1pPr algn="r">
              <a:spcBef>
                <a:spcPts val="0"/>
              </a:spcBef>
              <a:defRPr sz="1200" baseline="0">
                <a:latin typeface="+mn-lt"/>
              </a:defRPr>
            </a:lvl1pPr>
          </a:lstStyle>
          <a:p>
            <a:pPr lvl="0"/>
            <a:r>
              <a:rPr lang="ru-RU" dirty="0"/>
              <a:t>Шаг 1</a:t>
            </a:r>
          </a:p>
        </p:txBody>
      </p:sp>
      <p:sp>
        <p:nvSpPr>
          <p:cNvPr id="39" name="Текст 23"/>
          <p:cNvSpPr>
            <a:spLocks noGrp="1"/>
          </p:cNvSpPr>
          <p:nvPr>
            <p:ph type="body" sz="quarter" idx="311" hasCustomPrompt="1"/>
          </p:nvPr>
        </p:nvSpPr>
        <p:spPr>
          <a:xfrm>
            <a:off x="4952748" y="1309118"/>
            <a:ext cx="2268000" cy="276999"/>
          </a:xfrm>
          <a:noFill/>
        </p:spPr>
        <p:txBody>
          <a:bodyPr wrap="square" anchor="b">
            <a:spAutoFit/>
          </a:bodyPr>
          <a:lstStyle>
            <a:lvl1pPr algn="l">
              <a:spcBef>
                <a:spcPts val="0"/>
              </a:spcBef>
              <a:defRPr sz="1200" baseline="0">
                <a:latin typeface="+mn-lt"/>
              </a:defRPr>
            </a:lvl1pPr>
          </a:lstStyle>
          <a:p>
            <a:pPr lvl="0"/>
            <a:r>
              <a:rPr lang="ru-RU" dirty="0"/>
              <a:t>Шаг 2</a:t>
            </a:r>
          </a:p>
        </p:txBody>
      </p:sp>
      <p:sp>
        <p:nvSpPr>
          <p:cNvPr id="41" name="Текст 23"/>
          <p:cNvSpPr>
            <a:spLocks noGrp="1"/>
          </p:cNvSpPr>
          <p:nvPr>
            <p:ph type="body" sz="quarter" idx="312" hasCustomPrompt="1"/>
          </p:nvPr>
        </p:nvSpPr>
        <p:spPr>
          <a:xfrm>
            <a:off x="5493571" y="2198475"/>
            <a:ext cx="2268000" cy="276999"/>
          </a:xfrm>
          <a:noFill/>
        </p:spPr>
        <p:txBody>
          <a:bodyPr wrap="square" anchor="b">
            <a:spAutoFit/>
          </a:bodyPr>
          <a:lstStyle>
            <a:lvl1pPr algn="l">
              <a:spcBef>
                <a:spcPts val="0"/>
              </a:spcBef>
              <a:defRPr sz="1200" baseline="0">
                <a:latin typeface="+mn-lt"/>
              </a:defRPr>
            </a:lvl1pPr>
          </a:lstStyle>
          <a:p>
            <a:pPr lvl="0"/>
            <a:r>
              <a:rPr lang="ru-RU" dirty="0"/>
              <a:t>Шаг 3</a:t>
            </a:r>
          </a:p>
        </p:txBody>
      </p:sp>
      <p:sp>
        <p:nvSpPr>
          <p:cNvPr id="42" name="Текст 23"/>
          <p:cNvSpPr>
            <a:spLocks noGrp="1"/>
          </p:cNvSpPr>
          <p:nvPr>
            <p:ph type="body" sz="quarter" idx="313" hasCustomPrompt="1"/>
          </p:nvPr>
        </p:nvSpPr>
        <p:spPr>
          <a:xfrm>
            <a:off x="4952748" y="3108785"/>
            <a:ext cx="2268000" cy="276999"/>
          </a:xfrm>
          <a:noFill/>
        </p:spPr>
        <p:txBody>
          <a:bodyPr wrap="square" anchor="b">
            <a:spAutoFit/>
          </a:bodyPr>
          <a:lstStyle>
            <a:lvl1pPr algn="l">
              <a:spcBef>
                <a:spcPts val="0"/>
              </a:spcBef>
              <a:defRPr sz="1200" baseline="0">
                <a:latin typeface="+mn-lt"/>
              </a:defRPr>
            </a:lvl1pPr>
          </a:lstStyle>
          <a:p>
            <a:pPr lvl="0"/>
            <a:r>
              <a:rPr lang="ru-RU" dirty="0"/>
              <a:t>Шаг 4</a:t>
            </a:r>
          </a:p>
        </p:txBody>
      </p:sp>
      <p:sp>
        <p:nvSpPr>
          <p:cNvPr id="43" name="Текст 23"/>
          <p:cNvSpPr>
            <a:spLocks noGrp="1"/>
          </p:cNvSpPr>
          <p:nvPr>
            <p:ph type="body" sz="quarter" idx="314" hasCustomPrompt="1"/>
          </p:nvPr>
        </p:nvSpPr>
        <p:spPr>
          <a:xfrm>
            <a:off x="1062691" y="3108785"/>
            <a:ext cx="2268000" cy="276999"/>
          </a:xfrm>
          <a:noFill/>
        </p:spPr>
        <p:txBody>
          <a:bodyPr wrap="square" anchor="b">
            <a:spAutoFit/>
          </a:bodyPr>
          <a:lstStyle>
            <a:lvl1pPr algn="r">
              <a:spcBef>
                <a:spcPts val="0"/>
              </a:spcBef>
              <a:defRPr sz="1200" baseline="0">
                <a:latin typeface="+mn-lt"/>
              </a:defRPr>
            </a:lvl1pPr>
          </a:lstStyle>
          <a:p>
            <a:pPr lvl="0"/>
            <a:r>
              <a:rPr lang="ru-RU" dirty="0"/>
              <a:t>Шаг 5</a:t>
            </a:r>
          </a:p>
        </p:txBody>
      </p:sp>
      <p:sp>
        <p:nvSpPr>
          <p:cNvPr id="44" name="Текст 23"/>
          <p:cNvSpPr>
            <a:spLocks noGrp="1"/>
          </p:cNvSpPr>
          <p:nvPr>
            <p:ph type="body" sz="quarter" idx="315" hasCustomPrompt="1"/>
          </p:nvPr>
        </p:nvSpPr>
        <p:spPr>
          <a:xfrm>
            <a:off x="3277365" y="2330561"/>
            <a:ext cx="1693298" cy="338554"/>
          </a:xfrm>
          <a:noFill/>
        </p:spPr>
        <p:txBody>
          <a:bodyPr wrap="square" anchor="ctr">
            <a:spAutoFit/>
          </a:bodyPr>
          <a:lstStyle>
            <a:lvl1pPr algn="ctr">
              <a:spcBef>
                <a:spcPts val="0"/>
              </a:spcBef>
              <a:defRPr sz="1600" baseline="0">
                <a:latin typeface="+mn-lt"/>
              </a:defRPr>
            </a:lvl1pPr>
          </a:lstStyle>
          <a:p>
            <a:pPr lvl="0"/>
            <a:r>
              <a:rPr lang="ru-RU" dirty="0"/>
              <a:t>Процесс</a:t>
            </a:r>
          </a:p>
        </p:txBody>
      </p:sp>
      <p:sp>
        <p:nvSpPr>
          <p:cNvPr id="46" name="Текст 23"/>
          <p:cNvSpPr>
            <a:spLocks noGrp="1"/>
          </p:cNvSpPr>
          <p:nvPr>
            <p:ph type="body" sz="quarter" idx="316" hasCustomPrompt="1"/>
          </p:nvPr>
        </p:nvSpPr>
        <p:spPr>
          <a:xfrm>
            <a:off x="472611" y="2506357"/>
            <a:ext cx="2268000" cy="246221"/>
          </a:xfrm>
          <a:noFill/>
        </p:spPr>
        <p:txBody>
          <a:bodyPr wrap="square" anchor="t">
            <a:spAutoFit/>
          </a:bodyPr>
          <a:lstStyle>
            <a:lvl1pPr algn="r">
              <a:spcBef>
                <a:spcPts val="0"/>
              </a:spcBef>
              <a:defRPr sz="1000" baseline="0">
                <a:latin typeface="+mn-lt"/>
              </a:defRPr>
            </a:lvl1pPr>
          </a:lstStyle>
          <a:p>
            <a:pPr lvl="0"/>
            <a:r>
              <a:rPr lang="ru-RU" dirty="0"/>
              <a:t>Детали шага 6</a:t>
            </a:r>
          </a:p>
        </p:txBody>
      </p:sp>
      <p:sp>
        <p:nvSpPr>
          <p:cNvPr id="47" name="Текст 23"/>
          <p:cNvSpPr>
            <a:spLocks noGrp="1"/>
          </p:cNvSpPr>
          <p:nvPr>
            <p:ph type="body" sz="quarter" idx="317" hasCustomPrompt="1"/>
          </p:nvPr>
        </p:nvSpPr>
        <p:spPr>
          <a:xfrm>
            <a:off x="5498898" y="2506357"/>
            <a:ext cx="2268000" cy="246221"/>
          </a:xfrm>
          <a:noFill/>
        </p:spPr>
        <p:txBody>
          <a:bodyPr wrap="square" anchor="t">
            <a:spAutoFit/>
          </a:bodyPr>
          <a:lstStyle>
            <a:lvl1pPr algn="l">
              <a:spcBef>
                <a:spcPts val="0"/>
              </a:spcBef>
              <a:defRPr sz="1000" baseline="0">
                <a:latin typeface="+mn-lt"/>
              </a:defRPr>
            </a:lvl1pPr>
          </a:lstStyle>
          <a:p>
            <a:pPr lvl="0"/>
            <a:r>
              <a:rPr lang="ru-RU" dirty="0"/>
              <a:t>Детали шага 3</a:t>
            </a:r>
          </a:p>
        </p:txBody>
      </p:sp>
      <p:sp>
        <p:nvSpPr>
          <p:cNvPr id="48" name="Текст 23"/>
          <p:cNvSpPr>
            <a:spLocks noGrp="1"/>
          </p:cNvSpPr>
          <p:nvPr>
            <p:ph type="body" sz="quarter" idx="318" hasCustomPrompt="1"/>
          </p:nvPr>
        </p:nvSpPr>
        <p:spPr>
          <a:xfrm>
            <a:off x="1062691" y="3411110"/>
            <a:ext cx="2268000" cy="246221"/>
          </a:xfrm>
          <a:noFill/>
        </p:spPr>
        <p:txBody>
          <a:bodyPr wrap="square" anchor="t">
            <a:spAutoFit/>
          </a:bodyPr>
          <a:lstStyle>
            <a:lvl1pPr algn="r">
              <a:spcBef>
                <a:spcPts val="0"/>
              </a:spcBef>
              <a:defRPr sz="1000" baseline="0">
                <a:latin typeface="+mn-lt"/>
              </a:defRPr>
            </a:lvl1pPr>
          </a:lstStyle>
          <a:p>
            <a:pPr lvl="0"/>
            <a:r>
              <a:rPr lang="ru-RU" dirty="0"/>
              <a:t>Детали шага 5</a:t>
            </a:r>
          </a:p>
        </p:txBody>
      </p:sp>
      <p:sp>
        <p:nvSpPr>
          <p:cNvPr id="49" name="Текст 23"/>
          <p:cNvSpPr>
            <a:spLocks noGrp="1"/>
          </p:cNvSpPr>
          <p:nvPr>
            <p:ph type="body" sz="quarter" idx="319" hasCustomPrompt="1"/>
          </p:nvPr>
        </p:nvSpPr>
        <p:spPr>
          <a:xfrm>
            <a:off x="4957468" y="3411110"/>
            <a:ext cx="2268000" cy="246221"/>
          </a:xfrm>
          <a:noFill/>
        </p:spPr>
        <p:txBody>
          <a:bodyPr wrap="square" anchor="t">
            <a:spAutoFit/>
          </a:bodyPr>
          <a:lstStyle>
            <a:lvl1pPr algn="l">
              <a:spcBef>
                <a:spcPts val="0"/>
              </a:spcBef>
              <a:defRPr sz="1000" baseline="0">
                <a:latin typeface="+mn-lt"/>
              </a:defRPr>
            </a:lvl1pPr>
          </a:lstStyle>
          <a:p>
            <a:pPr lvl="0"/>
            <a:r>
              <a:rPr lang="ru-RU" dirty="0"/>
              <a:t>Детали шага 4</a:t>
            </a:r>
          </a:p>
        </p:txBody>
      </p:sp>
      <p:sp>
        <p:nvSpPr>
          <p:cNvPr id="50" name="Текст 23"/>
          <p:cNvSpPr>
            <a:spLocks noGrp="1"/>
          </p:cNvSpPr>
          <p:nvPr>
            <p:ph type="body" sz="quarter" idx="320" hasCustomPrompt="1"/>
          </p:nvPr>
        </p:nvSpPr>
        <p:spPr>
          <a:xfrm>
            <a:off x="4952748" y="1603332"/>
            <a:ext cx="2268000" cy="246221"/>
          </a:xfrm>
          <a:noFill/>
        </p:spPr>
        <p:txBody>
          <a:bodyPr wrap="square" anchor="t">
            <a:spAutoFit/>
          </a:bodyPr>
          <a:lstStyle>
            <a:lvl1pPr algn="l">
              <a:spcBef>
                <a:spcPts val="0"/>
              </a:spcBef>
              <a:defRPr sz="1000" baseline="0">
                <a:latin typeface="+mn-lt"/>
              </a:defRPr>
            </a:lvl1pPr>
          </a:lstStyle>
          <a:p>
            <a:pPr lvl="0"/>
            <a:r>
              <a:rPr lang="ru-RU" dirty="0"/>
              <a:t>Детали шага 2</a:t>
            </a:r>
          </a:p>
        </p:txBody>
      </p:sp>
      <p:sp>
        <p:nvSpPr>
          <p:cNvPr id="51" name="Текст 23"/>
          <p:cNvSpPr>
            <a:spLocks noGrp="1"/>
          </p:cNvSpPr>
          <p:nvPr>
            <p:ph type="body" sz="quarter" idx="321" hasCustomPrompt="1"/>
          </p:nvPr>
        </p:nvSpPr>
        <p:spPr>
          <a:xfrm>
            <a:off x="1090648" y="1603332"/>
            <a:ext cx="2268000" cy="246221"/>
          </a:xfrm>
          <a:noFill/>
        </p:spPr>
        <p:txBody>
          <a:bodyPr wrap="square" anchor="t">
            <a:spAutoFit/>
          </a:bodyPr>
          <a:lstStyle>
            <a:lvl1pPr algn="r">
              <a:spcBef>
                <a:spcPts val="0"/>
              </a:spcBef>
              <a:defRPr sz="1000" baseline="0">
                <a:latin typeface="+mn-lt"/>
              </a:defRPr>
            </a:lvl1pPr>
          </a:lstStyle>
          <a:p>
            <a:pPr lvl="0"/>
            <a:r>
              <a:rPr lang="ru-RU" dirty="0"/>
              <a:t>Детали шага 1</a:t>
            </a:r>
          </a:p>
        </p:txBody>
      </p:sp>
      <p:sp>
        <p:nvSpPr>
          <p:cNvPr id="52" name="Иконка 1"/>
          <p:cNvSpPr>
            <a:spLocks noGrp="1" noChangeAspect="1"/>
          </p:cNvSpPr>
          <p:nvPr>
            <p:ph type="pic" sz="quarter" idx="322" hasCustomPrompt="1"/>
          </p:nvPr>
        </p:nvSpPr>
        <p:spPr>
          <a:xfrm>
            <a:off x="8491159" y="1599027"/>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3" name="Иконка 1"/>
          <p:cNvSpPr>
            <a:spLocks noGrp="1" noChangeAspect="1"/>
          </p:cNvSpPr>
          <p:nvPr>
            <p:ph type="pic" sz="quarter" idx="323" hasCustomPrompt="1"/>
          </p:nvPr>
        </p:nvSpPr>
        <p:spPr>
          <a:xfrm>
            <a:off x="8491159" y="2472505"/>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4" name="Иконка 1"/>
          <p:cNvSpPr>
            <a:spLocks noGrp="1" noChangeAspect="1"/>
          </p:cNvSpPr>
          <p:nvPr>
            <p:ph type="pic" sz="quarter" idx="324" hasCustomPrompt="1"/>
          </p:nvPr>
        </p:nvSpPr>
        <p:spPr>
          <a:xfrm>
            <a:off x="8491159" y="3345983"/>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 name="Текст 3"/>
          <p:cNvSpPr>
            <a:spLocks noGrp="1"/>
          </p:cNvSpPr>
          <p:nvPr>
            <p:ph type="body" sz="quarter" idx="325" hasCustomPrompt="1"/>
          </p:nvPr>
        </p:nvSpPr>
        <p:spPr>
          <a:xfrm>
            <a:off x="9031159" y="1715139"/>
            <a:ext cx="2789366" cy="307777"/>
          </a:xfrm>
        </p:spPr>
        <p:txBody>
          <a:bodyPr wrap="square" anchor="ctr">
            <a:spAutoFit/>
          </a:bodyPr>
          <a:lstStyle>
            <a:lvl1pPr>
              <a:spcBef>
                <a:spcPts val="0"/>
              </a:spcBef>
              <a:defRPr sz="1400" baseline="0">
                <a:solidFill>
                  <a:schemeClr val="accent5"/>
                </a:solidFill>
                <a:latin typeface="+mn-lt"/>
              </a:defRPr>
            </a:lvl1pPr>
          </a:lstStyle>
          <a:p>
            <a:pPr lvl="0"/>
            <a:r>
              <a:rPr lang="ru-RU" dirty="0"/>
              <a:t>Результат 1</a:t>
            </a:r>
          </a:p>
        </p:txBody>
      </p:sp>
      <p:sp>
        <p:nvSpPr>
          <p:cNvPr id="55" name="Текст 3"/>
          <p:cNvSpPr>
            <a:spLocks noGrp="1"/>
          </p:cNvSpPr>
          <p:nvPr>
            <p:ph type="body" sz="quarter" idx="326" hasCustomPrompt="1"/>
          </p:nvPr>
        </p:nvSpPr>
        <p:spPr>
          <a:xfrm>
            <a:off x="9031159" y="2588617"/>
            <a:ext cx="2789366" cy="307777"/>
          </a:xfrm>
        </p:spPr>
        <p:txBody>
          <a:bodyPr wrap="square" anchor="ctr">
            <a:spAutoFit/>
          </a:bodyPr>
          <a:lstStyle>
            <a:lvl1pPr>
              <a:spcBef>
                <a:spcPts val="0"/>
              </a:spcBef>
              <a:defRPr sz="1400" baseline="0">
                <a:solidFill>
                  <a:schemeClr val="accent5"/>
                </a:solidFill>
                <a:latin typeface="+mn-lt"/>
              </a:defRPr>
            </a:lvl1pPr>
          </a:lstStyle>
          <a:p>
            <a:pPr lvl="0"/>
            <a:r>
              <a:rPr lang="ru-RU" dirty="0"/>
              <a:t>Результат 2</a:t>
            </a:r>
          </a:p>
        </p:txBody>
      </p:sp>
      <p:sp>
        <p:nvSpPr>
          <p:cNvPr id="56" name="Текст 3"/>
          <p:cNvSpPr>
            <a:spLocks noGrp="1"/>
          </p:cNvSpPr>
          <p:nvPr>
            <p:ph type="body" sz="quarter" idx="327" hasCustomPrompt="1"/>
          </p:nvPr>
        </p:nvSpPr>
        <p:spPr>
          <a:xfrm>
            <a:off x="9031159" y="3462095"/>
            <a:ext cx="2789366" cy="307777"/>
          </a:xfrm>
        </p:spPr>
        <p:txBody>
          <a:bodyPr wrap="square" anchor="ctr">
            <a:spAutoFit/>
          </a:bodyPr>
          <a:lstStyle>
            <a:lvl1pPr>
              <a:spcBef>
                <a:spcPts val="0"/>
              </a:spcBef>
              <a:defRPr sz="1400" baseline="0">
                <a:solidFill>
                  <a:schemeClr val="accent5"/>
                </a:solidFill>
                <a:latin typeface="+mn-lt"/>
              </a:defRPr>
            </a:lvl1pPr>
          </a:lstStyle>
          <a:p>
            <a:pPr lvl="0"/>
            <a:r>
              <a:rPr lang="ru-RU" dirty="0"/>
              <a:t>Результат 3</a:t>
            </a:r>
          </a:p>
        </p:txBody>
      </p:sp>
      <p:sp>
        <p:nvSpPr>
          <p:cNvPr id="59" name="Текст 46"/>
          <p:cNvSpPr>
            <a:spLocks noGrp="1"/>
          </p:cNvSpPr>
          <p:nvPr>
            <p:ph type="body" sz="quarter" idx="184" hasCustomPrompt="1"/>
          </p:nvPr>
        </p:nvSpPr>
        <p:spPr>
          <a:xfrm>
            <a:off x="8497106" y="1090481"/>
            <a:ext cx="2075644" cy="369332"/>
          </a:xfrm>
        </p:spPr>
        <p:txBody>
          <a:bodyPr vert="horz" lIns="90000" tIns="45720" rIns="91440" bIns="45720" rtlCol="0" anchor="t">
            <a:noAutofit/>
          </a:bodyPr>
          <a:lstStyle>
            <a:lvl1pPr algn="l">
              <a:defRPr lang="ru-RU" sz="1800" dirty="0">
                <a:solidFill>
                  <a:schemeClr val="accent5"/>
                </a:solidFill>
                <a:latin typeface="+mn-lt"/>
              </a:defRPr>
            </a:lvl1pPr>
          </a:lstStyle>
          <a:p>
            <a:pPr lvl="0"/>
            <a:r>
              <a:rPr lang="ru-RU" dirty="0"/>
              <a:t>Результат(ы)</a:t>
            </a:r>
          </a:p>
        </p:txBody>
      </p:sp>
      <p:sp>
        <p:nvSpPr>
          <p:cNvPr id="65" name="Текст 3"/>
          <p:cNvSpPr>
            <a:spLocks noGrp="1"/>
          </p:cNvSpPr>
          <p:nvPr>
            <p:ph type="body" sz="quarter" idx="178"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a:lstStyle>
            <a:lvl1pPr>
              <a:defRPr/>
            </a:lvl1pPr>
          </a:lstStyle>
          <a:p>
            <a:pPr lvl="0"/>
            <a:r>
              <a:rPr lang="ru-RU" dirty="0"/>
              <a:t> </a:t>
            </a:r>
          </a:p>
        </p:txBody>
      </p:sp>
      <p:sp>
        <p:nvSpPr>
          <p:cNvPr id="66"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67"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68"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69"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70"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75"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76" name="Текст 3"/>
          <p:cNvSpPr>
            <a:spLocks noGrp="1"/>
          </p:cNvSpPr>
          <p:nvPr>
            <p:ph type="body" sz="quarter" idx="203" hasCustomPrompt="1"/>
          </p:nvPr>
        </p:nvSpPr>
        <p:spPr>
          <a:xfrm>
            <a:off x="7896226" y="1090481"/>
            <a:ext cx="281822" cy="2824293"/>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Tree>
    <p:extLst>
      <p:ext uri="{BB962C8B-B14F-4D97-AF65-F5344CB8AC3E}">
        <p14:creationId xmlns:p14="http://schemas.microsoft.com/office/powerpoint/2010/main" val="329661635"/>
      </p:ext>
    </p:extLst>
  </p:cSld>
  <p:clrMapOvr>
    <a:masterClrMapping/>
  </p:clrMapOvr>
  <p:extLst>
    <p:ext uri="{DCECCB84-F9BA-43D5-87BE-67443E8EF086}">
      <p15:sldGuideLst xmlns:p15="http://schemas.microsoft.com/office/powerpoint/2012/main">
        <p15:guide id="1" pos="4974">
          <p15:clr>
            <a:srgbClr val="FBAE40"/>
          </p15:clr>
        </p15:guide>
        <p15:guide id="2" pos="5155">
          <p15:clr>
            <a:srgbClr val="FBAE40"/>
          </p15:clr>
        </p15:guide>
        <p15:guide id="4" orient="horz" pos="1570" userDrawn="1">
          <p15:clr>
            <a:srgbClr val="FBAE40"/>
          </p15:clr>
        </p15:guide>
        <p15:guide id="6" orient="horz" pos="2137" userDrawn="1">
          <p15:clr>
            <a:srgbClr val="FBAE40"/>
          </p15:clr>
        </p15:guide>
        <p15:guide id="8" pos="2593" userDrawn="1">
          <p15:clr>
            <a:srgbClr val="FBAE40"/>
          </p15:clr>
        </p15:guide>
        <p15:guide id="9" orient="horz" pos="2455" userDrawn="1">
          <p15:clr>
            <a:srgbClr val="FBAE40"/>
          </p15:clr>
        </p15:guide>
        <p15:guide id="10" orient="horz" pos="1003" userDrawn="1">
          <p15:clr>
            <a:srgbClr val="FBAE40"/>
          </p15:clr>
        </p15:guide>
        <p15:guide id="11" pos="5337"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02 - Результат - Внедрение функционала">
    <p:spTree>
      <p:nvGrpSpPr>
        <p:cNvPr id="1" name=""/>
        <p:cNvGrpSpPr/>
        <p:nvPr/>
      </p:nvGrpSpPr>
      <p:grpSpPr>
        <a:xfrm>
          <a:off x="0" y="0"/>
          <a:ext cx="0" cy="0"/>
          <a:chOff x="0" y="0"/>
          <a:chExt cx="0" cy="0"/>
        </a:xfrm>
      </p:grpSpPr>
      <p:sp>
        <p:nvSpPr>
          <p:cNvPr id="34" name="Прямоугольник 33"/>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p:cNvSpPr/>
          <p:nvPr userDrawn="1"/>
        </p:nvSpPr>
        <p:spPr>
          <a:xfrm>
            <a:off x="0" y="282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44795" y="154785"/>
            <a:ext cx="7551430" cy="424732"/>
          </a:xfrm>
        </p:spPr>
        <p:txBody>
          <a:bodyPr/>
          <a:lstStyle>
            <a:lvl1pPr>
              <a:defRPr baseline="0">
                <a:latin typeface="+mn-lt"/>
              </a:defRPr>
            </a:lvl1pPr>
          </a:lstStyle>
          <a:p>
            <a:r>
              <a:rPr lang="ru-RU" dirty="0"/>
              <a:t>Внедрение функционала</a:t>
            </a:r>
          </a:p>
        </p:txBody>
      </p:sp>
      <p:sp>
        <p:nvSpPr>
          <p:cNvPr id="57" name="Иконка 1"/>
          <p:cNvSpPr>
            <a:spLocks noGrp="1" noChangeAspect="1"/>
          </p:cNvSpPr>
          <p:nvPr>
            <p:ph type="pic" sz="quarter" idx="161" hasCustomPrompt="1"/>
          </p:nvPr>
        </p:nvSpPr>
        <p:spPr>
          <a:xfrm>
            <a:off x="8189739" y="187151"/>
            <a:ext cx="360000" cy="36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8" name="Текст 29"/>
          <p:cNvSpPr>
            <a:spLocks noGrp="1"/>
          </p:cNvSpPr>
          <p:nvPr>
            <p:ph type="body" sz="quarter" idx="162" hasCustomPrompt="1"/>
          </p:nvPr>
        </p:nvSpPr>
        <p:spPr>
          <a:xfrm>
            <a:off x="8594931" y="264337"/>
            <a:ext cx="3024000" cy="205629"/>
          </a:xfrm>
          <a:noFill/>
        </p:spPr>
        <p:txBody>
          <a:bodyPr wrap="square" lIns="72000" tIns="36000" rIns="72000" bIns="0" anchor="ctr">
            <a:noAutofit/>
          </a:bodyPr>
          <a:lstStyle>
            <a:lvl1pPr algn="l">
              <a:spcBef>
                <a:spcPts val="0"/>
              </a:spcBef>
              <a:spcAft>
                <a:spcPts val="0"/>
              </a:spcAft>
              <a:defRPr lang="ru-RU" sz="1400" b="0" dirty="0">
                <a:solidFill>
                  <a:schemeClr val="accent5"/>
                </a:solidFill>
                <a:latin typeface="+mn-lt"/>
              </a:defRPr>
            </a:lvl1pPr>
          </a:lstStyle>
          <a:p>
            <a:pPr lvl="0" fontAlgn="base">
              <a:spcBef>
                <a:spcPct val="0"/>
              </a:spcBef>
              <a:spcAft>
                <a:spcPct val="0"/>
              </a:spcAft>
              <a:buClr>
                <a:srgbClr val="F58220"/>
              </a:buClr>
            </a:pPr>
            <a:r>
              <a:rPr lang="ru-RU" dirty="0"/>
              <a:t>ДД.ММ.ГГГГ – ДД.ММ.ГГГГ</a:t>
            </a:r>
          </a:p>
        </p:txBody>
      </p:sp>
      <p:sp>
        <p:nvSpPr>
          <p:cNvPr id="80" name="Таблица 4"/>
          <p:cNvSpPr>
            <a:spLocks noGrp="1"/>
          </p:cNvSpPr>
          <p:nvPr>
            <p:ph type="tbl" sz="quarter" idx="10" hasCustomPrompt="1"/>
          </p:nvPr>
        </p:nvSpPr>
        <p:spPr>
          <a:xfrm>
            <a:off x="344794" y="3914774"/>
            <a:ext cx="7551431" cy="2574925"/>
          </a:xfrm>
          <a:noFill/>
        </p:spPr>
        <p:txBody>
          <a:bodyPr/>
          <a:lstStyle>
            <a:lvl1pPr>
              <a:defRPr baseline="0">
                <a:latin typeface="+mn-lt"/>
              </a:defRPr>
            </a:lvl1pPr>
          </a:lstStyle>
          <a:p>
            <a:r>
              <a:rPr lang="ru-RU" dirty="0"/>
              <a:t>Выполненные и планируемые мероприятия Вставить таблицу 2 столбца </a:t>
            </a:r>
            <a:r>
              <a:rPr lang="en-US" dirty="0"/>
              <a:t>x N </a:t>
            </a:r>
            <a:r>
              <a:rPr lang="ru-RU" dirty="0"/>
              <a:t>строк, выбрать самый простой стиль оформления</a:t>
            </a:r>
          </a:p>
        </p:txBody>
      </p:sp>
      <p:sp>
        <p:nvSpPr>
          <p:cNvPr id="52" name="Иконка 1"/>
          <p:cNvSpPr>
            <a:spLocks noGrp="1" noChangeAspect="1"/>
          </p:cNvSpPr>
          <p:nvPr>
            <p:ph type="pic" sz="quarter" idx="322" hasCustomPrompt="1"/>
          </p:nvPr>
        </p:nvSpPr>
        <p:spPr>
          <a:xfrm>
            <a:off x="8491159" y="1599705"/>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3" name="Иконка 1"/>
          <p:cNvSpPr>
            <a:spLocks noGrp="1" noChangeAspect="1"/>
          </p:cNvSpPr>
          <p:nvPr>
            <p:ph type="pic" sz="quarter" idx="323" hasCustomPrompt="1"/>
          </p:nvPr>
        </p:nvSpPr>
        <p:spPr>
          <a:xfrm>
            <a:off x="8491159" y="2469061"/>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4" name="Иконка 1"/>
          <p:cNvSpPr>
            <a:spLocks noGrp="1" noChangeAspect="1"/>
          </p:cNvSpPr>
          <p:nvPr>
            <p:ph type="pic" sz="quarter" idx="324" hasCustomPrompt="1"/>
          </p:nvPr>
        </p:nvSpPr>
        <p:spPr>
          <a:xfrm>
            <a:off x="8491159" y="3347941"/>
            <a:ext cx="540000" cy="540000"/>
          </a:xfrm>
          <a:prstGeom prst="roundRect">
            <a:avLst>
              <a:gd name="adj" fmla="val 14882"/>
            </a:avLst>
          </a:prstGeom>
          <a:noFill/>
          <a:ln w="19050">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 name="Текст 3"/>
          <p:cNvSpPr>
            <a:spLocks noGrp="1"/>
          </p:cNvSpPr>
          <p:nvPr>
            <p:ph type="body" sz="quarter" idx="325" hasCustomPrompt="1"/>
          </p:nvPr>
        </p:nvSpPr>
        <p:spPr>
          <a:xfrm>
            <a:off x="9031159" y="1715817"/>
            <a:ext cx="2789366" cy="307777"/>
          </a:xfrm>
        </p:spPr>
        <p:txBody>
          <a:bodyPr wrap="square" anchor="ctr">
            <a:spAutoFit/>
          </a:bodyPr>
          <a:lstStyle>
            <a:lvl1pPr>
              <a:spcBef>
                <a:spcPts val="0"/>
              </a:spcBef>
              <a:defRPr sz="1400" baseline="0">
                <a:solidFill>
                  <a:schemeClr val="accent5"/>
                </a:solidFill>
                <a:latin typeface="+mn-lt"/>
              </a:defRPr>
            </a:lvl1pPr>
          </a:lstStyle>
          <a:p>
            <a:pPr lvl="0"/>
            <a:r>
              <a:rPr lang="ru-RU" dirty="0"/>
              <a:t>Результат 1</a:t>
            </a:r>
          </a:p>
        </p:txBody>
      </p:sp>
      <p:sp>
        <p:nvSpPr>
          <p:cNvPr id="55" name="Текст 3"/>
          <p:cNvSpPr>
            <a:spLocks noGrp="1"/>
          </p:cNvSpPr>
          <p:nvPr>
            <p:ph type="body" sz="quarter" idx="326" hasCustomPrompt="1"/>
          </p:nvPr>
        </p:nvSpPr>
        <p:spPr>
          <a:xfrm>
            <a:off x="9031159" y="2585173"/>
            <a:ext cx="2789366" cy="307777"/>
          </a:xfrm>
        </p:spPr>
        <p:txBody>
          <a:bodyPr wrap="square" anchor="ctr">
            <a:spAutoFit/>
          </a:bodyPr>
          <a:lstStyle>
            <a:lvl1pPr>
              <a:spcBef>
                <a:spcPts val="0"/>
              </a:spcBef>
              <a:defRPr sz="1400" baseline="0">
                <a:solidFill>
                  <a:schemeClr val="accent5"/>
                </a:solidFill>
                <a:latin typeface="+mn-lt"/>
              </a:defRPr>
            </a:lvl1pPr>
          </a:lstStyle>
          <a:p>
            <a:pPr lvl="0"/>
            <a:r>
              <a:rPr lang="ru-RU" dirty="0"/>
              <a:t>Результат 2</a:t>
            </a:r>
          </a:p>
        </p:txBody>
      </p:sp>
      <p:sp>
        <p:nvSpPr>
          <p:cNvPr id="56" name="Текст 3"/>
          <p:cNvSpPr>
            <a:spLocks noGrp="1"/>
          </p:cNvSpPr>
          <p:nvPr>
            <p:ph type="body" sz="quarter" idx="327" hasCustomPrompt="1"/>
          </p:nvPr>
        </p:nvSpPr>
        <p:spPr>
          <a:xfrm>
            <a:off x="9031159" y="3464053"/>
            <a:ext cx="2789366" cy="307777"/>
          </a:xfrm>
        </p:spPr>
        <p:txBody>
          <a:bodyPr wrap="square" anchor="ctr">
            <a:spAutoFit/>
          </a:bodyPr>
          <a:lstStyle>
            <a:lvl1pPr>
              <a:spcBef>
                <a:spcPts val="0"/>
              </a:spcBef>
              <a:defRPr sz="1400" baseline="0">
                <a:solidFill>
                  <a:schemeClr val="accent5"/>
                </a:solidFill>
                <a:latin typeface="+mn-lt"/>
              </a:defRPr>
            </a:lvl1pPr>
          </a:lstStyle>
          <a:p>
            <a:pPr lvl="0"/>
            <a:r>
              <a:rPr lang="ru-RU" dirty="0"/>
              <a:t>Результат 3</a:t>
            </a:r>
          </a:p>
        </p:txBody>
      </p:sp>
      <p:sp>
        <p:nvSpPr>
          <p:cNvPr id="45" name="Иконка 1"/>
          <p:cNvSpPr>
            <a:spLocks noGrp="1" noChangeAspect="1"/>
          </p:cNvSpPr>
          <p:nvPr>
            <p:ph type="pic" sz="quarter" idx="28" hasCustomPrompt="1"/>
          </p:nvPr>
        </p:nvSpPr>
        <p:spPr>
          <a:xfrm>
            <a:off x="340951" y="1345599"/>
            <a:ext cx="360000" cy="360000"/>
          </a:xfrm>
          <a:prstGeom prst="roundRect">
            <a:avLst>
              <a:gd name="adj" fmla="val 15033"/>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59" name="Достижение 1"/>
          <p:cNvSpPr>
            <a:spLocks noGrp="1"/>
          </p:cNvSpPr>
          <p:nvPr>
            <p:ph type="body" sz="quarter" idx="16" hasCustomPrompt="1"/>
          </p:nvPr>
        </p:nvSpPr>
        <p:spPr>
          <a:xfrm>
            <a:off x="728302" y="1368633"/>
            <a:ext cx="3388083" cy="313932"/>
          </a:xfrm>
          <a:noFill/>
        </p:spPr>
        <p:txBody>
          <a:bodyPr wrap="square" rtlCol="0" anchor="ctr">
            <a:noAutofit/>
          </a:bodyPr>
          <a:lstStyle>
            <a:lvl1pPr marL="0" indent="0">
              <a:lnSpc>
                <a:spcPct val="100000"/>
              </a:lnSpc>
              <a:spcBef>
                <a:spcPts val="0"/>
              </a:spcBef>
              <a:buNone/>
              <a:defRPr lang="ru-RU" sz="1600" spc="-30" dirty="0" smtClean="0">
                <a:latin typeface="+mn-lt"/>
                <a:cs typeface="Whitney Book" pitchFamily="50" charset="0"/>
              </a:defRPr>
            </a:lvl1pPr>
          </a:lstStyle>
          <a:p>
            <a:pPr marL="0" lvl="0"/>
            <a:r>
              <a:rPr lang="ru-RU" dirty="0"/>
              <a:t>Повышение эффективности</a:t>
            </a:r>
          </a:p>
        </p:txBody>
      </p:sp>
      <p:sp>
        <p:nvSpPr>
          <p:cNvPr id="60" name="Детали 1"/>
          <p:cNvSpPr>
            <a:spLocks noGrp="1"/>
          </p:cNvSpPr>
          <p:nvPr>
            <p:ph type="body" sz="quarter" idx="44"/>
          </p:nvPr>
        </p:nvSpPr>
        <p:spPr>
          <a:xfrm>
            <a:off x="4116387" y="1387100"/>
            <a:ext cx="3779837" cy="276999"/>
          </a:xfrm>
        </p:spPr>
        <p:txBody>
          <a:bodyPr wrap="square" anchor="ctr">
            <a:spAutoFit/>
          </a:bodyPr>
          <a:lstStyle>
            <a:lvl1pPr marL="171450" indent="-171450">
              <a:lnSpc>
                <a:spcPct val="100000"/>
              </a:lnSpc>
              <a:spcBef>
                <a:spcPts val="0"/>
              </a:spcBef>
              <a:buClr>
                <a:schemeClr val="accent5"/>
              </a:buClr>
              <a:buFont typeface="Courier New" panose="02070309020205020404" pitchFamily="49" charset="0"/>
              <a:buChar char="o"/>
              <a:defRPr sz="1200">
                <a:latin typeface="+mn-lt"/>
              </a:defRPr>
            </a:lvl1pPr>
          </a:lstStyle>
          <a:p>
            <a:pPr lvl="0"/>
            <a:r>
              <a:rPr lang="ru-RU" dirty="0"/>
              <a:t>Образец текста</a:t>
            </a:r>
          </a:p>
        </p:txBody>
      </p:sp>
      <p:sp>
        <p:nvSpPr>
          <p:cNvPr id="61" name="Иконка 4"/>
          <p:cNvSpPr>
            <a:spLocks noGrp="1" noChangeAspect="1"/>
          </p:cNvSpPr>
          <p:nvPr>
            <p:ph type="pic" sz="quarter" idx="33" hasCustomPrompt="1"/>
          </p:nvPr>
        </p:nvSpPr>
        <p:spPr>
          <a:xfrm>
            <a:off x="340951" y="2159737"/>
            <a:ext cx="360000" cy="360000"/>
          </a:xfrm>
          <a:prstGeom prst="roundRect">
            <a:avLst>
              <a:gd name="adj" fmla="val 17438"/>
            </a:avLst>
          </a:prstGeom>
          <a:noFill/>
          <a:ln w="15875">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2" name="Достижение 4"/>
          <p:cNvSpPr>
            <a:spLocks noGrp="1"/>
          </p:cNvSpPr>
          <p:nvPr>
            <p:ph type="body" sz="quarter" idx="39" hasCustomPrompt="1"/>
          </p:nvPr>
        </p:nvSpPr>
        <p:spPr>
          <a:xfrm>
            <a:off x="728302" y="2182770"/>
            <a:ext cx="3388083" cy="313932"/>
          </a:xfrm>
          <a:noFill/>
        </p:spPr>
        <p:txBody>
          <a:bodyPr wrap="square" rtlCol="0" anchor="ctr">
            <a:noAutofit/>
          </a:bodyPr>
          <a:lstStyle>
            <a:lvl1pPr marL="0" indent="0">
              <a:lnSpc>
                <a:spcPct val="100000"/>
              </a:lnSpc>
              <a:spcBef>
                <a:spcPts val="0"/>
              </a:spcBef>
              <a:buNone/>
              <a:defRPr lang="ru-RU" sz="1600" spc="-30" baseline="0" dirty="0" smtClean="0">
                <a:latin typeface="+mn-lt"/>
                <a:cs typeface="Whitney Book" pitchFamily="50" charset="0"/>
              </a:defRPr>
            </a:lvl1pPr>
          </a:lstStyle>
          <a:p>
            <a:pPr marL="0" lvl="0"/>
            <a:r>
              <a:rPr lang="ru-RU" dirty="0"/>
              <a:t>Удовлетворённость пользователей</a:t>
            </a:r>
          </a:p>
        </p:txBody>
      </p:sp>
      <p:sp>
        <p:nvSpPr>
          <p:cNvPr id="63" name="Детали 4"/>
          <p:cNvSpPr>
            <a:spLocks noGrp="1"/>
          </p:cNvSpPr>
          <p:nvPr>
            <p:ph type="body" sz="quarter" idx="47"/>
          </p:nvPr>
        </p:nvSpPr>
        <p:spPr>
          <a:xfrm>
            <a:off x="4116387" y="2201237"/>
            <a:ext cx="3779837" cy="276999"/>
          </a:xfrm>
        </p:spPr>
        <p:txBody>
          <a:bodyPr wrap="square" anchor="ctr">
            <a:spAutoFit/>
          </a:bodyPr>
          <a:lstStyle>
            <a:lvl1pPr marL="171450" indent="-171450">
              <a:lnSpc>
                <a:spcPct val="100000"/>
              </a:lnSpc>
              <a:spcBef>
                <a:spcPts val="0"/>
              </a:spcBef>
              <a:buClr>
                <a:schemeClr val="accent2"/>
              </a:buClr>
              <a:buFont typeface="Courier New" panose="02070309020205020404" pitchFamily="49" charset="0"/>
              <a:buChar char="o"/>
              <a:defRPr sz="1200">
                <a:latin typeface="+mn-lt"/>
              </a:defRPr>
            </a:lvl1pPr>
          </a:lstStyle>
          <a:p>
            <a:pPr lvl="0"/>
            <a:r>
              <a:rPr lang="ru-RU" dirty="0"/>
              <a:t>Образец текста</a:t>
            </a:r>
          </a:p>
        </p:txBody>
      </p:sp>
      <p:sp>
        <p:nvSpPr>
          <p:cNvPr id="64" name="Иконка 4"/>
          <p:cNvSpPr>
            <a:spLocks noGrp="1" noChangeAspect="1"/>
          </p:cNvSpPr>
          <p:nvPr>
            <p:ph type="pic" sz="quarter" idx="328" hasCustomPrompt="1"/>
          </p:nvPr>
        </p:nvSpPr>
        <p:spPr>
          <a:xfrm>
            <a:off x="340951" y="2973874"/>
            <a:ext cx="360000" cy="360000"/>
          </a:xfrm>
          <a:prstGeom prst="roundRect">
            <a:avLst>
              <a:gd name="adj" fmla="val 17438"/>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65" name="Достижение 4"/>
          <p:cNvSpPr>
            <a:spLocks noGrp="1"/>
          </p:cNvSpPr>
          <p:nvPr>
            <p:ph type="body" sz="quarter" idx="329" hasCustomPrompt="1"/>
          </p:nvPr>
        </p:nvSpPr>
        <p:spPr>
          <a:xfrm>
            <a:off x="728302" y="2996908"/>
            <a:ext cx="3388083" cy="313932"/>
          </a:xfrm>
          <a:noFill/>
        </p:spPr>
        <p:txBody>
          <a:bodyPr wrap="square" rtlCol="0" anchor="ctr">
            <a:noAutofit/>
          </a:bodyPr>
          <a:lstStyle>
            <a:lvl1pPr marL="0" indent="0">
              <a:lnSpc>
                <a:spcPct val="100000"/>
              </a:lnSpc>
              <a:spcBef>
                <a:spcPts val="0"/>
              </a:spcBef>
              <a:buNone/>
              <a:defRPr lang="ru-RU" sz="1600" spc="-30" dirty="0" smtClean="0">
                <a:latin typeface="+mn-lt"/>
                <a:cs typeface="Whitney Book" pitchFamily="50" charset="0"/>
              </a:defRPr>
            </a:lvl1pPr>
          </a:lstStyle>
          <a:p>
            <a:pPr marL="0" lvl="0"/>
            <a:r>
              <a:rPr lang="ru-RU" dirty="0"/>
              <a:t>Эффективность управления</a:t>
            </a:r>
          </a:p>
        </p:txBody>
      </p:sp>
      <p:sp>
        <p:nvSpPr>
          <p:cNvPr id="66" name="Детали 4"/>
          <p:cNvSpPr>
            <a:spLocks noGrp="1"/>
          </p:cNvSpPr>
          <p:nvPr>
            <p:ph type="body" sz="quarter" idx="330"/>
          </p:nvPr>
        </p:nvSpPr>
        <p:spPr>
          <a:xfrm>
            <a:off x="4116387" y="3015375"/>
            <a:ext cx="3779837" cy="276999"/>
          </a:xfrm>
        </p:spPr>
        <p:txBody>
          <a:bodyPr wrap="square" anchor="ctr">
            <a:spAutoFit/>
          </a:bodyPr>
          <a:lstStyle>
            <a:lvl1pPr marL="171450" indent="-171450">
              <a:lnSpc>
                <a:spcPct val="100000"/>
              </a:lnSpc>
              <a:spcBef>
                <a:spcPts val="0"/>
              </a:spcBef>
              <a:buClr>
                <a:schemeClr val="accent3"/>
              </a:buClr>
              <a:buFont typeface="Courier New" panose="02070309020205020404" pitchFamily="49" charset="0"/>
              <a:buChar char="o"/>
              <a:defRPr sz="1200">
                <a:latin typeface="+mn-lt"/>
              </a:defRPr>
            </a:lvl1pPr>
          </a:lstStyle>
          <a:p>
            <a:pPr lvl="0"/>
            <a:r>
              <a:rPr lang="ru-RU" dirty="0"/>
              <a:t>Образец текста</a:t>
            </a:r>
          </a:p>
        </p:txBody>
      </p:sp>
      <p:sp>
        <p:nvSpPr>
          <p:cNvPr id="67" name="Текст 46"/>
          <p:cNvSpPr>
            <a:spLocks noGrp="1"/>
          </p:cNvSpPr>
          <p:nvPr>
            <p:ph type="body" sz="quarter" idx="184" hasCustomPrompt="1"/>
          </p:nvPr>
        </p:nvSpPr>
        <p:spPr>
          <a:xfrm>
            <a:off x="8497106" y="1090481"/>
            <a:ext cx="2075644" cy="369332"/>
          </a:xfrm>
        </p:spPr>
        <p:txBody>
          <a:bodyPr vert="horz" lIns="90000" tIns="45720" rIns="91440" bIns="45720" rtlCol="0" anchor="t">
            <a:noAutofit/>
          </a:bodyPr>
          <a:lstStyle>
            <a:lvl1pPr algn="l">
              <a:defRPr lang="ru-RU" sz="1800" dirty="0">
                <a:solidFill>
                  <a:schemeClr val="accent5"/>
                </a:solidFill>
                <a:latin typeface="+mn-lt"/>
              </a:defRPr>
            </a:lvl1pPr>
          </a:lstStyle>
          <a:p>
            <a:pPr lvl="0"/>
            <a:r>
              <a:rPr lang="ru-RU" dirty="0"/>
              <a:t>Результат(ы)</a:t>
            </a:r>
          </a:p>
        </p:txBody>
      </p:sp>
      <p:sp>
        <p:nvSpPr>
          <p:cNvPr id="37" name="Текст 3"/>
          <p:cNvSpPr>
            <a:spLocks noGrp="1"/>
          </p:cNvSpPr>
          <p:nvPr>
            <p:ph type="body" sz="quarter" idx="178" hasCustomPrompt="1"/>
          </p:nvPr>
        </p:nvSpPr>
        <p:spPr>
          <a:xfrm>
            <a:off x="8183563" y="4946650"/>
            <a:ext cx="3524037" cy="1515795"/>
          </a:xfrm>
          <a:prstGeom prst="roundRect">
            <a:avLst>
              <a:gd name="adj" fmla="val 10675"/>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none"/>
        </p:style>
        <p:txBody>
          <a:bodyPr/>
          <a:lstStyle>
            <a:lvl1pPr>
              <a:defRPr/>
            </a:lvl1pPr>
          </a:lstStyle>
          <a:p>
            <a:pPr lvl="0"/>
            <a:r>
              <a:rPr lang="ru-RU" dirty="0"/>
              <a:t> </a:t>
            </a:r>
          </a:p>
        </p:txBody>
      </p:sp>
      <p:sp>
        <p:nvSpPr>
          <p:cNvPr id="38" name="Текст 29"/>
          <p:cNvSpPr>
            <a:spLocks noGrp="1"/>
          </p:cNvSpPr>
          <p:nvPr>
            <p:ph type="body" sz="quarter" idx="87" hasCustomPrompt="1"/>
          </p:nvPr>
        </p:nvSpPr>
        <p:spPr>
          <a:xfrm>
            <a:off x="8606445" y="5077168"/>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1</a:t>
            </a:r>
          </a:p>
        </p:txBody>
      </p:sp>
      <p:sp>
        <p:nvSpPr>
          <p:cNvPr id="39" name="Рисунок 45"/>
          <p:cNvSpPr>
            <a:spLocks noGrp="1" noChangeAspect="1"/>
          </p:cNvSpPr>
          <p:nvPr>
            <p:ph type="pic" sz="quarter" idx="84" hasCustomPrompt="1"/>
          </p:nvPr>
        </p:nvSpPr>
        <p:spPr>
          <a:xfrm>
            <a:off x="8249619" y="5014576"/>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0" name="Текст 29"/>
          <p:cNvSpPr>
            <a:spLocks noGrp="1"/>
          </p:cNvSpPr>
          <p:nvPr>
            <p:ph type="body" sz="quarter" idx="102" hasCustomPrompt="1"/>
          </p:nvPr>
        </p:nvSpPr>
        <p:spPr>
          <a:xfrm>
            <a:off x="8606445" y="5586450"/>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2</a:t>
            </a:r>
          </a:p>
        </p:txBody>
      </p:sp>
      <p:sp>
        <p:nvSpPr>
          <p:cNvPr id="41" name="Рисунок 45"/>
          <p:cNvSpPr>
            <a:spLocks noGrp="1" noChangeAspect="1"/>
          </p:cNvSpPr>
          <p:nvPr>
            <p:ph type="pic" sz="quarter" idx="103" hasCustomPrompt="1"/>
          </p:nvPr>
        </p:nvSpPr>
        <p:spPr>
          <a:xfrm>
            <a:off x="8249619" y="5523858"/>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2" name="Текст 29"/>
          <p:cNvSpPr>
            <a:spLocks noGrp="1"/>
          </p:cNvSpPr>
          <p:nvPr>
            <p:ph type="body" sz="quarter" idx="110" hasCustomPrompt="1"/>
          </p:nvPr>
        </p:nvSpPr>
        <p:spPr>
          <a:xfrm>
            <a:off x="8606445" y="6095732"/>
            <a:ext cx="3024000" cy="205629"/>
          </a:xfrm>
          <a:noFill/>
        </p:spPr>
        <p:txBody>
          <a:bodyPr wrap="square" lIns="72000" tIns="36000" rIns="72000" bIns="0" anchor="ctr">
            <a:noAutofit/>
          </a:bodyPr>
          <a:lstStyle>
            <a:lvl1pPr algn="l">
              <a:spcBef>
                <a:spcPts val="0"/>
              </a:spcBef>
              <a:spcAft>
                <a:spcPts val="0"/>
              </a:spcAft>
              <a:defRPr lang="ru-RU" sz="1100" b="0" dirty="0">
                <a:solidFill>
                  <a:schemeClr val="tx1"/>
                </a:solidFill>
                <a:latin typeface="+mn-lt"/>
              </a:defRPr>
            </a:lvl1pPr>
          </a:lstStyle>
          <a:p>
            <a:pPr lvl="0" fontAlgn="base">
              <a:spcBef>
                <a:spcPct val="0"/>
              </a:spcBef>
              <a:spcAft>
                <a:spcPct val="0"/>
              </a:spcAft>
              <a:buClr>
                <a:srgbClr val="F58220"/>
              </a:buClr>
            </a:pPr>
            <a:r>
              <a:rPr lang="ru-RU" dirty="0"/>
              <a:t>Направление 3</a:t>
            </a:r>
          </a:p>
        </p:txBody>
      </p:sp>
      <p:sp>
        <p:nvSpPr>
          <p:cNvPr id="43" name="Рисунок 45"/>
          <p:cNvSpPr>
            <a:spLocks noGrp="1" noChangeAspect="1"/>
          </p:cNvSpPr>
          <p:nvPr>
            <p:ph type="pic" sz="quarter" idx="113" hasCustomPrompt="1"/>
          </p:nvPr>
        </p:nvSpPr>
        <p:spPr>
          <a:xfrm>
            <a:off x="8249619" y="6033140"/>
            <a:ext cx="360000" cy="360000"/>
          </a:xfrm>
          <a:prstGeom prst="ellipse">
            <a:avLst/>
          </a:prstGeom>
          <a:solidFill>
            <a:schemeClr val="accent5"/>
          </a:solidFill>
          <a:ln w="19050">
            <a:noFill/>
          </a:ln>
        </p:spPr>
        <p:txBody>
          <a:bodyPr lIns="0" tIns="0" rIns="0" bIns="0" anchor="ctr">
            <a:noAutofit/>
          </a:bodyPr>
          <a:lstStyle>
            <a:lvl1pPr marL="0" indent="0" algn="ctr">
              <a:buNone/>
              <a:defRPr sz="700"/>
            </a:lvl1pPr>
          </a:lstStyle>
          <a:p>
            <a:r>
              <a:rPr lang="ru-RU" dirty="0"/>
              <a:t>Иконка</a:t>
            </a:r>
          </a:p>
        </p:txBody>
      </p:sp>
      <p:sp>
        <p:nvSpPr>
          <p:cNvPr id="44" name="Текст 3"/>
          <p:cNvSpPr>
            <a:spLocks noGrp="1"/>
          </p:cNvSpPr>
          <p:nvPr>
            <p:ph type="body" sz="quarter" idx="203" hasCustomPrompt="1"/>
          </p:nvPr>
        </p:nvSpPr>
        <p:spPr>
          <a:xfrm>
            <a:off x="7896224" y="1090482"/>
            <a:ext cx="287339" cy="2824292"/>
          </a:xfrm>
          <a:custGeom>
            <a:avLst/>
            <a:gdLst>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5" fmla="*/ 233363 w 466726"/>
              <a:gd name="connsiteY5" fmla="*/ 1241425 h 2482850"/>
              <a:gd name="connsiteX6" fmla="*/ 0 w 466726"/>
              <a:gd name="connsiteY6" fmla="*/ 0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6" fmla="*/ 324803 w 466726"/>
              <a:gd name="connsiteY6" fmla="*/ 1332865 h 2482850"/>
              <a:gd name="connsiteX0" fmla="*/ 233363 w 466726"/>
              <a:gd name="connsiteY0" fmla="*/ 1241425 h 2482850"/>
              <a:gd name="connsiteX1" fmla="*/ 0 w 466726"/>
              <a:gd name="connsiteY1" fmla="*/ 0 h 2482850"/>
              <a:gd name="connsiteX2" fmla="*/ 233363 w 466726"/>
              <a:gd name="connsiteY2" fmla="*/ 0 h 2482850"/>
              <a:gd name="connsiteX3" fmla="*/ 466726 w 466726"/>
              <a:gd name="connsiteY3" fmla="*/ 1241425 h 2482850"/>
              <a:gd name="connsiteX4" fmla="*/ 233363 w 466726"/>
              <a:gd name="connsiteY4" fmla="*/ 2482850 h 2482850"/>
              <a:gd name="connsiteX5" fmla="*/ 0 w 466726"/>
              <a:gd name="connsiteY5"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4" fmla="*/ 0 w 466726"/>
              <a:gd name="connsiteY4" fmla="*/ 2482850 h 2482850"/>
              <a:gd name="connsiteX0" fmla="*/ 0 w 466726"/>
              <a:gd name="connsiteY0" fmla="*/ 0 h 2482850"/>
              <a:gd name="connsiteX1" fmla="*/ 233363 w 466726"/>
              <a:gd name="connsiteY1" fmla="*/ 0 h 2482850"/>
              <a:gd name="connsiteX2" fmla="*/ 466726 w 466726"/>
              <a:gd name="connsiteY2" fmla="*/ 1241425 h 2482850"/>
              <a:gd name="connsiteX3" fmla="*/ 233363 w 466726"/>
              <a:gd name="connsiteY3" fmla="*/ 2482850 h 2482850"/>
              <a:gd name="connsiteX0" fmla="*/ 0 w 233363"/>
              <a:gd name="connsiteY0" fmla="*/ 0 h 2482850"/>
              <a:gd name="connsiteX1" fmla="*/ 233363 w 233363"/>
              <a:gd name="connsiteY1" fmla="*/ 1241425 h 2482850"/>
              <a:gd name="connsiteX2" fmla="*/ 0 w 233363"/>
              <a:gd name="connsiteY2" fmla="*/ 2482850 h 2482850"/>
            </a:gdLst>
            <a:ahLst/>
            <a:cxnLst>
              <a:cxn ang="0">
                <a:pos x="connsiteX0" y="connsiteY0"/>
              </a:cxn>
              <a:cxn ang="0">
                <a:pos x="connsiteX1" y="connsiteY1"/>
              </a:cxn>
              <a:cxn ang="0">
                <a:pos x="connsiteX2" y="connsiteY2"/>
              </a:cxn>
            </a:cxnLst>
            <a:rect l="l" t="t" r="r" b="b"/>
            <a:pathLst>
              <a:path w="233363" h="2482850">
                <a:moveTo>
                  <a:pt x="0" y="0"/>
                </a:moveTo>
                <a:lnTo>
                  <a:pt x="233363" y="1241425"/>
                </a:lnTo>
                <a:lnTo>
                  <a:pt x="0" y="2482850"/>
                </a:lnTo>
              </a:path>
            </a:pathLst>
          </a:custGeom>
          <a:noFill/>
          <a:ln w="12700">
            <a:solidFill>
              <a:srgbClr val="979799"/>
            </a:solidFill>
            <a:prstDash val="solid"/>
          </a:ln>
        </p:spPr>
        <p:txBody>
          <a:bodyPr vert="horz" lIns="0" tIns="0" rIns="0" bIns="0" rtlCol="0" anchor="ctr">
            <a:noAutofit/>
          </a:bodyPr>
          <a:lstStyle>
            <a:lvl1pPr>
              <a:defRPr lang="ru-RU" sz="700" dirty="0"/>
            </a:lvl1pPr>
          </a:lstStyle>
          <a:p>
            <a:pPr marR="0" lvl="0" fontAlgn="auto">
              <a:spcAft>
                <a:spcPts val="0"/>
              </a:spcAft>
              <a:buClrTx/>
              <a:buSzTx/>
              <a:tabLst/>
            </a:pPr>
            <a:r>
              <a:rPr lang="ru-RU" dirty="0"/>
              <a:t> </a:t>
            </a:r>
          </a:p>
        </p:txBody>
      </p:sp>
    </p:spTree>
    <p:extLst>
      <p:ext uri="{BB962C8B-B14F-4D97-AF65-F5344CB8AC3E}">
        <p14:creationId xmlns:p14="http://schemas.microsoft.com/office/powerpoint/2010/main" val="3842377542"/>
      </p:ext>
    </p:extLst>
  </p:cSld>
  <p:clrMapOvr>
    <a:masterClrMapping/>
  </p:clrMapOvr>
  <p:extLst>
    <p:ext uri="{DCECCB84-F9BA-43D5-87BE-67443E8EF086}">
      <p15:sldGuideLst xmlns:p15="http://schemas.microsoft.com/office/powerpoint/2012/main">
        <p15:guide id="1" pos="4974">
          <p15:clr>
            <a:srgbClr val="FBAE40"/>
          </p15:clr>
        </p15:guide>
        <p15:guide id="2" pos="5155">
          <p15:clr>
            <a:srgbClr val="FBAE40"/>
          </p15:clr>
        </p15:guide>
        <p15:guide id="6" orient="horz" pos="2137">
          <p15:clr>
            <a:srgbClr val="FBAE40"/>
          </p15:clr>
        </p15:guide>
        <p15:guide id="8" pos="2593">
          <p15:clr>
            <a:srgbClr val="FBAE40"/>
          </p15:clr>
        </p15:guide>
        <p15:guide id="9" orient="horz" pos="2455">
          <p15:clr>
            <a:srgbClr val="FBAE40"/>
          </p15:clr>
        </p15:guide>
        <p15:guide id="11" pos="533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0 - Пустой слайд с лого">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0493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04 - Общие результаты - 6 иконок и таймлайн">
    <p:spTree>
      <p:nvGrpSpPr>
        <p:cNvPr id="1" name=""/>
        <p:cNvGrpSpPr/>
        <p:nvPr/>
      </p:nvGrpSpPr>
      <p:grpSpPr>
        <a:xfrm>
          <a:off x="0" y="0"/>
          <a:ext cx="0" cy="0"/>
          <a:chOff x="0" y="0"/>
          <a:chExt cx="0" cy="0"/>
        </a:xfrm>
      </p:grpSpPr>
      <p:sp>
        <p:nvSpPr>
          <p:cNvPr id="57" name="Прямоугольник 56"/>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Прямоугольник 57"/>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Текст 4"/>
          <p:cNvSpPr>
            <a:spLocks noGrp="1"/>
          </p:cNvSpPr>
          <p:nvPr>
            <p:ph type="body" sz="quarter" idx="187" hasCustomPrompt="1"/>
          </p:nvPr>
        </p:nvSpPr>
        <p:spPr>
          <a:xfrm>
            <a:off x="594347" y="5974087"/>
            <a:ext cx="11016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2700">
            <a:solidFill>
              <a:schemeClr val="bg1"/>
            </a:solidFill>
            <a:prstDash val="dash"/>
          </a:ln>
        </p:spPr>
        <p:txBody>
          <a:bodyPr vert="horz" lIns="91440" tIns="45720" rIns="91440" bIns="45720" rtlCol="0">
            <a:normAutofit/>
          </a:bodyPr>
          <a:lstStyle>
            <a:lvl1pPr>
              <a:defRPr lang="ru-RU" dirty="0"/>
            </a:lvl1pPr>
          </a:lstStyle>
          <a:p>
            <a:pPr lvl="0"/>
            <a:r>
              <a:rPr lang="ru-RU" dirty="0"/>
              <a:t> </a:t>
            </a:r>
          </a:p>
        </p:txBody>
      </p:sp>
      <p:sp>
        <p:nvSpPr>
          <p:cNvPr id="54" name="Текст 6"/>
          <p:cNvSpPr>
            <a:spLocks noGrp="1"/>
          </p:cNvSpPr>
          <p:nvPr>
            <p:ph type="body" sz="quarter" idx="167" hasCustomPrompt="1"/>
          </p:nvPr>
        </p:nvSpPr>
        <p:spPr>
          <a:xfrm>
            <a:off x="4248005" y="4724062"/>
            <a:ext cx="1587" cy="1260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chemeClr val="bg1">
                <a:lumMod val="90000"/>
              </a:schemeClr>
            </a:solidFill>
            <a:prstDash val="dash"/>
          </a:ln>
        </p:spPr>
        <p:txBody>
          <a:bodyPr/>
          <a:lstStyle/>
          <a:p>
            <a:pPr lvl="0"/>
            <a:r>
              <a:rPr lang="ru-RU" dirty="0"/>
              <a:t> </a:t>
            </a:r>
          </a:p>
        </p:txBody>
      </p:sp>
      <p:sp>
        <p:nvSpPr>
          <p:cNvPr id="55" name="Текст 6"/>
          <p:cNvSpPr>
            <a:spLocks noGrp="1"/>
          </p:cNvSpPr>
          <p:nvPr>
            <p:ph type="body" sz="quarter" idx="188" hasCustomPrompt="1"/>
          </p:nvPr>
        </p:nvSpPr>
        <p:spPr>
          <a:xfrm>
            <a:off x="7926313" y="4724062"/>
            <a:ext cx="1587" cy="1260000"/>
          </a:xfrm>
          <a:custGeom>
            <a:avLst/>
            <a:gdLst>
              <a:gd name="connsiteX0" fmla="*/ 0 w 1797050"/>
              <a:gd name="connsiteY0" fmla="*/ 2444750 h 2444750"/>
              <a:gd name="connsiteX1" fmla="*/ 449263 w 1797050"/>
              <a:gd name="connsiteY1" fmla="*/ 0 h 2444750"/>
              <a:gd name="connsiteX2" fmla="*/ 1797050 w 1797050"/>
              <a:gd name="connsiteY2" fmla="*/ 0 h 2444750"/>
              <a:gd name="connsiteX3" fmla="*/ 1347788 w 1797050"/>
              <a:gd name="connsiteY3" fmla="*/ 2444750 h 2444750"/>
              <a:gd name="connsiteX4" fmla="*/ 0 w 1797050"/>
              <a:gd name="connsiteY4" fmla="*/ 2444750 h 2444750"/>
              <a:gd name="connsiteX0" fmla="*/ 0 w 1797050"/>
              <a:gd name="connsiteY0" fmla="*/ 2444750 h 2444750"/>
              <a:gd name="connsiteX1" fmla="*/ 1797050 w 1797050"/>
              <a:gd name="connsiteY1" fmla="*/ 0 h 2444750"/>
              <a:gd name="connsiteX2" fmla="*/ 1347788 w 1797050"/>
              <a:gd name="connsiteY2" fmla="*/ 2444750 h 2444750"/>
              <a:gd name="connsiteX3" fmla="*/ 0 w 1797050"/>
              <a:gd name="connsiteY3" fmla="*/ 2444750 h 2444750"/>
              <a:gd name="connsiteX0" fmla="*/ 0 w 1797050"/>
              <a:gd name="connsiteY0" fmla="*/ 2444750 h 2536190"/>
              <a:gd name="connsiteX1" fmla="*/ 1797050 w 1797050"/>
              <a:gd name="connsiteY1" fmla="*/ 0 h 2536190"/>
              <a:gd name="connsiteX2" fmla="*/ 1347788 w 1797050"/>
              <a:gd name="connsiteY2" fmla="*/ 2444750 h 2536190"/>
              <a:gd name="connsiteX3" fmla="*/ 91440 w 1797050"/>
              <a:gd name="connsiteY3" fmla="*/ 2536190 h 2536190"/>
              <a:gd name="connsiteX0" fmla="*/ 0 w 1797050"/>
              <a:gd name="connsiteY0" fmla="*/ 2444750 h 2444750"/>
              <a:gd name="connsiteX1" fmla="*/ 1797050 w 1797050"/>
              <a:gd name="connsiteY1" fmla="*/ 0 h 2444750"/>
              <a:gd name="connsiteX2" fmla="*/ 1347788 w 1797050"/>
              <a:gd name="connsiteY2" fmla="*/ 2444750 h 2444750"/>
              <a:gd name="connsiteX0" fmla="*/ 449262 w 449262"/>
              <a:gd name="connsiteY0" fmla="*/ 0 h 2444750"/>
              <a:gd name="connsiteX1" fmla="*/ 0 w 449262"/>
              <a:gd name="connsiteY1" fmla="*/ 2444750 h 2444750"/>
              <a:gd name="connsiteX0" fmla="*/ 0 w 26988"/>
              <a:gd name="connsiteY0" fmla="*/ 0 h 2520950"/>
              <a:gd name="connsiteX1" fmla="*/ 26988 w 26988"/>
              <a:gd name="connsiteY1" fmla="*/ 2520950 h 2520950"/>
              <a:gd name="connsiteX0" fmla="*/ 1587 w 1587"/>
              <a:gd name="connsiteY0" fmla="*/ 0 h 2520950"/>
              <a:gd name="connsiteX1" fmla="*/ 0 w 1587"/>
              <a:gd name="connsiteY1" fmla="*/ 2520950 h 2520950"/>
            </a:gdLst>
            <a:ahLst/>
            <a:cxnLst>
              <a:cxn ang="0">
                <a:pos x="connsiteX0" y="connsiteY0"/>
              </a:cxn>
              <a:cxn ang="0">
                <a:pos x="connsiteX1" y="connsiteY1"/>
              </a:cxn>
            </a:cxnLst>
            <a:rect l="l" t="t" r="r" b="b"/>
            <a:pathLst>
              <a:path w="1587" h="2520950">
                <a:moveTo>
                  <a:pt x="1587" y="0"/>
                </a:moveTo>
                <a:lnTo>
                  <a:pt x="0" y="2520950"/>
                </a:lnTo>
              </a:path>
            </a:pathLst>
          </a:custGeom>
          <a:noFill/>
          <a:ln w="12700">
            <a:solidFill>
              <a:schemeClr val="bg1">
                <a:lumMod val="90000"/>
              </a:schemeClr>
            </a:solidFill>
            <a:prstDash val="dash"/>
          </a:ln>
        </p:spPr>
        <p:txBody>
          <a:bodyPr/>
          <a:lstStyle/>
          <a:p>
            <a:pPr lvl="0"/>
            <a:r>
              <a:rPr lang="ru-RU" dirty="0"/>
              <a:t> </a:t>
            </a:r>
          </a:p>
        </p:txBody>
      </p:sp>
      <p:sp>
        <p:nvSpPr>
          <p:cNvPr id="2" name="Заголовок"/>
          <p:cNvSpPr>
            <a:spLocks noGrp="1"/>
          </p:cNvSpPr>
          <p:nvPr>
            <p:ph type="title" hasCustomPrompt="1"/>
          </p:nvPr>
        </p:nvSpPr>
        <p:spPr>
          <a:xfrm>
            <a:off x="344795" y="147349"/>
            <a:ext cx="11475730" cy="433965"/>
          </a:xfrm>
        </p:spPr>
        <p:txBody>
          <a:bodyPr vert="horz" wrap="square" lIns="90000" tIns="45720" rIns="91440" bIns="45720" rtlCol="0" anchor="ctr">
            <a:spAutoFit/>
          </a:bodyPr>
          <a:lstStyle>
            <a:lvl1pPr>
              <a:defRPr lang="ru-RU" dirty="0">
                <a:latin typeface="+mn-lt"/>
              </a:defRPr>
            </a:lvl1pPr>
          </a:lstStyle>
          <a:p>
            <a:pPr lvl="0"/>
            <a:r>
              <a:rPr lang="ru-RU" dirty="0"/>
              <a:t>План проекта «Название проекта»</a:t>
            </a:r>
          </a:p>
        </p:txBody>
      </p:sp>
      <p:sp>
        <p:nvSpPr>
          <p:cNvPr id="4" name="Иконка 1"/>
          <p:cNvSpPr>
            <a:spLocks noGrp="1" noChangeAspect="1"/>
          </p:cNvSpPr>
          <p:nvPr>
            <p:ph type="pic" sz="quarter" idx="28" hasCustomPrompt="1"/>
          </p:nvPr>
        </p:nvSpPr>
        <p:spPr>
          <a:xfrm>
            <a:off x="340951" y="1221774"/>
            <a:ext cx="360000" cy="360000"/>
          </a:xfrm>
          <a:prstGeom prst="roundRect">
            <a:avLst>
              <a:gd name="adj" fmla="val 15033"/>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 name="Достижение 1"/>
          <p:cNvSpPr>
            <a:spLocks noGrp="1"/>
          </p:cNvSpPr>
          <p:nvPr>
            <p:ph type="body" sz="quarter" idx="16"/>
          </p:nvPr>
        </p:nvSpPr>
        <p:spPr>
          <a:xfrm>
            <a:off x="728303" y="1244808"/>
            <a:ext cx="2902132" cy="313932"/>
          </a:xfrm>
          <a:noFill/>
        </p:spPr>
        <p:txBody>
          <a:bodyPr wrap="square" rtlCol="0" anchor="ctr">
            <a:noAutofit/>
          </a:bodyPr>
          <a:lstStyle>
            <a:lvl1pPr marL="0" indent="0">
              <a:lnSpc>
                <a:spcPct val="100000"/>
              </a:lnSpc>
              <a:spcBef>
                <a:spcPts val="0"/>
              </a:spcBef>
              <a:buNone/>
              <a:defRPr lang="ru-RU" sz="1600" spc="-30" dirty="0" smtClean="0">
                <a:latin typeface="+mn-lt"/>
                <a:cs typeface="Whitney Book" pitchFamily="50" charset="0"/>
              </a:defRPr>
            </a:lvl1pPr>
          </a:lstStyle>
          <a:p>
            <a:pPr marL="0" lvl="0"/>
            <a:r>
              <a:rPr lang="ru-RU" dirty="0"/>
              <a:t>Образец текста</a:t>
            </a:r>
          </a:p>
        </p:txBody>
      </p:sp>
      <p:sp>
        <p:nvSpPr>
          <p:cNvPr id="14" name="Детали 1"/>
          <p:cNvSpPr>
            <a:spLocks noGrp="1"/>
          </p:cNvSpPr>
          <p:nvPr>
            <p:ph type="body" sz="quarter" idx="44"/>
          </p:nvPr>
        </p:nvSpPr>
        <p:spPr>
          <a:xfrm>
            <a:off x="728303" y="1713038"/>
            <a:ext cx="2901450" cy="276999"/>
          </a:xfrm>
        </p:spPr>
        <p:txBody>
          <a:bodyPr wrap="square">
            <a:spAutoFit/>
          </a:bodyPr>
          <a:lstStyle>
            <a:lvl1pPr marL="171450" indent="-171450">
              <a:lnSpc>
                <a:spcPct val="100000"/>
              </a:lnSpc>
              <a:spcBef>
                <a:spcPts val="0"/>
              </a:spcBef>
              <a:buClr>
                <a:srgbClr val="3BBC9E"/>
              </a:buClr>
              <a:buFont typeface="Courier New" panose="02070309020205020404" pitchFamily="49" charset="0"/>
              <a:buChar char="o"/>
              <a:defRPr sz="1200">
                <a:latin typeface="+mn-lt"/>
              </a:defRPr>
            </a:lvl1pPr>
          </a:lstStyle>
          <a:p>
            <a:pPr lvl="0"/>
            <a:r>
              <a:rPr lang="ru-RU" dirty="0"/>
              <a:t>Образец текста</a:t>
            </a:r>
          </a:p>
        </p:txBody>
      </p:sp>
      <p:sp>
        <p:nvSpPr>
          <p:cNvPr id="5" name="Иконка 2"/>
          <p:cNvSpPr>
            <a:spLocks noGrp="1" noChangeAspect="1"/>
          </p:cNvSpPr>
          <p:nvPr>
            <p:ph type="pic" sz="quarter" idx="29" hasCustomPrompt="1"/>
          </p:nvPr>
        </p:nvSpPr>
        <p:spPr>
          <a:xfrm>
            <a:off x="4439861" y="1221774"/>
            <a:ext cx="360000" cy="360000"/>
          </a:xfrm>
          <a:prstGeom prst="roundRect">
            <a:avLst>
              <a:gd name="adj" fmla="val 13630"/>
            </a:avLst>
          </a:prstGeom>
          <a:noFill/>
          <a:ln w="15875">
            <a:solidFill>
              <a:schemeClr val="bg2"/>
            </a:solidFill>
          </a:ln>
        </p:spPr>
        <p:txBody>
          <a:bodyPr vert="horz" lIns="0" tIns="0" rIns="0" bIns="0" rtlCol="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ru-RU" sz="700" dirty="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9" name="Достижение 2"/>
          <p:cNvSpPr>
            <a:spLocks noGrp="1"/>
          </p:cNvSpPr>
          <p:nvPr>
            <p:ph type="body" sz="quarter" idx="35"/>
          </p:nvPr>
        </p:nvSpPr>
        <p:spPr>
          <a:xfrm>
            <a:off x="4822643" y="1244808"/>
            <a:ext cx="2902132" cy="313932"/>
          </a:xfrm>
          <a:noFill/>
        </p:spPr>
        <p:txBody>
          <a:bodyPr wrap="square" rtlCol="0" anchor="ctr">
            <a:noAutofit/>
          </a:bodyPr>
          <a:lstStyle>
            <a:lvl1pPr marL="0" indent="0">
              <a:lnSpc>
                <a:spcPct val="100000"/>
              </a:lnSpc>
              <a:spcBef>
                <a:spcPts val="0"/>
              </a:spcBef>
              <a:buNone/>
              <a:defRPr lang="ru-RU" sz="1600" spc="-30" dirty="0" smtClean="0">
                <a:latin typeface="+mn-lt"/>
                <a:cs typeface="Whitney Book" pitchFamily="50" charset="0"/>
              </a:defRPr>
            </a:lvl1pPr>
          </a:lstStyle>
          <a:p>
            <a:pPr marL="0" lvl="0"/>
            <a:r>
              <a:rPr lang="ru-RU" dirty="0"/>
              <a:t>Образец текста</a:t>
            </a:r>
          </a:p>
        </p:txBody>
      </p:sp>
      <p:sp>
        <p:nvSpPr>
          <p:cNvPr id="15" name="Детали 2"/>
          <p:cNvSpPr>
            <a:spLocks noGrp="1"/>
          </p:cNvSpPr>
          <p:nvPr>
            <p:ph type="body" sz="quarter" idx="45"/>
          </p:nvPr>
        </p:nvSpPr>
        <p:spPr>
          <a:xfrm>
            <a:off x="4822643" y="1713038"/>
            <a:ext cx="2901450" cy="276999"/>
          </a:xfrm>
        </p:spPr>
        <p:txBody>
          <a:bodyPr wrap="square">
            <a:spAutoFit/>
          </a:bodyPr>
          <a:lstStyle>
            <a:lvl1pPr marL="171450" indent="-171450">
              <a:lnSpc>
                <a:spcPct val="100000"/>
              </a:lnSpc>
              <a:spcBef>
                <a:spcPts val="0"/>
              </a:spcBef>
              <a:buClr>
                <a:srgbClr val="C00000"/>
              </a:buClr>
              <a:buFont typeface="Courier New" panose="02070309020205020404" pitchFamily="49" charset="0"/>
              <a:buChar char="o"/>
              <a:defRPr sz="1200">
                <a:latin typeface="+mn-lt"/>
              </a:defRPr>
            </a:lvl1pPr>
          </a:lstStyle>
          <a:p>
            <a:pPr lvl="0"/>
            <a:r>
              <a:rPr lang="ru-RU" dirty="0"/>
              <a:t>Образец текста</a:t>
            </a:r>
          </a:p>
        </p:txBody>
      </p:sp>
      <p:sp>
        <p:nvSpPr>
          <p:cNvPr id="6" name="Иконка 3"/>
          <p:cNvSpPr>
            <a:spLocks noGrp="1" noChangeAspect="1"/>
          </p:cNvSpPr>
          <p:nvPr>
            <p:ph type="pic" sz="quarter" idx="30" hasCustomPrompt="1"/>
          </p:nvPr>
        </p:nvSpPr>
        <p:spPr>
          <a:xfrm>
            <a:off x="8538771" y="1221774"/>
            <a:ext cx="360000" cy="360000"/>
          </a:xfrm>
          <a:prstGeom prst="roundRect">
            <a:avLst>
              <a:gd name="adj" fmla="val 15233"/>
            </a:avLst>
          </a:prstGeom>
          <a:noFill/>
          <a:ln w="15875">
            <a:solidFill>
              <a:schemeClr val="accent1"/>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0" name="Достижение 3"/>
          <p:cNvSpPr>
            <a:spLocks noGrp="1"/>
          </p:cNvSpPr>
          <p:nvPr>
            <p:ph type="body" sz="quarter" idx="37"/>
          </p:nvPr>
        </p:nvSpPr>
        <p:spPr>
          <a:xfrm>
            <a:off x="8912688" y="1244808"/>
            <a:ext cx="2902132" cy="313932"/>
          </a:xfrm>
          <a:noFill/>
        </p:spPr>
        <p:txBody>
          <a:bodyPr wrap="square" rtlCol="0" anchor="ctr">
            <a:noAutofit/>
          </a:bodyPr>
          <a:lstStyle>
            <a:lvl1pPr marL="0" indent="0">
              <a:lnSpc>
                <a:spcPct val="100000"/>
              </a:lnSpc>
              <a:spcBef>
                <a:spcPts val="0"/>
              </a:spcBef>
              <a:buNone/>
              <a:defRPr lang="ru-RU" sz="1600" spc="-30" dirty="0" smtClean="0">
                <a:latin typeface="+mn-lt"/>
                <a:cs typeface="Whitney Book" pitchFamily="50" charset="0"/>
              </a:defRPr>
            </a:lvl1pPr>
          </a:lstStyle>
          <a:p>
            <a:pPr marL="0" lvl="0"/>
            <a:r>
              <a:rPr lang="ru-RU" dirty="0"/>
              <a:t>Образец текста</a:t>
            </a:r>
          </a:p>
        </p:txBody>
      </p:sp>
      <p:sp>
        <p:nvSpPr>
          <p:cNvPr id="16" name="Детали 3"/>
          <p:cNvSpPr>
            <a:spLocks noGrp="1"/>
          </p:cNvSpPr>
          <p:nvPr>
            <p:ph type="body" sz="quarter" idx="46"/>
          </p:nvPr>
        </p:nvSpPr>
        <p:spPr>
          <a:xfrm>
            <a:off x="8912688" y="1713038"/>
            <a:ext cx="2901450" cy="276999"/>
          </a:xfrm>
        </p:spPr>
        <p:txBody>
          <a:bodyPr wrap="square">
            <a:spAutoFit/>
          </a:bodyPr>
          <a:lstStyle>
            <a:lvl1pPr marL="228600" indent="-228600">
              <a:lnSpc>
                <a:spcPct val="100000"/>
              </a:lnSpc>
              <a:spcBef>
                <a:spcPts val="0"/>
              </a:spcBef>
              <a:buClr>
                <a:schemeClr val="accent1"/>
              </a:buClr>
              <a:buFont typeface="Courier New" panose="02070309020205020404" pitchFamily="49" charset="0"/>
              <a:buChar char="o"/>
              <a:defRPr sz="1200">
                <a:latin typeface="+mn-lt"/>
              </a:defRPr>
            </a:lvl1pPr>
          </a:lstStyle>
          <a:p>
            <a:pPr lvl="0"/>
            <a:r>
              <a:rPr lang="ru-RU" dirty="0"/>
              <a:t>Образец текста</a:t>
            </a:r>
          </a:p>
        </p:txBody>
      </p:sp>
      <p:sp>
        <p:nvSpPr>
          <p:cNvPr id="8" name="Иконка 4"/>
          <p:cNvSpPr>
            <a:spLocks noGrp="1" noChangeAspect="1"/>
          </p:cNvSpPr>
          <p:nvPr>
            <p:ph type="pic" sz="quarter" idx="33" hasCustomPrompt="1"/>
          </p:nvPr>
        </p:nvSpPr>
        <p:spPr>
          <a:xfrm>
            <a:off x="340951" y="2702272"/>
            <a:ext cx="360000" cy="360000"/>
          </a:xfrm>
          <a:prstGeom prst="roundRect">
            <a:avLst>
              <a:gd name="adj" fmla="val 17438"/>
            </a:avLst>
          </a:prstGeom>
          <a:noFill/>
          <a:ln w="15875">
            <a:solidFill>
              <a:schemeClr val="accent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 name="Достижение 4"/>
          <p:cNvSpPr>
            <a:spLocks noGrp="1"/>
          </p:cNvSpPr>
          <p:nvPr>
            <p:ph type="body" sz="quarter" idx="39"/>
          </p:nvPr>
        </p:nvSpPr>
        <p:spPr>
          <a:xfrm>
            <a:off x="728303" y="2725306"/>
            <a:ext cx="2902132" cy="313932"/>
          </a:xfrm>
          <a:noFill/>
        </p:spPr>
        <p:txBody>
          <a:bodyPr wrap="square" rtlCol="0" anchor="ctr">
            <a:noAutofit/>
          </a:bodyPr>
          <a:lstStyle>
            <a:lvl1pPr marL="0" indent="0">
              <a:lnSpc>
                <a:spcPct val="100000"/>
              </a:lnSpc>
              <a:spcBef>
                <a:spcPts val="0"/>
              </a:spcBef>
              <a:buNone/>
              <a:defRPr lang="ru-RU" sz="1600" spc="-30" dirty="0" smtClean="0">
                <a:latin typeface="+mn-lt"/>
                <a:cs typeface="Whitney Book" pitchFamily="50" charset="0"/>
              </a:defRPr>
            </a:lvl1pPr>
          </a:lstStyle>
          <a:p>
            <a:pPr marL="0" lvl="0"/>
            <a:r>
              <a:rPr lang="ru-RU" dirty="0"/>
              <a:t>Образец текста</a:t>
            </a:r>
          </a:p>
        </p:txBody>
      </p:sp>
      <p:sp>
        <p:nvSpPr>
          <p:cNvPr id="17" name="Детали 4"/>
          <p:cNvSpPr>
            <a:spLocks noGrp="1"/>
          </p:cNvSpPr>
          <p:nvPr>
            <p:ph type="body" sz="quarter" idx="47"/>
          </p:nvPr>
        </p:nvSpPr>
        <p:spPr>
          <a:xfrm>
            <a:off x="728303" y="3197936"/>
            <a:ext cx="2901450" cy="276999"/>
          </a:xfrm>
        </p:spPr>
        <p:txBody>
          <a:bodyPr wrap="square">
            <a:spAutoFit/>
          </a:bodyPr>
          <a:lstStyle>
            <a:lvl1pPr marL="171450" indent="-171450">
              <a:lnSpc>
                <a:spcPct val="100000"/>
              </a:lnSpc>
              <a:spcBef>
                <a:spcPts val="0"/>
              </a:spcBef>
              <a:buClr>
                <a:srgbClr val="FFC000"/>
              </a:buClr>
              <a:buFont typeface="Courier New" panose="02070309020205020404" pitchFamily="49" charset="0"/>
              <a:buChar char="o"/>
              <a:defRPr sz="1200">
                <a:latin typeface="+mn-lt"/>
              </a:defRPr>
            </a:lvl1pPr>
          </a:lstStyle>
          <a:p>
            <a:pPr lvl="0"/>
            <a:r>
              <a:rPr lang="ru-RU" dirty="0"/>
              <a:t>Образец текста</a:t>
            </a:r>
          </a:p>
        </p:txBody>
      </p:sp>
      <p:sp>
        <p:nvSpPr>
          <p:cNvPr id="20" name="Иконка 5"/>
          <p:cNvSpPr>
            <a:spLocks noGrp="1" noChangeAspect="1"/>
          </p:cNvSpPr>
          <p:nvPr>
            <p:ph type="pic" sz="quarter" idx="50" hasCustomPrompt="1"/>
          </p:nvPr>
        </p:nvSpPr>
        <p:spPr>
          <a:xfrm>
            <a:off x="4439861" y="2702272"/>
            <a:ext cx="360000" cy="360000"/>
          </a:xfrm>
          <a:prstGeom prst="roundRect">
            <a:avLst>
              <a:gd name="adj" fmla="val 16035"/>
            </a:avLst>
          </a:prstGeom>
          <a:noFill/>
          <a:ln w="15875">
            <a:solidFill>
              <a:schemeClr val="tx2"/>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2" name="Достижение 5"/>
          <p:cNvSpPr>
            <a:spLocks noGrp="1"/>
          </p:cNvSpPr>
          <p:nvPr>
            <p:ph type="body" sz="quarter" idx="41"/>
          </p:nvPr>
        </p:nvSpPr>
        <p:spPr>
          <a:xfrm>
            <a:off x="4822643" y="2725306"/>
            <a:ext cx="2902132" cy="313932"/>
          </a:xfrm>
          <a:noFill/>
        </p:spPr>
        <p:txBody>
          <a:bodyPr wrap="square" rtlCol="0" anchor="ctr">
            <a:noAutofit/>
          </a:bodyPr>
          <a:lstStyle>
            <a:lvl1pPr marL="0" indent="0">
              <a:lnSpc>
                <a:spcPct val="100000"/>
              </a:lnSpc>
              <a:spcBef>
                <a:spcPts val="0"/>
              </a:spcBef>
              <a:buNone/>
              <a:defRPr lang="ru-RU" sz="1600" spc="-30" dirty="0" smtClean="0">
                <a:latin typeface="+mn-lt"/>
                <a:cs typeface="Whitney Book" pitchFamily="50" charset="0"/>
              </a:defRPr>
            </a:lvl1pPr>
          </a:lstStyle>
          <a:p>
            <a:pPr marL="0" lvl="0"/>
            <a:r>
              <a:rPr lang="ru-RU" dirty="0"/>
              <a:t>Образец текста</a:t>
            </a:r>
          </a:p>
        </p:txBody>
      </p:sp>
      <p:sp>
        <p:nvSpPr>
          <p:cNvPr id="18" name="Детали 5"/>
          <p:cNvSpPr>
            <a:spLocks noGrp="1"/>
          </p:cNvSpPr>
          <p:nvPr>
            <p:ph type="body" sz="quarter" idx="48"/>
          </p:nvPr>
        </p:nvSpPr>
        <p:spPr>
          <a:xfrm>
            <a:off x="4822643" y="3197936"/>
            <a:ext cx="2901450" cy="276999"/>
          </a:xfrm>
        </p:spPr>
        <p:txBody>
          <a:bodyPr wrap="square">
            <a:spAutoFit/>
          </a:bodyPr>
          <a:lstStyle>
            <a:lvl1pPr marL="171450" indent="-171450">
              <a:lnSpc>
                <a:spcPct val="100000"/>
              </a:lnSpc>
              <a:spcBef>
                <a:spcPts val="0"/>
              </a:spcBef>
              <a:buClr>
                <a:schemeClr val="tx2"/>
              </a:buClr>
              <a:buFont typeface="Courier New" panose="02070309020205020404" pitchFamily="49" charset="0"/>
              <a:buChar char="o"/>
              <a:defRPr sz="1200">
                <a:latin typeface="+mn-lt"/>
              </a:defRPr>
            </a:lvl1pPr>
          </a:lstStyle>
          <a:p>
            <a:pPr lvl="0"/>
            <a:r>
              <a:rPr lang="ru-RU" dirty="0"/>
              <a:t>Образец текста</a:t>
            </a:r>
          </a:p>
        </p:txBody>
      </p:sp>
      <p:sp>
        <p:nvSpPr>
          <p:cNvPr id="7" name="Иконка 6"/>
          <p:cNvSpPr>
            <a:spLocks noGrp="1" noChangeAspect="1"/>
          </p:cNvSpPr>
          <p:nvPr>
            <p:ph type="pic" sz="quarter" idx="31" hasCustomPrompt="1"/>
          </p:nvPr>
        </p:nvSpPr>
        <p:spPr>
          <a:xfrm>
            <a:off x="8538771" y="2702272"/>
            <a:ext cx="360000" cy="360000"/>
          </a:xfrm>
          <a:prstGeom prst="roundRect">
            <a:avLst>
              <a:gd name="adj" fmla="val 16236"/>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atin typeface="+mn-lt"/>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3" name="Достижение 6"/>
          <p:cNvSpPr>
            <a:spLocks noGrp="1"/>
          </p:cNvSpPr>
          <p:nvPr>
            <p:ph type="body" sz="quarter" idx="43"/>
          </p:nvPr>
        </p:nvSpPr>
        <p:spPr>
          <a:xfrm>
            <a:off x="8912688" y="2725306"/>
            <a:ext cx="2902132" cy="313932"/>
          </a:xfrm>
          <a:noFill/>
        </p:spPr>
        <p:txBody>
          <a:bodyPr wrap="square" rtlCol="0" anchor="ctr">
            <a:noAutofit/>
          </a:bodyPr>
          <a:lstStyle>
            <a:lvl1pPr marL="0" indent="0">
              <a:lnSpc>
                <a:spcPct val="100000"/>
              </a:lnSpc>
              <a:spcBef>
                <a:spcPts val="0"/>
              </a:spcBef>
              <a:buNone/>
              <a:defRPr lang="ru-RU" sz="1600" spc="-30" dirty="0" smtClean="0">
                <a:latin typeface="+mn-lt"/>
                <a:cs typeface="Whitney Book" pitchFamily="50" charset="0"/>
              </a:defRPr>
            </a:lvl1pPr>
          </a:lstStyle>
          <a:p>
            <a:pPr marL="0" lvl="0"/>
            <a:r>
              <a:rPr lang="ru-RU" dirty="0"/>
              <a:t>Образец текста</a:t>
            </a:r>
          </a:p>
        </p:txBody>
      </p:sp>
      <p:sp>
        <p:nvSpPr>
          <p:cNvPr id="19" name="Детали 6"/>
          <p:cNvSpPr>
            <a:spLocks noGrp="1"/>
          </p:cNvSpPr>
          <p:nvPr>
            <p:ph type="body" sz="quarter" idx="49"/>
          </p:nvPr>
        </p:nvSpPr>
        <p:spPr>
          <a:xfrm>
            <a:off x="8912688" y="3197936"/>
            <a:ext cx="2901450" cy="276999"/>
          </a:xfrm>
        </p:spPr>
        <p:txBody>
          <a:bodyPr wrap="square">
            <a:spAutoFit/>
          </a:bodyPr>
          <a:lstStyle>
            <a:lvl1pPr marL="228600" indent="-228600">
              <a:lnSpc>
                <a:spcPct val="100000"/>
              </a:lnSpc>
              <a:spcBef>
                <a:spcPts val="0"/>
              </a:spcBef>
              <a:buClr>
                <a:srgbClr val="00B0F0"/>
              </a:buClr>
              <a:buFont typeface="Courier New" panose="02070309020205020404" pitchFamily="49" charset="0"/>
              <a:buChar char="o"/>
              <a:defRPr sz="1200">
                <a:latin typeface="+mn-lt"/>
              </a:defRPr>
            </a:lvl1pPr>
          </a:lstStyle>
          <a:p>
            <a:pPr lvl="0"/>
            <a:r>
              <a:rPr lang="ru-RU" dirty="0"/>
              <a:t>Образец текста</a:t>
            </a:r>
          </a:p>
        </p:txBody>
      </p:sp>
      <p:sp>
        <p:nvSpPr>
          <p:cNvPr id="35" name="Название таймлайна"/>
          <p:cNvSpPr>
            <a:spLocks noGrp="1"/>
          </p:cNvSpPr>
          <p:nvPr>
            <p:ph type="body" sz="quarter" idx="18" hasCustomPrompt="1"/>
          </p:nvPr>
        </p:nvSpPr>
        <p:spPr>
          <a:xfrm>
            <a:off x="346327" y="4162375"/>
            <a:ext cx="11446161" cy="398463"/>
          </a:xfrm>
        </p:spPr>
        <p:txBody>
          <a:bodyPr>
            <a:normAutofit/>
          </a:bodyPr>
          <a:lstStyle>
            <a:lvl1pPr>
              <a:lnSpc>
                <a:spcPct val="100000"/>
              </a:lnSpc>
              <a:spcBef>
                <a:spcPts val="0"/>
              </a:spcBef>
              <a:defRPr sz="1800">
                <a:solidFill>
                  <a:schemeClr val="tx2"/>
                </a:solidFill>
                <a:latin typeface="+mn-lt"/>
              </a:defRPr>
            </a:lvl1pPr>
          </a:lstStyle>
          <a:p>
            <a:pPr lvl="0"/>
            <a:r>
              <a:rPr lang="ru-RU" dirty="0"/>
              <a:t>Название </a:t>
            </a:r>
            <a:r>
              <a:rPr lang="ru-RU" dirty="0" err="1"/>
              <a:t>таймлайна</a:t>
            </a:r>
            <a:endParaRPr lang="ru-RU" dirty="0"/>
          </a:p>
        </p:txBody>
      </p:sp>
      <p:sp>
        <p:nvSpPr>
          <p:cNvPr id="36" name="Этап 1"/>
          <p:cNvSpPr>
            <a:spLocks noGrp="1"/>
          </p:cNvSpPr>
          <p:nvPr>
            <p:ph type="body" sz="quarter" idx="63" hasCustomPrompt="1"/>
          </p:nvPr>
        </p:nvSpPr>
        <p:spPr>
          <a:xfrm>
            <a:off x="601700" y="4720092"/>
            <a:ext cx="3600000" cy="317983"/>
          </a:xfr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ru-RU" sz="1600" dirty="0">
                <a:solidFill>
                  <a:schemeClr val="tx1"/>
                </a:solidFill>
                <a:latin typeface="+mn-lt"/>
              </a:defRPr>
            </a:lvl1pPr>
          </a:lstStyle>
          <a:p>
            <a:pPr lvl="0" algn="ctr"/>
            <a:r>
              <a:rPr lang="ru-RU" dirty="0"/>
              <a:t>Этап 1</a:t>
            </a:r>
          </a:p>
        </p:txBody>
      </p:sp>
      <p:sp>
        <p:nvSpPr>
          <p:cNvPr id="37" name="Этап 2"/>
          <p:cNvSpPr>
            <a:spLocks noGrp="1"/>
          </p:cNvSpPr>
          <p:nvPr>
            <p:ph type="body" sz="quarter" idx="64" hasCustomPrompt="1"/>
          </p:nvPr>
        </p:nvSpPr>
        <p:spPr>
          <a:xfrm>
            <a:off x="4291457" y="4720700"/>
            <a:ext cx="3600000" cy="317983"/>
          </a:xfr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a:defRPr lang="ru-RU" sz="1600" dirty="0">
                <a:solidFill>
                  <a:schemeClr val="tx1"/>
                </a:solidFill>
              </a:defRPr>
            </a:lvl1pPr>
          </a:lstStyle>
          <a:p>
            <a:pPr lvl="0" algn="ctr"/>
            <a:r>
              <a:rPr lang="ru-RU" dirty="0"/>
              <a:t>Этап 2</a:t>
            </a:r>
          </a:p>
        </p:txBody>
      </p:sp>
      <p:sp>
        <p:nvSpPr>
          <p:cNvPr id="38" name="Этап 3"/>
          <p:cNvSpPr>
            <a:spLocks noGrp="1"/>
          </p:cNvSpPr>
          <p:nvPr>
            <p:ph type="body" sz="quarter" idx="65" hasCustomPrompt="1"/>
          </p:nvPr>
        </p:nvSpPr>
        <p:spPr>
          <a:xfrm>
            <a:off x="7962163" y="4720092"/>
            <a:ext cx="3600000" cy="317983"/>
          </a:xfr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a:defRPr lang="ru-RU" sz="1600" dirty="0">
                <a:solidFill>
                  <a:schemeClr val="tx1"/>
                </a:solidFill>
              </a:defRPr>
            </a:lvl1pPr>
          </a:lstStyle>
          <a:p>
            <a:pPr lvl="0" algn="ctr"/>
            <a:r>
              <a:rPr lang="ru-RU" dirty="0"/>
              <a:t>Этап 3</a:t>
            </a:r>
          </a:p>
        </p:txBody>
      </p:sp>
      <p:sp>
        <p:nvSpPr>
          <p:cNvPr id="41" name="Этап 1 Фаза 1"/>
          <p:cNvSpPr>
            <a:spLocks noGrp="1"/>
          </p:cNvSpPr>
          <p:nvPr>
            <p:ph type="body" sz="quarter" idx="68" hasCustomPrompt="1"/>
          </p:nvPr>
        </p:nvSpPr>
        <p:spPr>
          <a:xfrm>
            <a:off x="600250" y="5094584"/>
            <a:ext cx="1152000" cy="317983"/>
          </a:xfr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a:defRPr lang="ru-RU" sz="1200" dirty="0">
                <a:solidFill>
                  <a:schemeClr val="tx1"/>
                </a:solidFill>
              </a:defRPr>
            </a:lvl1pPr>
          </a:lstStyle>
          <a:p>
            <a:pPr lvl="0" algn="ctr"/>
            <a:r>
              <a:rPr lang="ru-RU" dirty="0"/>
              <a:t>Фаза 1</a:t>
            </a:r>
          </a:p>
        </p:txBody>
      </p:sp>
      <p:sp>
        <p:nvSpPr>
          <p:cNvPr id="42" name="Этап 1 Фаза 2"/>
          <p:cNvSpPr>
            <a:spLocks noGrp="1"/>
          </p:cNvSpPr>
          <p:nvPr>
            <p:ph type="body" sz="quarter" idx="69" hasCustomPrompt="1"/>
          </p:nvPr>
        </p:nvSpPr>
        <p:spPr>
          <a:xfrm>
            <a:off x="1825700" y="5094584"/>
            <a:ext cx="1152000" cy="317983"/>
          </a:xfr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a:defRPr lang="ru-RU" sz="1200" dirty="0">
                <a:solidFill>
                  <a:schemeClr val="tx1"/>
                </a:solidFill>
              </a:defRPr>
            </a:lvl1pPr>
          </a:lstStyle>
          <a:p>
            <a:pPr lvl="0" algn="ctr"/>
            <a:r>
              <a:rPr lang="ru-RU" dirty="0"/>
              <a:t>Фаза 2</a:t>
            </a:r>
          </a:p>
        </p:txBody>
      </p:sp>
      <p:sp>
        <p:nvSpPr>
          <p:cNvPr id="43" name="Этап 1 Фаза 3"/>
          <p:cNvSpPr>
            <a:spLocks noGrp="1"/>
          </p:cNvSpPr>
          <p:nvPr>
            <p:ph type="body" sz="quarter" idx="70" hasCustomPrompt="1"/>
          </p:nvPr>
        </p:nvSpPr>
        <p:spPr>
          <a:xfrm>
            <a:off x="3049700" y="5091158"/>
            <a:ext cx="1152000" cy="317983"/>
          </a:xfr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a:defRPr lang="ru-RU" sz="1200" dirty="0">
                <a:solidFill>
                  <a:schemeClr val="tx1"/>
                </a:solidFill>
              </a:defRPr>
            </a:lvl1pPr>
          </a:lstStyle>
          <a:p>
            <a:pPr lvl="0" algn="ctr"/>
            <a:r>
              <a:rPr lang="ru-RU" dirty="0"/>
              <a:t>Фаза 3</a:t>
            </a:r>
          </a:p>
        </p:txBody>
      </p:sp>
      <p:sp>
        <p:nvSpPr>
          <p:cNvPr id="44" name="Этап 2 Фаза 1"/>
          <p:cNvSpPr>
            <a:spLocks noGrp="1"/>
          </p:cNvSpPr>
          <p:nvPr>
            <p:ph type="body" sz="quarter" idx="71" hasCustomPrompt="1"/>
          </p:nvPr>
        </p:nvSpPr>
        <p:spPr>
          <a:xfrm>
            <a:off x="4287108" y="5091158"/>
            <a:ext cx="1152000" cy="317983"/>
          </a:xfr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a:defRPr lang="ru-RU" sz="1200" dirty="0">
                <a:solidFill>
                  <a:schemeClr val="tx1"/>
                </a:solidFill>
              </a:defRPr>
            </a:lvl1pPr>
          </a:lstStyle>
          <a:p>
            <a:pPr lvl="0" algn="ctr"/>
            <a:r>
              <a:rPr lang="ru-RU" dirty="0"/>
              <a:t>Фаза 1</a:t>
            </a:r>
          </a:p>
        </p:txBody>
      </p:sp>
      <p:sp>
        <p:nvSpPr>
          <p:cNvPr id="45" name="Этап 2 Фаза 2"/>
          <p:cNvSpPr>
            <a:spLocks noGrp="1"/>
          </p:cNvSpPr>
          <p:nvPr>
            <p:ph type="body" sz="quarter" idx="72" hasCustomPrompt="1"/>
          </p:nvPr>
        </p:nvSpPr>
        <p:spPr>
          <a:xfrm>
            <a:off x="5511108" y="5091158"/>
            <a:ext cx="1152000" cy="317983"/>
          </a:xfr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a:defRPr lang="ru-RU" sz="1200" dirty="0">
                <a:solidFill>
                  <a:schemeClr val="tx1"/>
                </a:solidFill>
              </a:defRPr>
            </a:lvl1pPr>
          </a:lstStyle>
          <a:p>
            <a:pPr lvl="0" algn="ctr"/>
            <a:r>
              <a:rPr lang="ru-RU" dirty="0"/>
              <a:t>Фаза 2</a:t>
            </a:r>
          </a:p>
        </p:txBody>
      </p:sp>
      <p:sp>
        <p:nvSpPr>
          <p:cNvPr id="46" name="Этап 2 Фаза 3"/>
          <p:cNvSpPr>
            <a:spLocks noGrp="1"/>
          </p:cNvSpPr>
          <p:nvPr>
            <p:ph type="body" sz="quarter" idx="73" hasCustomPrompt="1"/>
          </p:nvPr>
        </p:nvSpPr>
        <p:spPr>
          <a:xfrm>
            <a:off x="6735108" y="5087732"/>
            <a:ext cx="1152000" cy="317983"/>
          </a:xfr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a:defRPr lang="ru-RU" sz="1200" dirty="0">
                <a:solidFill>
                  <a:schemeClr val="tx1"/>
                </a:solidFill>
              </a:defRPr>
            </a:lvl1pPr>
          </a:lstStyle>
          <a:p>
            <a:pPr lvl="0" algn="ctr"/>
            <a:r>
              <a:rPr lang="ru-RU" dirty="0"/>
              <a:t>Фаза 3</a:t>
            </a:r>
          </a:p>
        </p:txBody>
      </p:sp>
      <p:sp>
        <p:nvSpPr>
          <p:cNvPr id="47" name="Этап 3 Фаза 1"/>
          <p:cNvSpPr>
            <a:spLocks noGrp="1"/>
          </p:cNvSpPr>
          <p:nvPr>
            <p:ph type="body" sz="quarter" idx="74" hasCustomPrompt="1"/>
          </p:nvPr>
        </p:nvSpPr>
        <p:spPr>
          <a:xfrm>
            <a:off x="7959108" y="5086441"/>
            <a:ext cx="1152000" cy="317983"/>
          </a:xfr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a:defRPr lang="ru-RU" sz="1200" dirty="0">
                <a:solidFill>
                  <a:schemeClr val="tx1"/>
                </a:solidFill>
              </a:defRPr>
            </a:lvl1pPr>
          </a:lstStyle>
          <a:p>
            <a:pPr lvl="0" algn="ctr"/>
            <a:r>
              <a:rPr lang="ru-RU" dirty="0"/>
              <a:t>Фаза 1</a:t>
            </a:r>
          </a:p>
        </p:txBody>
      </p:sp>
      <p:sp>
        <p:nvSpPr>
          <p:cNvPr id="48" name="Этап 3 Фаза 2"/>
          <p:cNvSpPr>
            <a:spLocks noGrp="1"/>
          </p:cNvSpPr>
          <p:nvPr>
            <p:ph type="body" sz="quarter" idx="75" hasCustomPrompt="1"/>
          </p:nvPr>
        </p:nvSpPr>
        <p:spPr>
          <a:xfrm>
            <a:off x="9183108" y="5086441"/>
            <a:ext cx="1152000" cy="317983"/>
          </a:xfr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a:defRPr lang="ru-RU" sz="1200" dirty="0">
                <a:solidFill>
                  <a:schemeClr val="tx1"/>
                </a:solidFill>
              </a:defRPr>
            </a:lvl1pPr>
          </a:lstStyle>
          <a:p>
            <a:pPr lvl="0" algn="ctr"/>
            <a:r>
              <a:rPr lang="ru-RU" dirty="0"/>
              <a:t>Фаза 2</a:t>
            </a:r>
          </a:p>
        </p:txBody>
      </p:sp>
      <p:sp>
        <p:nvSpPr>
          <p:cNvPr id="49" name="Этап 3 Фаза 3"/>
          <p:cNvSpPr>
            <a:spLocks noGrp="1"/>
          </p:cNvSpPr>
          <p:nvPr>
            <p:ph type="body" sz="quarter" idx="76" hasCustomPrompt="1"/>
          </p:nvPr>
        </p:nvSpPr>
        <p:spPr>
          <a:xfrm>
            <a:off x="10409959" y="5083015"/>
            <a:ext cx="1152000" cy="317983"/>
          </a:xfr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a:defRPr lang="ru-RU" sz="1200" dirty="0">
                <a:solidFill>
                  <a:schemeClr val="tx1"/>
                </a:solidFill>
              </a:defRPr>
            </a:lvl1pPr>
          </a:lstStyle>
          <a:p>
            <a:pPr lvl="0" algn="ctr"/>
            <a:r>
              <a:rPr lang="ru-RU" dirty="0"/>
              <a:t>Фаза 3</a:t>
            </a:r>
          </a:p>
        </p:txBody>
      </p:sp>
      <p:sp>
        <p:nvSpPr>
          <p:cNvPr id="23" name="Месяц 1"/>
          <p:cNvSpPr>
            <a:spLocks noGrp="1"/>
          </p:cNvSpPr>
          <p:nvPr>
            <p:ph type="body" sz="quarter" idx="51" hasCustomPrompt="1"/>
          </p:nvPr>
        </p:nvSpPr>
        <p:spPr>
          <a:xfrm>
            <a:off x="600250" y="6043862"/>
            <a:ext cx="861753" cy="252000"/>
          </a:xfrm>
        </p:spPr>
        <p:txBody>
          <a:bodyPr anchor="ctr">
            <a:noAutofit/>
          </a:bodyPr>
          <a:lstStyle>
            <a:lvl1pPr algn="ctr">
              <a:spcBef>
                <a:spcPts val="0"/>
              </a:spcBef>
              <a:defRPr sz="1100" baseline="0">
                <a:latin typeface="+mn-lt"/>
              </a:defRPr>
            </a:lvl1pPr>
          </a:lstStyle>
          <a:p>
            <a:pPr lvl="0"/>
            <a:r>
              <a:rPr lang="ru-RU" dirty="0"/>
              <a:t>Месяц 1</a:t>
            </a:r>
          </a:p>
        </p:txBody>
      </p:sp>
      <p:sp>
        <p:nvSpPr>
          <p:cNvPr id="24" name="Месяц 2"/>
          <p:cNvSpPr>
            <a:spLocks noGrp="1"/>
          </p:cNvSpPr>
          <p:nvPr>
            <p:ph type="body" sz="quarter" idx="52" hasCustomPrompt="1"/>
          </p:nvPr>
        </p:nvSpPr>
        <p:spPr>
          <a:xfrm>
            <a:off x="1518428" y="6043862"/>
            <a:ext cx="861753" cy="252000"/>
          </a:xfrm>
        </p:spPr>
        <p:txBody>
          <a:bodyPr anchor="ctr">
            <a:noAutofit/>
          </a:bodyPr>
          <a:lstStyle>
            <a:lvl1pPr algn="ctr">
              <a:spcBef>
                <a:spcPts val="0"/>
              </a:spcBef>
              <a:defRPr sz="1100" baseline="0">
                <a:latin typeface="+mn-lt"/>
              </a:defRPr>
            </a:lvl1pPr>
          </a:lstStyle>
          <a:p>
            <a:pPr lvl="0"/>
            <a:r>
              <a:rPr lang="ru-RU" dirty="0"/>
              <a:t>Месяц 2</a:t>
            </a:r>
          </a:p>
        </p:txBody>
      </p:sp>
      <p:sp>
        <p:nvSpPr>
          <p:cNvPr id="25" name="Месяц 3"/>
          <p:cNvSpPr>
            <a:spLocks noGrp="1"/>
          </p:cNvSpPr>
          <p:nvPr>
            <p:ph type="body" sz="quarter" idx="53" hasCustomPrompt="1"/>
          </p:nvPr>
        </p:nvSpPr>
        <p:spPr>
          <a:xfrm>
            <a:off x="2436606" y="6043862"/>
            <a:ext cx="861753" cy="252000"/>
          </a:xfrm>
        </p:spPr>
        <p:txBody>
          <a:bodyPr anchor="ctr">
            <a:noAutofit/>
          </a:bodyPr>
          <a:lstStyle>
            <a:lvl1pPr algn="ctr">
              <a:spcBef>
                <a:spcPts val="0"/>
              </a:spcBef>
              <a:defRPr sz="1100" baseline="0">
                <a:latin typeface="+mn-lt"/>
              </a:defRPr>
            </a:lvl1pPr>
          </a:lstStyle>
          <a:p>
            <a:pPr lvl="0"/>
            <a:r>
              <a:rPr lang="ru-RU" dirty="0"/>
              <a:t>Месяц 3</a:t>
            </a:r>
          </a:p>
        </p:txBody>
      </p:sp>
      <p:sp>
        <p:nvSpPr>
          <p:cNvPr id="26" name="Месяц 4"/>
          <p:cNvSpPr>
            <a:spLocks noGrp="1"/>
          </p:cNvSpPr>
          <p:nvPr>
            <p:ph type="body" sz="quarter" idx="54" hasCustomPrompt="1"/>
          </p:nvPr>
        </p:nvSpPr>
        <p:spPr>
          <a:xfrm>
            <a:off x="3354784" y="6043862"/>
            <a:ext cx="861753" cy="252000"/>
          </a:xfrm>
        </p:spPr>
        <p:txBody>
          <a:bodyPr anchor="ctr">
            <a:noAutofit/>
          </a:bodyPr>
          <a:lstStyle>
            <a:lvl1pPr algn="ctr">
              <a:spcBef>
                <a:spcPts val="0"/>
              </a:spcBef>
              <a:defRPr sz="1100" baseline="0">
                <a:latin typeface="+mn-lt"/>
              </a:defRPr>
            </a:lvl1pPr>
          </a:lstStyle>
          <a:p>
            <a:pPr lvl="0"/>
            <a:r>
              <a:rPr lang="ru-RU" dirty="0"/>
              <a:t>Месяц 4</a:t>
            </a:r>
          </a:p>
        </p:txBody>
      </p:sp>
      <p:sp>
        <p:nvSpPr>
          <p:cNvPr id="27" name="Месяц 5"/>
          <p:cNvSpPr>
            <a:spLocks noGrp="1"/>
          </p:cNvSpPr>
          <p:nvPr>
            <p:ph type="body" sz="quarter" idx="55" hasCustomPrompt="1"/>
          </p:nvPr>
        </p:nvSpPr>
        <p:spPr>
          <a:xfrm>
            <a:off x="4272962" y="6043862"/>
            <a:ext cx="861753" cy="252000"/>
          </a:xfrm>
        </p:spPr>
        <p:txBody>
          <a:bodyPr anchor="ctr">
            <a:noAutofit/>
          </a:bodyPr>
          <a:lstStyle>
            <a:lvl1pPr algn="ctr">
              <a:spcBef>
                <a:spcPts val="0"/>
              </a:spcBef>
              <a:defRPr sz="1100" baseline="0">
                <a:latin typeface="+mn-lt"/>
              </a:defRPr>
            </a:lvl1pPr>
          </a:lstStyle>
          <a:p>
            <a:pPr lvl="0"/>
            <a:r>
              <a:rPr lang="ru-RU" dirty="0"/>
              <a:t>Месяц 5</a:t>
            </a:r>
          </a:p>
        </p:txBody>
      </p:sp>
      <p:sp>
        <p:nvSpPr>
          <p:cNvPr id="28" name="Месяц 6"/>
          <p:cNvSpPr>
            <a:spLocks noGrp="1"/>
          </p:cNvSpPr>
          <p:nvPr>
            <p:ph type="body" sz="quarter" idx="56" hasCustomPrompt="1"/>
          </p:nvPr>
        </p:nvSpPr>
        <p:spPr>
          <a:xfrm>
            <a:off x="5191140" y="6043862"/>
            <a:ext cx="861753" cy="252000"/>
          </a:xfrm>
        </p:spPr>
        <p:txBody>
          <a:bodyPr anchor="ctr">
            <a:noAutofit/>
          </a:bodyPr>
          <a:lstStyle>
            <a:lvl1pPr algn="ctr">
              <a:spcBef>
                <a:spcPts val="0"/>
              </a:spcBef>
              <a:defRPr sz="1100" baseline="0">
                <a:latin typeface="+mn-lt"/>
              </a:defRPr>
            </a:lvl1pPr>
          </a:lstStyle>
          <a:p>
            <a:pPr lvl="0"/>
            <a:r>
              <a:rPr lang="ru-RU" dirty="0"/>
              <a:t>Месяц 6</a:t>
            </a:r>
          </a:p>
        </p:txBody>
      </p:sp>
      <p:sp>
        <p:nvSpPr>
          <p:cNvPr id="29" name="Месяц 7"/>
          <p:cNvSpPr>
            <a:spLocks noGrp="1"/>
          </p:cNvSpPr>
          <p:nvPr>
            <p:ph type="body" sz="quarter" idx="57" hasCustomPrompt="1"/>
          </p:nvPr>
        </p:nvSpPr>
        <p:spPr>
          <a:xfrm>
            <a:off x="6109318" y="6043862"/>
            <a:ext cx="861753" cy="252000"/>
          </a:xfrm>
        </p:spPr>
        <p:txBody>
          <a:bodyPr anchor="ctr">
            <a:noAutofit/>
          </a:bodyPr>
          <a:lstStyle>
            <a:lvl1pPr algn="ctr">
              <a:spcBef>
                <a:spcPts val="0"/>
              </a:spcBef>
              <a:defRPr sz="1100" baseline="0">
                <a:latin typeface="+mn-lt"/>
              </a:defRPr>
            </a:lvl1pPr>
          </a:lstStyle>
          <a:p>
            <a:pPr lvl="0"/>
            <a:r>
              <a:rPr lang="ru-RU" dirty="0"/>
              <a:t>Месяц 7</a:t>
            </a:r>
          </a:p>
        </p:txBody>
      </p:sp>
      <p:sp>
        <p:nvSpPr>
          <p:cNvPr id="30" name="Месяц 8"/>
          <p:cNvSpPr>
            <a:spLocks noGrp="1"/>
          </p:cNvSpPr>
          <p:nvPr>
            <p:ph type="body" sz="quarter" idx="58" hasCustomPrompt="1"/>
          </p:nvPr>
        </p:nvSpPr>
        <p:spPr>
          <a:xfrm>
            <a:off x="7027496" y="6043862"/>
            <a:ext cx="861753" cy="252000"/>
          </a:xfrm>
        </p:spPr>
        <p:txBody>
          <a:bodyPr anchor="ctr">
            <a:noAutofit/>
          </a:bodyPr>
          <a:lstStyle>
            <a:lvl1pPr algn="ctr">
              <a:spcBef>
                <a:spcPts val="0"/>
              </a:spcBef>
              <a:defRPr sz="1100" baseline="0">
                <a:latin typeface="+mn-lt"/>
              </a:defRPr>
            </a:lvl1pPr>
          </a:lstStyle>
          <a:p>
            <a:pPr lvl="0"/>
            <a:r>
              <a:rPr lang="ru-RU" dirty="0"/>
              <a:t>Месяц 8</a:t>
            </a:r>
          </a:p>
        </p:txBody>
      </p:sp>
      <p:sp>
        <p:nvSpPr>
          <p:cNvPr id="31" name="Месяц 9"/>
          <p:cNvSpPr>
            <a:spLocks noGrp="1"/>
          </p:cNvSpPr>
          <p:nvPr>
            <p:ph type="body" sz="quarter" idx="59" hasCustomPrompt="1"/>
          </p:nvPr>
        </p:nvSpPr>
        <p:spPr>
          <a:xfrm>
            <a:off x="7945674" y="6043862"/>
            <a:ext cx="861753" cy="252000"/>
          </a:xfrm>
        </p:spPr>
        <p:txBody>
          <a:bodyPr anchor="ctr">
            <a:noAutofit/>
          </a:bodyPr>
          <a:lstStyle>
            <a:lvl1pPr algn="ctr">
              <a:spcBef>
                <a:spcPts val="0"/>
              </a:spcBef>
              <a:defRPr sz="1100" baseline="0">
                <a:latin typeface="+mn-lt"/>
              </a:defRPr>
            </a:lvl1pPr>
          </a:lstStyle>
          <a:p>
            <a:pPr lvl="0"/>
            <a:r>
              <a:rPr lang="ru-RU" dirty="0"/>
              <a:t>Месяц 9</a:t>
            </a:r>
          </a:p>
        </p:txBody>
      </p:sp>
      <p:sp>
        <p:nvSpPr>
          <p:cNvPr id="32" name="Месяц 10"/>
          <p:cNvSpPr>
            <a:spLocks noGrp="1"/>
          </p:cNvSpPr>
          <p:nvPr>
            <p:ph type="body" sz="quarter" idx="60" hasCustomPrompt="1"/>
          </p:nvPr>
        </p:nvSpPr>
        <p:spPr>
          <a:xfrm>
            <a:off x="8863852" y="6043862"/>
            <a:ext cx="861753" cy="252000"/>
          </a:xfrm>
        </p:spPr>
        <p:txBody>
          <a:bodyPr anchor="ctr">
            <a:noAutofit/>
          </a:bodyPr>
          <a:lstStyle>
            <a:lvl1pPr algn="ctr">
              <a:spcBef>
                <a:spcPts val="0"/>
              </a:spcBef>
              <a:defRPr sz="1100" baseline="0">
                <a:latin typeface="+mn-lt"/>
              </a:defRPr>
            </a:lvl1pPr>
          </a:lstStyle>
          <a:p>
            <a:pPr lvl="0"/>
            <a:r>
              <a:rPr lang="ru-RU" dirty="0"/>
              <a:t>Месяц 10</a:t>
            </a:r>
          </a:p>
        </p:txBody>
      </p:sp>
      <p:sp>
        <p:nvSpPr>
          <p:cNvPr id="33" name="Месяц 11"/>
          <p:cNvSpPr>
            <a:spLocks noGrp="1"/>
          </p:cNvSpPr>
          <p:nvPr>
            <p:ph type="body" sz="quarter" idx="61" hasCustomPrompt="1"/>
          </p:nvPr>
        </p:nvSpPr>
        <p:spPr>
          <a:xfrm>
            <a:off x="9782030" y="6043862"/>
            <a:ext cx="861753" cy="252000"/>
          </a:xfrm>
        </p:spPr>
        <p:txBody>
          <a:bodyPr anchor="ctr">
            <a:noAutofit/>
          </a:bodyPr>
          <a:lstStyle>
            <a:lvl1pPr algn="ctr">
              <a:spcBef>
                <a:spcPts val="0"/>
              </a:spcBef>
              <a:defRPr sz="1100" baseline="0">
                <a:latin typeface="+mn-lt"/>
              </a:defRPr>
            </a:lvl1pPr>
          </a:lstStyle>
          <a:p>
            <a:pPr lvl="0"/>
            <a:r>
              <a:rPr lang="ru-RU" dirty="0"/>
              <a:t>Месяц 11</a:t>
            </a:r>
          </a:p>
        </p:txBody>
      </p:sp>
      <p:sp>
        <p:nvSpPr>
          <p:cNvPr id="34" name="Месяц 12"/>
          <p:cNvSpPr>
            <a:spLocks noGrp="1"/>
          </p:cNvSpPr>
          <p:nvPr>
            <p:ph type="body" sz="quarter" idx="62" hasCustomPrompt="1"/>
          </p:nvPr>
        </p:nvSpPr>
        <p:spPr>
          <a:xfrm>
            <a:off x="10700206" y="6043862"/>
            <a:ext cx="861753" cy="252000"/>
          </a:xfrm>
        </p:spPr>
        <p:txBody>
          <a:bodyPr anchor="ctr">
            <a:noAutofit/>
          </a:bodyPr>
          <a:lstStyle>
            <a:lvl1pPr algn="ctr">
              <a:spcBef>
                <a:spcPts val="0"/>
              </a:spcBef>
              <a:defRPr sz="1100" baseline="0">
                <a:latin typeface="+mn-lt"/>
              </a:defRPr>
            </a:lvl1pPr>
          </a:lstStyle>
          <a:p>
            <a:pPr lvl="0"/>
            <a:r>
              <a:rPr lang="ru-RU" dirty="0"/>
              <a:t>Месяц 12</a:t>
            </a:r>
          </a:p>
        </p:txBody>
      </p:sp>
      <p:sp>
        <p:nvSpPr>
          <p:cNvPr id="50" name="Контроль"/>
          <p:cNvSpPr>
            <a:spLocks noGrp="1"/>
          </p:cNvSpPr>
          <p:nvPr>
            <p:ph type="body" sz="quarter" idx="77" hasCustomPrompt="1"/>
          </p:nvPr>
        </p:nvSpPr>
        <p:spPr>
          <a:xfrm>
            <a:off x="4287108" y="5434119"/>
            <a:ext cx="7272000" cy="478074"/>
          </a:xfrm>
          <a:prstGeom prst="rightArrow">
            <a:avLst>
              <a:gd name="adj1" fmla="val 65939"/>
              <a:gd name="adj2" fmla="val 50000"/>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lgn="ctr">
              <a:defRPr lang="ru-RU" sz="1200" dirty="0">
                <a:solidFill>
                  <a:schemeClr val="tx1"/>
                </a:solidFill>
                <a:latin typeface="+mn-lt"/>
              </a:defRPr>
            </a:lvl1pPr>
          </a:lstStyle>
          <a:p>
            <a:pPr lvl="0" algn="ctr"/>
            <a:r>
              <a:rPr lang="ru-RU" dirty="0"/>
              <a:t>Сквозной контроль</a:t>
            </a:r>
          </a:p>
        </p:txBody>
      </p:sp>
    </p:spTree>
    <p:extLst>
      <p:ext uri="{BB962C8B-B14F-4D97-AF65-F5344CB8AC3E}">
        <p14:creationId xmlns:p14="http://schemas.microsoft.com/office/powerpoint/2010/main" val="35977822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04 - Общие результаты - МРФ с текстом">
    <p:spTree>
      <p:nvGrpSpPr>
        <p:cNvPr id="1" name=""/>
        <p:cNvGrpSpPr/>
        <p:nvPr/>
      </p:nvGrpSpPr>
      <p:grpSpPr>
        <a:xfrm>
          <a:off x="0" y="0"/>
          <a:ext cx="0" cy="0"/>
          <a:chOff x="0" y="0"/>
          <a:chExt cx="0" cy="0"/>
        </a:xfrm>
      </p:grpSpPr>
      <p:sp>
        <p:nvSpPr>
          <p:cNvPr id="39" name="Прямоугольник 38"/>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39"/>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Текст 5"/>
          <p:cNvSpPr>
            <a:spLocks noGrp="1"/>
          </p:cNvSpPr>
          <p:nvPr>
            <p:ph type="body" sz="quarter" idx="206" hasCustomPrompt="1"/>
          </p:nvPr>
        </p:nvSpPr>
        <p:spPr>
          <a:xfrm>
            <a:off x="0" y="4331"/>
            <a:ext cx="12192000" cy="720000"/>
          </a:xfrm>
          <a:solidFill>
            <a:srgbClr val="F1F4F6"/>
          </a:solidFill>
          <a:ln>
            <a:solidFill>
              <a:srgbClr val="F1F4F6"/>
            </a:solidFill>
          </a:ln>
        </p:spPr>
        <p:txBody>
          <a:bodyPr/>
          <a:lstStyle/>
          <a:p>
            <a:pPr lvl="0"/>
            <a:r>
              <a:rPr lang="ru-RU" dirty="0"/>
              <a:t> </a:t>
            </a:r>
          </a:p>
        </p:txBody>
      </p:sp>
      <p:sp>
        <p:nvSpPr>
          <p:cNvPr id="36" name="Текст 4"/>
          <p:cNvSpPr>
            <a:spLocks noGrp="1"/>
          </p:cNvSpPr>
          <p:nvPr>
            <p:ph type="body" sz="quarter" idx="187" hasCustomPrompt="1"/>
          </p:nvPr>
        </p:nvSpPr>
        <p:spPr>
          <a:xfrm>
            <a:off x="355410" y="1535744"/>
            <a:ext cx="11448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9050">
            <a:solidFill>
              <a:schemeClr val="tx1">
                <a:lumMod val="25000"/>
                <a:lumOff val="75000"/>
              </a:schemeClr>
            </a:solidFill>
            <a:prstDash val="sysDot"/>
          </a:ln>
        </p:spPr>
        <p:txBody>
          <a:bodyPr vert="horz" lIns="91440" tIns="45720" rIns="91440" bIns="45720" rtlCol="0">
            <a:normAutofit/>
          </a:bodyPr>
          <a:lstStyle>
            <a:lvl1pPr>
              <a:defRPr lang="ru-RU" dirty="0"/>
            </a:lvl1pPr>
          </a:lstStyle>
          <a:p>
            <a:pPr lvl="0"/>
            <a:r>
              <a:rPr lang="ru-RU" dirty="0"/>
              <a:t> </a:t>
            </a:r>
          </a:p>
        </p:txBody>
      </p:sp>
      <p:sp>
        <p:nvSpPr>
          <p:cNvPr id="105" name="Текст 35"/>
          <p:cNvSpPr>
            <a:spLocks noGrp="1"/>
          </p:cNvSpPr>
          <p:nvPr>
            <p:ph type="body" sz="quarter" idx="80" hasCustomPrompt="1"/>
          </p:nvPr>
        </p:nvSpPr>
        <p:spPr>
          <a:xfrm flipV="1">
            <a:off x="9344234" y="1980514"/>
            <a:ext cx="0" cy="576000"/>
          </a:xfrm>
          <a:prstGeom prst="arc">
            <a:avLst>
              <a:gd name="adj1" fmla="val 16200000"/>
              <a:gd name="adj2" fmla="val 5341922"/>
            </a:avLst>
          </a:prstGeom>
          <a:solidFill>
            <a:srgbClr val="00B0F0"/>
          </a:solidFill>
          <a:ln>
            <a:solidFill>
              <a:schemeClr val="accent5"/>
            </a:solidFill>
            <a:prstDash val="solid"/>
          </a:ln>
        </p:spPr>
        <p:txBody>
          <a:bodyPr>
            <a:noAutofit/>
          </a:bodyPr>
          <a:lstStyle/>
          <a:p>
            <a:pPr lvl="0"/>
            <a:r>
              <a:rPr lang="ru-RU" dirty="0"/>
              <a:t> </a:t>
            </a:r>
          </a:p>
        </p:txBody>
      </p:sp>
      <p:sp>
        <p:nvSpPr>
          <p:cNvPr id="119" name="Текст 33"/>
          <p:cNvSpPr>
            <a:spLocks noGrp="1" noChangeAspect="1"/>
          </p:cNvSpPr>
          <p:nvPr>
            <p:ph type="body" sz="quarter" idx="88" hasCustomPrompt="1"/>
          </p:nvPr>
        </p:nvSpPr>
        <p:spPr>
          <a:xfrm>
            <a:off x="9290234" y="2542308"/>
            <a:ext cx="108000" cy="108000"/>
          </a:xfrm>
          <a:prstGeom prst="ellipse">
            <a:avLst/>
          </a:prstGeom>
          <a:solidFill>
            <a:schemeClr val="accent5"/>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20" name="Текст 35"/>
          <p:cNvSpPr>
            <a:spLocks noGrp="1"/>
          </p:cNvSpPr>
          <p:nvPr>
            <p:ph type="body" sz="quarter" idx="89" hasCustomPrompt="1"/>
          </p:nvPr>
        </p:nvSpPr>
        <p:spPr>
          <a:xfrm flipV="1">
            <a:off x="7706959" y="1980514"/>
            <a:ext cx="0" cy="576000"/>
          </a:xfrm>
          <a:prstGeom prst="arc">
            <a:avLst>
              <a:gd name="adj1" fmla="val 16200000"/>
              <a:gd name="adj2" fmla="val 5341922"/>
            </a:avLst>
          </a:prstGeom>
          <a:solidFill>
            <a:schemeClr val="accent3"/>
          </a:solidFill>
          <a:ln>
            <a:solidFill>
              <a:schemeClr val="accent3"/>
            </a:solidFill>
            <a:prstDash val="solid"/>
          </a:ln>
        </p:spPr>
        <p:txBody>
          <a:bodyPr>
            <a:noAutofit/>
          </a:bodyPr>
          <a:lstStyle/>
          <a:p>
            <a:pPr lvl="0"/>
            <a:r>
              <a:rPr lang="ru-RU" dirty="0"/>
              <a:t> </a:t>
            </a:r>
          </a:p>
        </p:txBody>
      </p:sp>
      <p:sp>
        <p:nvSpPr>
          <p:cNvPr id="121" name="Текст 33"/>
          <p:cNvSpPr>
            <a:spLocks noGrp="1" noChangeAspect="1"/>
          </p:cNvSpPr>
          <p:nvPr>
            <p:ph type="body" sz="quarter" idx="90" hasCustomPrompt="1"/>
          </p:nvPr>
        </p:nvSpPr>
        <p:spPr>
          <a:xfrm>
            <a:off x="7652959" y="2542308"/>
            <a:ext cx="108000" cy="108000"/>
          </a:xfrm>
          <a:prstGeom prst="ellipse">
            <a:avLst/>
          </a:prstGeom>
          <a:solidFill>
            <a:schemeClr val="accent3"/>
          </a:solidFill>
          <a:ln>
            <a:solidFill>
              <a:schemeClr val="accent3"/>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24" name="Текст 35"/>
          <p:cNvSpPr>
            <a:spLocks noGrp="1"/>
          </p:cNvSpPr>
          <p:nvPr>
            <p:ph type="body" sz="quarter" idx="91" hasCustomPrompt="1"/>
          </p:nvPr>
        </p:nvSpPr>
        <p:spPr>
          <a:xfrm flipV="1">
            <a:off x="6069684" y="1980514"/>
            <a:ext cx="0" cy="576000"/>
          </a:xfrm>
          <a:prstGeom prst="arc">
            <a:avLst>
              <a:gd name="adj1" fmla="val 16200000"/>
              <a:gd name="adj2" fmla="val 5341922"/>
            </a:avLst>
          </a:prstGeom>
          <a:solidFill>
            <a:schemeClr val="accent2"/>
          </a:solidFill>
          <a:ln>
            <a:solidFill>
              <a:schemeClr val="accent2"/>
            </a:solidFill>
            <a:prstDash val="solid"/>
          </a:ln>
        </p:spPr>
        <p:txBody>
          <a:bodyPr>
            <a:noAutofit/>
          </a:bodyPr>
          <a:lstStyle/>
          <a:p>
            <a:pPr lvl="0"/>
            <a:r>
              <a:rPr lang="ru-RU" dirty="0"/>
              <a:t> </a:t>
            </a:r>
          </a:p>
        </p:txBody>
      </p:sp>
      <p:sp>
        <p:nvSpPr>
          <p:cNvPr id="125" name="Текст 33"/>
          <p:cNvSpPr>
            <a:spLocks noGrp="1" noChangeAspect="1"/>
          </p:cNvSpPr>
          <p:nvPr>
            <p:ph type="body" sz="quarter" idx="92" hasCustomPrompt="1"/>
          </p:nvPr>
        </p:nvSpPr>
        <p:spPr>
          <a:xfrm>
            <a:off x="6015684" y="2542308"/>
            <a:ext cx="108000" cy="108000"/>
          </a:xfrm>
          <a:prstGeom prst="ellipse">
            <a:avLst/>
          </a:prstGeom>
          <a:solidFill>
            <a:schemeClr val="accent2"/>
          </a:solidFill>
          <a:ln>
            <a:solidFill>
              <a:schemeClr val="accent2"/>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26" name="Текст 35"/>
          <p:cNvSpPr>
            <a:spLocks noGrp="1"/>
          </p:cNvSpPr>
          <p:nvPr>
            <p:ph type="body" sz="quarter" idx="93" hasCustomPrompt="1"/>
          </p:nvPr>
        </p:nvSpPr>
        <p:spPr>
          <a:xfrm flipV="1">
            <a:off x="4432409" y="1980514"/>
            <a:ext cx="0" cy="576000"/>
          </a:xfrm>
          <a:prstGeom prst="arc">
            <a:avLst>
              <a:gd name="adj1" fmla="val 16200000"/>
              <a:gd name="adj2" fmla="val 5341922"/>
            </a:avLst>
          </a:prstGeom>
          <a:solidFill>
            <a:schemeClr val="accent1"/>
          </a:solidFill>
          <a:ln>
            <a:solidFill>
              <a:schemeClr val="accent1"/>
            </a:solidFill>
            <a:prstDash val="solid"/>
          </a:ln>
        </p:spPr>
        <p:txBody>
          <a:bodyPr>
            <a:noAutofit/>
          </a:bodyPr>
          <a:lstStyle/>
          <a:p>
            <a:pPr lvl="0"/>
            <a:r>
              <a:rPr lang="ru-RU" dirty="0"/>
              <a:t> </a:t>
            </a:r>
          </a:p>
        </p:txBody>
      </p:sp>
      <p:sp>
        <p:nvSpPr>
          <p:cNvPr id="127" name="Текст 33"/>
          <p:cNvSpPr>
            <a:spLocks noGrp="1" noChangeAspect="1"/>
          </p:cNvSpPr>
          <p:nvPr>
            <p:ph type="body" sz="quarter" idx="94" hasCustomPrompt="1"/>
          </p:nvPr>
        </p:nvSpPr>
        <p:spPr>
          <a:xfrm>
            <a:off x="4378409" y="2542308"/>
            <a:ext cx="108000" cy="108000"/>
          </a:xfrm>
          <a:prstGeom prst="ellipse">
            <a:avLst/>
          </a:prstGeom>
          <a:solidFill>
            <a:schemeClr val="accent1"/>
          </a:solidFill>
          <a:ln>
            <a:solidFill>
              <a:schemeClr val="accent1"/>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28" name="Текст 35"/>
          <p:cNvSpPr>
            <a:spLocks noGrp="1"/>
          </p:cNvSpPr>
          <p:nvPr>
            <p:ph type="body" sz="quarter" idx="95" hasCustomPrompt="1"/>
          </p:nvPr>
        </p:nvSpPr>
        <p:spPr>
          <a:xfrm flipV="1">
            <a:off x="2795134" y="1980514"/>
            <a:ext cx="0" cy="576000"/>
          </a:xfrm>
          <a:prstGeom prst="arc">
            <a:avLst>
              <a:gd name="adj1" fmla="val 16200000"/>
              <a:gd name="adj2" fmla="val 5341922"/>
            </a:avLst>
          </a:prstGeom>
          <a:solidFill>
            <a:schemeClr val="tx2"/>
          </a:solidFill>
          <a:ln>
            <a:solidFill>
              <a:schemeClr val="tx2"/>
            </a:solidFill>
            <a:prstDash val="solid"/>
          </a:ln>
        </p:spPr>
        <p:txBody>
          <a:bodyPr>
            <a:noAutofit/>
          </a:bodyPr>
          <a:lstStyle/>
          <a:p>
            <a:pPr lvl="0"/>
            <a:r>
              <a:rPr lang="ru-RU" dirty="0"/>
              <a:t> </a:t>
            </a:r>
          </a:p>
        </p:txBody>
      </p:sp>
      <p:sp>
        <p:nvSpPr>
          <p:cNvPr id="129" name="Текст 33"/>
          <p:cNvSpPr>
            <a:spLocks noGrp="1" noChangeAspect="1"/>
          </p:cNvSpPr>
          <p:nvPr>
            <p:ph type="body" sz="quarter" idx="96" hasCustomPrompt="1"/>
          </p:nvPr>
        </p:nvSpPr>
        <p:spPr>
          <a:xfrm>
            <a:off x="2741134" y="2542308"/>
            <a:ext cx="108000" cy="108000"/>
          </a:xfrm>
          <a:prstGeom prst="ellipse">
            <a:avLst/>
          </a:prstGeom>
          <a:solidFill>
            <a:schemeClr val="tx2"/>
          </a:solidFill>
          <a:ln>
            <a:solidFill>
              <a:schemeClr val="tx2"/>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32" name="Текст 35"/>
          <p:cNvSpPr>
            <a:spLocks noGrp="1"/>
          </p:cNvSpPr>
          <p:nvPr>
            <p:ph type="body" sz="quarter" idx="99" hasCustomPrompt="1"/>
          </p:nvPr>
        </p:nvSpPr>
        <p:spPr>
          <a:xfrm flipV="1">
            <a:off x="1157859" y="1980514"/>
            <a:ext cx="0" cy="576000"/>
          </a:xfrm>
          <a:prstGeom prst="arc">
            <a:avLst>
              <a:gd name="adj1" fmla="val 16200000"/>
              <a:gd name="adj2" fmla="val 5341922"/>
            </a:avLst>
          </a:prstGeom>
          <a:solidFill>
            <a:schemeClr val="bg2"/>
          </a:solidFill>
          <a:ln>
            <a:solidFill>
              <a:schemeClr val="bg2"/>
            </a:solidFill>
            <a:prstDash val="solid"/>
          </a:ln>
        </p:spPr>
        <p:txBody>
          <a:bodyPr>
            <a:noAutofit/>
          </a:bodyPr>
          <a:lstStyle/>
          <a:p>
            <a:pPr lvl="0"/>
            <a:r>
              <a:rPr lang="ru-RU" dirty="0"/>
              <a:t> </a:t>
            </a:r>
          </a:p>
        </p:txBody>
      </p:sp>
      <p:sp>
        <p:nvSpPr>
          <p:cNvPr id="146" name="Текст 35"/>
          <p:cNvSpPr>
            <a:spLocks noGrp="1"/>
          </p:cNvSpPr>
          <p:nvPr>
            <p:ph type="body" sz="quarter" idx="102" hasCustomPrompt="1"/>
          </p:nvPr>
        </p:nvSpPr>
        <p:spPr>
          <a:xfrm flipV="1">
            <a:off x="10997610" y="1980514"/>
            <a:ext cx="0" cy="576000"/>
          </a:xfrm>
          <a:prstGeom prst="arc">
            <a:avLst>
              <a:gd name="adj1" fmla="val 16200000"/>
              <a:gd name="adj2" fmla="val 5341922"/>
            </a:avLst>
          </a:prstGeom>
          <a:solidFill>
            <a:srgbClr val="FF4F12"/>
          </a:solidFill>
          <a:ln>
            <a:solidFill>
              <a:schemeClr val="accent6"/>
            </a:solidFill>
            <a:prstDash val="solid"/>
          </a:ln>
        </p:spPr>
        <p:txBody>
          <a:bodyPr>
            <a:noAutofit/>
          </a:bodyPr>
          <a:lstStyle/>
          <a:p>
            <a:pPr lvl="0"/>
            <a:r>
              <a:rPr lang="ru-RU" dirty="0"/>
              <a:t> </a:t>
            </a:r>
          </a:p>
        </p:txBody>
      </p:sp>
      <p:sp>
        <p:nvSpPr>
          <p:cNvPr id="147" name="Текст 33"/>
          <p:cNvSpPr>
            <a:spLocks noGrp="1" noChangeAspect="1"/>
          </p:cNvSpPr>
          <p:nvPr>
            <p:ph type="body" sz="quarter" idx="103" hasCustomPrompt="1"/>
          </p:nvPr>
        </p:nvSpPr>
        <p:spPr>
          <a:xfrm>
            <a:off x="10946785" y="2542308"/>
            <a:ext cx="108000" cy="108000"/>
          </a:xfrm>
          <a:prstGeom prst="ellipse">
            <a:avLst/>
          </a:prstGeom>
          <a:solidFill>
            <a:schemeClr val="accent6"/>
          </a:solidFill>
          <a:ln>
            <a:solidFill>
              <a:schemeClr val="accent6"/>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33" name="Текст 33"/>
          <p:cNvSpPr>
            <a:spLocks noGrp="1" noChangeAspect="1"/>
          </p:cNvSpPr>
          <p:nvPr>
            <p:ph type="body" sz="quarter" idx="100" hasCustomPrompt="1"/>
          </p:nvPr>
        </p:nvSpPr>
        <p:spPr>
          <a:xfrm>
            <a:off x="1103859" y="2542308"/>
            <a:ext cx="108000" cy="108000"/>
          </a:xfrm>
          <a:prstGeom prst="ellipse">
            <a:avLst/>
          </a:prstGeom>
          <a:solidFill>
            <a:schemeClr val="bg2"/>
          </a:solidFill>
          <a:ln>
            <a:solidFill>
              <a:schemeClr val="bg2"/>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2" name="Заголовок"/>
          <p:cNvSpPr>
            <a:spLocks noGrp="1"/>
          </p:cNvSpPr>
          <p:nvPr>
            <p:ph type="title" hasCustomPrompt="1"/>
          </p:nvPr>
        </p:nvSpPr>
        <p:spPr>
          <a:xfrm>
            <a:off x="344795" y="147349"/>
            <a:ext cx="11475730" cy="433965"/>
          </a:xfrm>
        </p:spPr>
        <p:txBody>
          <a:bodyPr vert="horz" wrap="square" lIns="90000" tIns="45720" rIns="91440" bIns="45720" rtlCol="0" anchor="ctr">
            <a:spAutoFit/>
          </a:bodyPr>
          <a:lstStyle>
            <a:lvl1pPr>
              <a:defRPr lang="ru-RU" dirty="0"/>
            </a:lvl1pPr>
          </a:lstStyle>
          <a:p>
            <a:pPr lvl="0"/>
            <a:r>
              <a:rPr lang="ru-RU" dirty="0"/>
              <a:t>Проект по МРФ «Название проекта»</a:t>
            </a:r>
          </a:p>
        </p:txBody>
      </p:sp>
      <p:sp>
        <p:nvSpPr>
          <p:cNvPr id="106" name="МРФ 1"/>
          <p:cNvSpPr>
            <a:spLocks noGrp="1"/>
          </p:cNvSpPr>
          <p:nvPr>
            <p:ph type="body" sz="quarter" idx="52" hasCustomPrompt="1"/>
          </p:nvPr>
        </p:nvSpPr>
        <p:spPr>
          <a:xfrm>
            <a:off x="707859" y="1087617"/>
            <a:ext cx="900000" cy="900000"/>
          </a:xfrm>
          <a:prstGeom prst="ellipse">
            <a:avLst/>
          </a:prstGeom>
          <a:noFill/>
          <a:ln>
            <a:solidFill>
              <a:schemeClr val="bg2"/>
            </a:solidFill>
          </a:ln>
        </p:spPr>
        <p:txBody>
          <a:bodyPr wrap="none" lIns="0" tIns="0" rIns="0" bIns="0" anchor="ctr">
            <a:noAutofit/>
          </a:bodyPr>
          <a:lstStyle>
            <a:lvl1pPr algn="ctr">
              <a:spcBef>
                <a:spcPts val="0"/>
              </a:spcBef>
              <a:defRPr sz="1800">
                <a:solidFill>
                  <a:schemeClr val="tx1"/>
                </a:solidFill>
              </a:defRPr>
            </a:lvl1pPr>
            <a:lvl2pPr algn="ctr">
              <a:defRPr/>
            </a:lvl2pPr>
            <a:lvl3pPr algn="ctr">
              <a:defRPr/>
            </a:lvl3pPr>
            <a:lvl4pPr algn="ctr">
              <a:defRPr/>
            </a:lvl4pPr>
            <a:lvl5pPr algn="ctr">
              <a:defRPr/>
            </a:lvl5pPr>
          </a:lstStyle>
          <a:p>
            <a:pPr lvl="0"/>
            <a:r>
              <a:rPr lang="ru-RU" dirty="0"/>
              <a:t>МРФ 1</a:t>
            </a:r>
          </a:p>
        </p:txBody>
      </p:sp>
      <p:sp>
        <p:nvSpPr>
          <p:cNvPr id="107" name="МРФ 2"/>
          <p:cNvSpPr>
            <a:spLocks noGrp="1"/>
          </p:cNvSpPr>
          <p:nvPr>
            <p:ph type="body" sz="quarter" idx="67" hasCustomPrompt="1"/>
          </p:nvPr>
        </p:nvSpPr>
        <p:spPr>
          <a:xfrm>
            <a:off x="2345134" y="1087617"/>
            <a:ext cx="900000" cy="900000"/>
          </a:xfrm>
          <a:prstGeom prst="ellipse">
            <a:avLst/>
          </a:prstGeom>
          <a:noFill/>
          <a:ln>
            <a:solidFill>
              <a:schemeClr val="tx2"/>
            </a:solidFill>
          </a:ln>
        </p:spPr>
        <p:txBody>
          <a:bodyPr wrap="none" lIns="0" tIns="0" rIns="0" bIns="0" anchor="ctr">
            <a:noAutofit/>
          </a:bodyPr>
          <a:lstStyle>
            <a:lvl1pPr algn="ctr">
              <a:spcBef>
                <a:spcPts val="0"/>
              </a:spcBef>
              <a:defRPr sz="1800">
                <a:solidFill>
                  <a:schemeClr val="tx1"/>
                </a:solidFill>
              </a:defRPr>
            </a:lvl1pPr>
            <a:lvl2pPr algn="ctr">
              <a:defRPr/>
            </a:lvl2pPr>
            <a:lvl3pPr algn="ctr">
              <a:defRPr/>
            </a:lvl3pPr>
            <a:lvl4pPr algn="ctr">
              <a:defRPr/>
            </a:lvl4pPr>
            <a:lvl5pPr algn="ctr">
              <a:defRPr/>
            </a:lvl5pPr>
          </a:lstStyle>
          <a:p>
            <a:pPr lvl="0"/>
            <a:r>
              <a:rPr lang="ru-RU" dirty="0"/>
              <a:t>МРФ 2</a:t>
            </a:r>
          </a:p>
        </p:txBody>
      </p:sp>
      <p:sp>
        <p:nvSpPr>
          <p:cNvPr id="108" name="МРФ 3"/>
          <p:cNvSpPr>
            <a:spLocks noGrp="1"/>
          </p:cNvSpPr>
          <p:nvPr>
            <p:ph type="body" sz="quarter" idx="68" hasCustomPrompt="1"/>
          </p:nvPr>
        </p:nvSpPr>
        <p:spPr>
          <a:xfrm>
            <a:off x="3982409" y="1087617"/>
            <a:ext cx="900000" cy="900000"/>
          </a:xfrm>
          <a:prstGeom prst="ellipse">
            <a:avLst/>
          </a:prstGeom>
          <a:noFill/>
          <a:ln>
            <a:solidFill>
              <a:schemeClr val="accent1"/>
            </a:solidFill>
          </a:ln>
        </p:spPr>
        <p:txBody>
          <a:bodyPr wrap="none" lIns="0" tIns="0" rIns="0" bIns="0" anchor="ctr">
            <a:noAutofit/>
          </a:bodyPr>
          <a:lstStyle>
            <a:lvl1pPr algn="ctr">
              <a:spcBef>
                <a:spcPts val="0"/>
              </a:spcBef>
              <a:defRPr sz="1800">
                <a:solidFill>
                  <a:schemeClr val="tx1"/>
                </a:solidFill>
              </a:defRPr>
            </a:lvl1pPr>
            <a:lvl2pPr algn="ctr">
              <a:defRPr/>
            </a:lvl2pPr>
            <a:lvl3pPr algn="ctr">
              <a:defRPr/>
            </a:lvl3pPr>
            <a:lvl4pPr algn="ctr">
              <a:defRPr/>
            </a:lvl4pPr>
            <a:lvl5pPr algn="ctr">
              <a:defRPr/>
            </a:lvl5pPr>
          </a:lstStyle>
          <a:p>
            <a:pPr lvl="0"/>
            <a:r>
              <a:rPr lang="ru-RU" dirty="0"/>
              <a:t>МРФ 3</a:t>
            </a:r>
          </a:p>
        </p:txBody>
      </p:sp>
      <p:sp>
        <p:nvSpPr>
          <p:cNvPr id="109" name="МРФ 4"/>
          <p:cNvSpPr>
            <a:spLocks noGrp="1"/>
          </p:cNvSpPr>
          <p:nvPr>
            <p:ph type="body" sz="quarter" idx="69" hasCustomPrompt="1"/>
          </p:nvPr>
        </p:nvSpPr>
        <p:spPr>
          <a:xfrm>
            <a:off x="5619684" y="1087617"/>
            <a:ext cx="900000" cy="900000"/>
          </a:xfrm>
          <a:prstGeom prst="ellipse">
            <a:avLst/>
          </a:prstGeom>
          <a:noFill/>
          <a:ln>
            <a:solidFill>
              <a:schemeClr val="accent2"/>
            </a:solidFill>
          </a:ln>
        </p:spPr>
        <p:txBody>
          <a:bodyPr wrap="none" lIns="0" tIns="0" rIns="0" bIns="0" anchor="ctr">
            <a:noAutofit/>
          </a:bodyPr>
          <a:lstStyle>
            <a:lvl1pPr algn="ctr">
              <a:spcBef>
                <a:spcPts val="0"/>
              </a:spcBef>
              <a:defRPr sz="1800">
                <a:solidFill>
                  <a:schemeClr val="tx1"/>
                </a:solidFill>
              </a:defRPr>
            </a:lvl1pPr>
            <a:lvl2pPr algn="ctr">
              <a:defRPr/>
            </a:lvl2pPr>
            <a:lvl3pPr algn="ctr">
              <a:defRPr/>
            </a:lvl3pPr>
            <a:lvl4pPr algn="ctr">
              <a:defRPr/>
            </a:lvl4pPr>
            <a:lvl5pPr algn="ctr">
              <a:defRPr/>
            </a:lvl5pPr>
          </a:lstStyle>
          <a:p>
            <a:pPr lvl="0"/>
            <a:r>
              <a:rPr lang="ru-RU" dirty="0"/>
              <a:t>МРФ 4</a:t>
            </a:r>
          </a:p>
        </p:txBody>
      </p:sp>
      <p:sp>
        <p:nvSpPr>
          <p:cNvPr id="110" name="МРФ 5"/>
          <p:cNvSpPr>
            <a:spLocks noGrp="1"/>
          </p:cNvSpPr>
          <p:nvPr>
            <p:ph type="body" sz="quarter" idx="70" hasCustomPrompt="1"/>
          </p:nvPr>
        </p:nvSpPr>
        <p:spPr>
          <a:xfrm>
            <a:off x="7256959" y="1087617"/>
            <a:ext cx="900000" cy="900000"/>
          </a:xfrm>
          <a:prstGeom prst="ellipse">
            <a:avLst/>
          </a:prstGeom>
          <a:noFill/>
          <a:ln>
            <a:solidFill>
              <a:schemeClr val="accent3"/>
            </a:solidFill>
          </a:ln>
        </p:spPr>
        <p:txBody>
          <a:bodyPr wrap="none" lIns="0" tIns="0" rIns="0" bIns="0" anchor="ctr">
            <a:noAutofit/>
          </a:bodyPr>
          <a:lstStyle>
            <a:lvl1pPr algn="ctr">
              <a:spcBef>
                <a:spcPts val="0"/>
              </a:spcBef>
              <a:defRPr sz="1800">
                <a:solidFill>
                  <a:schemeClr val="tx1"/>
                </a:solidFill>
              </a:defRPr>
            </a:lvl1pPr>
            <a:lvl2pPr algn="ctr">
              <a:defRPr/>
            </a:lvl2pPr>
            <a:lvl3pPr algn="ctr">
              <a:defRPr/>
            </a:lvl3pPr>
            <a:lvl4pPr algn="ctr">
              <a:defRPr/>
            </a:lvl4pPr>
            <a:lvl5pPr algn="ctr">
              <a:defRPr/>
            </a:lvl5pPr>
          </a:lstStyle>
          <a:p>
            <a:pPr lvl="0"/>
            <a:r>
              <a:rPr lang="ru-RU" dirty="0"/>
              <a:t>МРФ 5</a:t>
            </a:r>
          </a:p>
        </p:txBody>
      </p:sp>
      <p:sp>
        <p:nvSpPr>
          <p:cNvPr id="111" name="МРФ 6"/>
          <p:cNvSpPr>
            <a:spLocks noGrp="1"/>
          </p:cNvSpPr>
          <p:nvPr>
            <p:ph type="body" sz="quarter" idx="71" hasCustomPrompt="1"/>
          </p:nvPr>
        </p:nvSpPr>
        <p:spPr>
          <a:xfrm>
            <a:off x="8894234" y="1087617"/>
            <a:ext cx="900000" cy="900000"/>
          </a:xfrm>
          <a:prstGeom prst="ellipse">
            <a:avLst/>
          </a:prstGeom>
          <a:noFill/>
          <a:ln>
            <a:solidFill>
              <a:schemeClr val="accent5"/>
            </a:solidFill>
          </a:ln>
        </p:spPr>
        <p:txBody>
          <a:bodyPr wrap="none" lIns="0" tIns="0" rIns="0" bIns="0" anchor="ctr">
            <a:noAutofit/>
          </a:bodyPr>
          <a:lstStyle>
            <a:lvl1pPr algn="ctr">
              <a:spcBef>
                <a:spcPts val="0"/>
              </a:spcBef>
              <a:defRPr sz="1800">
                <a:solidFill>
                  <a:schemeClr val="tx1"/>
                </a:solidFill>
              </a:defRPr>
            </a:lvl1pPr>
            <a:lvl2pPr algn="ctr">
              <a:defRPr/>
            </a:lvl2pPr>
            <a:lvl3pPr algn="ctr">
              <a:defRPr/>
            </a:lvl3pPr>
            <a:lvl4pPr algn="ctr">
              <a:defRPr/>
            </a:lvl4pPr>
            <a:lvl5pPr algn="ctr">
              <a:defRPr/>
            </a:lvl5pPr>
          </a:lstStyle>
          <a:p>
            <a:pPr lvl="0"/>
            <a:r>
              <a:rPr lang="ru-RU" dirty="0"/>
              <a:t>МРФ 6</a:t>
            </a:r>
          </a:p>
        </p:txBody>
      </p:sp>
      <p:sp>
        <p:nvSpPr>
          <p:cNvPr id="145" name="МРФ 7"/>
          <p:cNvSpPr>
            <a:spLocks noGrp="1"/>
          </p:cNvSpPr>
          <p:nvPr>
            <p:ph type="body" sz="quarter" idx="101" hasCustomPrompt="1"/>
          </p:nvPr>
        </p:nvSpPr>
        <p:spPr>
          <a:xfrm>
            <a:off x="10547610" y="1087617"/>
            <a:ext cx="900000" cy="900000"/>
          </a:xfrm>
          <a:prstGeom prst="ellipse">
            <a:avLst/>
          </a:prstGeom>
          <a:noFill/>
          <a:ln>
            <a:solidFill>
              <a:schemeClr val="accent6"/>
            </a:solidFill>
          </a:ln>
        </p:spPr>
        <p:txBody>
          <a:bodyPr wrap="none" lIns="0" tIns="0" rIns="0" bIns="0" anchor="ctr">
            <a:noAutofit/>
          </a:bodyPr>
          <a:lstStyle>
            <a:lvl1pPr algn="ctr">
              <a:spcBef>
                <a:spcPts val="0"/>
              </a:spcBef>
              <a:defRPr sz="1800">
                <a:solidFill>
                  <a:schemeClr val="tx1"/>
                </a:solidFill>
              </a:defRPr>
            </a:lvl1pPr>
            <a:lvl2pPr algn="ctr">
              <a:defRPr/>
            </a:lvl2pPr>
            <a:lvl3pPr algn="ctr">
              <a:defRPr/>
            </a:lvl3pPr>
            <a:lvl4pPr algn="ctr">
              <a:defRPr/>
            </a:lvl4pPr>
            <a:lvl5pPr algn="ctr">
              <a:defRPr/>
            </a:lvl5pPr>
          </a:lstStyle>
          <a:p>
            <a:pPr lvl="0"/>
            <a:r>
              <a:rPr lang="ru-RU" dirty="0"/>
              <a:t>МРФ 7</a:t>
            </a:r>
          </a:p>
        </p:txBody>
      </p:sp>
      <p:sp>
        <p:nvSpPr>
          <p:cNvPr id="12" name="Список 1"/>
          <p:cNvSpPr>
            <a:spLocks noGrp="1"/>
          </p:cNvSpPr>
          <p:nvPr userDrawn="1">
            <p:ph type="body" sz="quarter" idx="11" hasCustomPrompt="1"/>
          </p:nvPr>
        </p:nvSpPr>
        <p:spPr>
          <a:xfrm>
            <a:off x="347018" y="2752704"/>
            <a:ext cx="1620000" cy="288000"/>
          </a:xfrm>
        </p:spPr>
        <p:txBody>
          <a:bodyPr>
            <a:spAutoFit/>
          </a:bodyPr>
          <a:lstStyle>
            <a:lvl1pPr marL="176213" indent="-176213">
              <a:lnSpc>
                <a:spcPct val="100000"/>
              </a:lnSpc>
              <a:spcBef>
                <a:spcPts val="0"/>
              </a:spcBef>
              <a:buFont typeface="Wingdings" panose="05000000000000000000" pitchFamily="2" charset="2"/>
              <a:buChar char="§"/>
              <a:defRPr sz="1200" baseline="0"/>
            </a:lvl1pPr>
          </a:lstStyle>
          <a:p>
            <a:pPr lvl="0"/>
            <a:r>
              <a:rPr lang="ru-RU" dirty="0"/>
              <a:t>Список 1</a:t>
            </a:r>
          </a:p>
        </p:txBody>
      </p:sp>
      <p:sp>
        <p:nvSpPr>
          <p:cNvPr id="91" name="Список 2"/>
          <p:cNvSpPr>
            <a:spLocks noGrp="1"/>
          </p:cNvSpPr>
          <p:nvPr userDrawn="1">
            <p:ph type="body" sz="quarter" idx="12" hasCustomPrompt="1"/>
          </p:nvPr>
        </p:nvSpPr>
        <p:spPr>
          <a:xfrm>
            <a:off x="1987375" y="2752704"/>
            <a:ext cx="1620000" cy="288000"/>
          </a:xfrm>
        </p:spPr>
        <p:txBody>
          <a:bodyPr>
            <a:spAutoFit/>
          </a:bodyPr>
          <a:lstStyle>
            <a:lvl1pPr marL="176213" indent="-176213">
              <a:lnSpc>
                <a:spcPct val="100000"/>
              </a:lnSpc>
              <a:spcBef>
                <a:spcPts val="0"/>
              </a:spcBef>
              <a:buFont typeface="Wingdings" panose="05000000000000000000" pitchFamily="2" charset="2"/>
              <a:buChar char="§"/>
              <a:defRPr sz="1200" baseline="0"/>
            </a:lvl1pPr>
          </a:lstStyle>
          <a:p>
            <a:pPr lvl="0"/>
            <a:r>
              <a:rPr lang="ru-RU" dirty="0"/>
              <a:t>Список 2</a:t>
            </a:r>
          </a:p>
        </p:txBody>
      </p:sp>
      <p:sp>
        <p:nvSpPr>
          <p:cNvPr id="92" name="Список 3"/>
          <p:cNvSpPr>
            <a:spLocks noGrp="1"/>
          </p:cNvSpPr>
          <p:nvPr userDrawn="1">
            <p:ph type="body" sz="quarter" idx="13" hasCustomPrompt="1"/>
          </p:nvPr>
        </p:nvSpPr>
        <p:spPr>
          <a:xfrm>
            <a:off x="3627732" y="2752704"/>
            <a:ext cx="1620000" cy="288000"/>
          </a:xfrm>
        </p:spPr>
        <p:txBody>
          <a:bodyPr>
            <a:spAutoFit/>
          </a:bodyPr>
          <a:lstStyle>
            <a:lvl1pPr marL="176213" indent="-176213">
              <a:lnSpc>
                <a:spcPct val="100000"/>
              </a:lnSpc>
              <a:spcBef>
                <a:spcPts val="0"/>
              </a:spcBef>
              <a:buFont typeface="Wingdings" panose="05000000000000000000" pitchFamily="2" charset="2"/>
              <a:buChar char="§"/>
              <a:defRPr sz="1200" baseline="0"/>
            </a:lvl1pPr>
          </a:lstStyle>
          <a:p>
            <a:pPr lvl="0"/>
            <a:r>
              <a:rPr lang="ru-RU" dirty="0"/>
              <a:t>Список 3</a:t>
            </a:r>
          </a:p>
        </p:txBody>
      </p:sp>
      <p:sp>
        <p:nvSpPr>
          <p:cNvPr id="93" name="Список 4"/>
          <p:cNvSpPr>
            <a:spLocks noGrp="1"/>
          </p:cNvSpPr>
          <p:nvPr userDrawn="1">
            <p:ph type="body" sz="quarter" idx="14" hasCustomPrompt="1"/>
          </p:nvPr>
        </p:nvSpPr>
        <p:spPr>
          <a:xfrm>
            <a:off x="5268089" y="2752704"/>
            <a:ext cx="1620000" cy="288000"/>
          </a:xfrm>
        </p:spPr>
        <p:txBody>
          <a:bodyPr>
            <a:spAutoFit/>
          </a:bodyPr>
          <a:lstStyle>
            <a:lvl1pPr marL="176213" indent="-176213">
              <a:lnSpc>
                <a:spcPct val="100000"/>
              </a:lnSpc>
              <a:spcBef>
                <a:spcPts val="0"/>
              </a:spcBef>
              <a:buFont typeface="Wingdings" panose="05000000000000000000" pitchFamily="2" charset="2"/>
              <a:buChar char="§"/>
              <a:defRPr sz="1200" baseline="0"/>
            </a:lvl1pPr>
          </a:lstStyle>
          <a:p>
            <a:pPr lvl="0"/>
            <a:r>
              <a:rPr lang="ru-RU" dirty="0"/>
              <a:t>Список 4</a:t>
            </a:r>
          </a:p>
        </p:txBody>
      </p:sp>
      <p:sp>
        <p:nvSpPr>
          <p:cNvPr id="94" name="Список 5"/>
          <p:cNvSpPr>
            <a:spLocks noGrp="1"/>
          </p:cNvSpPr>
          <p:nvPr userDrawn="1">
            <p:ph type="body" sz="quarter" idx="15" hasCustomPrompt="1"/>
          </p:nvPr>
        </p:nvSpPr>
        <p:spPr>
          <a:xfrm>
            <a:off x="6908446" y="2752704"/>
            <a:ext cx="1620000" cy="288000"/>
          </a:xfrm>
        </p:spPr>
        <p:txBody>
          <a:bodyPr>
            <a:spAutoFit/>
          </a:bodyPr>
          <a:lstStyle>
            <a:lvl1pPr marL="176213" indent="-176213">
              <a:lnSpc>
                <a:spcPct val="100000"/>
              </a:lnSpc>
              <a:spcBef>
                <a:spcPts val="0"/>
              </a:spcBef>
              <a:buFont typeface="Wingdings" panose="05000000000000000000" pitchFamily="2" charset="2"/>
              <a:buChar char="§"/>
              <a:defRPr sz="1200" baseline="0"/>
            </a:lvl1pPr>
          </a:lstStyle>
          <a:p>
            <a:pPr lvl="0"/>
            <a:r>
              <a:rPr lang="ru-RU" dirty="0"/>
              <a:t>Список 5</a:t>
            </a:r>
          </a:p>
        </p:txBody>
      </p:sp>
      <p:sp>
        <p:nvSpPr>
          <p:cNvPr id="95" name="Список 6"/>
          <p:cNvSpPr>
            <a:spLocks noGrp="1"/>
          </p:cNvSpPr>
          <p:nvPr userDrawn="1">
            <p:ph type="body" sz="quarter" idx="16" hasCustomPrompt="1"/>
          </p:nvPr>
        </p:nvSpPr>
        <p:spPr>
          <a:xfrm>
            <a:off x="8548803" y="2752704"/>
            <a:ext cx="1620000" cy="288000"/>
          </a:xfrm>
        </p:spPr>
        <p:txBody>
          <a:bodyPr>
            <a:spAutoFit/>
          </a:bodyPr>
          <a:lstStyle>
            <a:lvl1pPr marL="176213" indent="-176213">
              <a:lnSpc>
                <a:spcPct val="100000"/>
              </a:lnSpc>
              <a:spcBef>
                <a:spcPts val="0"/>
              </a:spcBef>
              <a:buFont typeface="Wingdings" panose="05000000000000000000" pitchFamily="2" charset="2"/>
              <a:buChar char="§"/>
              <a:defRPr sz="1200" baseline="0"/>
            </a:lvl1pPr>
          </a:lstStyle>
          <a:p>
            <a:pPr lvl="0"/>
            <a:r>
              <a:rPr lang="ru-RU" dirty="0"/>
              <a:t>Список 6</a:t>
            </a:r>
          </a:p>
        </p:txBody>
      </p:sp>
      <p:sp>
        <p:nvSpPr>
          <p:cNvPr id="96" name="Список 7"/>
          <p:cNvSpPr>
            <a:spLocks noGrp="1"/>
          </p:cNvSpPr>
          <p:nvPr userDrawn="1">
            <p:ph type="body" sz="quarter" idx="17" hasCustomPrompt="1"/>
          </p:nvPr>
        </p:nvSpPr>
        <p:spPr>
          <a:xfrm>
            <a:off x="10189162" y="2752704"/>
            <a:ext cx="1620000" cy="288000"/>
          </a:xfrm>
        </p:spPr>
        <p:txBody>
          <a:bodyPr>
            <a:spAutoFit/>
          </a:bodyPr>
          <a:lstStyle>
            <a:lvl1pPr marL="176213" indent="-176213">
              <a:lnSpc>
                <a:spcPct val="100000"/>
              </a:lnSpc>
              <a:spcBef>
                <a:spcPts val="0"/>
              </a:spcBef>
              <a:buFont typeface="Wingdings" panose="05000000000000000000" pitchFamily="2" charset="2"/>
              <a:buChar char="§"/>
              <a:defRPr sz="1200" baseline="0"/>
            </a:lvl1pPr>
          </a:lstStyle>
          <a:p>
            <a:pPr lvl="0"/>
            <a:r>
              <a:rPr lang="ru-RU" dirty="0"/>
              <a:t>Список 7</a:t>
            </a:r>
          </a:p>
        </p:txBody>
      </p:sp>
      <p:sp>
        <p:nvSpPr>
          <p:cNvPr id="19" name="Подзаголовок"/>
          <p:cNvSpPr>
            <a:spLocks noGrp="1"/>
          </p:cNvSpPr>
          <p:nvPr userDrawn="1">
            <p:ph type="body" sz="quarter" idx="18" hasCustomPrompt="1"/>
          </p:nvPr>
        </p:nvSpPr>
        <p:spPr>
          <a:xfrm>
            <a:off x="346327" y="3916573"/>
            <a:ext cx="11474198" cy="398463"/>
          </a:xfrm>
        </p:spPr>
        <p:txBody>
          <a:bodyPr>
            <a:normAutofit/>
          </a:bodyPr>
          <a:lstStyle>
            <a:lvl1pPr>
              <a:lnSpc>
                <a:spcPct val="100000"/>
              </a:lnSpc>
              <a:spcBef>
                <a:spcPts val="0"/>
              </a:spcBef>
              <a:defRPr sz="1800">
                <a:solidFill>
                  <a:schemeClr val="accent5"/>
                </a:solidFill>
              </a:defRPr>
            </a:lvl1pPr>
          </a:lstStyle>
          <a:p>
            <a:pPr lvl="0"/>
            <a:r>
              <a:rPr lang="ru-RU" dirty="0"/>
              <a:t>Подзаголовок</a:t>
            </a:r>
          </a:p>
        </p:txBody>
      </p:sp>
      <p:sp>
        <p:nvSpPr>
          <p:cNvPr id="10" name="Детали"/>
          <p:cNvSpPr>
            <a:spLocks noGrp="1"/>
          </p:cNvSpPr>
          <p:nvPr userDrawn="1">
            <p:ph type="body" sz="quarter" idx="10" hasCustomPrompt="1"/>
          </p:nvPr>
        </p:nvSpPr>
        <p:spPr>
          <a:xfrm>
            <a:off x="344795" y="4321171"/>
            <a:ext cx="11475730" cy="2168529"/>
          </a:xfrm>
        </p:spPr>
        <p:txBody>
          <a:bodyPr/>
          <a:lstStyle>
            <a:lvl1pPr marL="285750" indent="-285750">
              <a:buClr>
                <a:schemeClr val="accent5"/>
              </a:buClr>
              <a:buFont typeface="Courier New" panose="02070309020205020404" pitchFamily="49" charset="0"/>
              <a:buChar char="o"/>
              <a:defRPr/>
            </a:lvl1pPr>
          </a:lstStyle>
          <a:p>
            <a:pPr lvl="0"/>
            <a:r>
              <a:rPr lang="ru-RU" dirty="0"/>
              <a:t>Детальное описание</a:t>
            </a:r>
          </a:p>
        </p:txBody>
      </p:sp>
    </p:spTree>
    <p:extLst>
      <p:ext uri="{BB962C8B-B14F-4D97-AF65-F5344CB8AC3E}">
        <p14:creationId xmlns:p14="http://schemas.microsoft.com/office/powerpoint/2010/main" val="30782556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04 - Общие результаты - МРФ с результатами">
    <p:spTree>
      <p:nvGrpSpPr>
        <p:cNvPr id="1" name=""/>
        <p:cNvGrpSpPr/>
        <p:nvPr/>
      </p:nvGrpSpPr>
      <p:grpSpPr>
        <a:xfrm>
          <a:off x="0" y="0"/>
          <a:ext cx="0" cy="0"/>
          <a:chOff x="0" y="0"/>
          <a:chExt cx="0" cy="0"/>
        </a:xfrm>
      </p:grpSpPr>
      <p:sp>
        <p:nvSpPr>
          <p:cNvPr id="55" name="Прямоугольник 54"/>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Прямоугольник 55"/>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Текст 4"/>
          <p:cNvSpPr>
            <a:spLocks noGrp="1"/>
          </p:cNvSpPr>
          <p:nvPr>
            <p:ph type="body" sz="quarter" idx="187" hasCustomPrompt="1"/>
          </p:nvPr>
        </p:nvSpPr>
        <p:spPr>
          <a:xfrm>
            <a:off x="355410" y="3875828"/>
            <a:ext cx="11448000" cy="0"/>
          </a:xfrm>
          <a:custGeom>
            <a:avLst/>
            <a:gdLst>
              <a:gd name="connsiteX0" fmla="*/ 0 w 3194050"/>
              <a:gd name="connsiteY0" fmla="*/ 1836737 h 1836737"/>
              <a:gd name="connsiteX1" fmla="*/ 459184 w 3194050"/>
              <a:gd name="connsiteY1" fmla="*/ 0 h 1836737"/>
              <a:gd name="connsiteX2" fmla="*/ 3194050 w 3194050"/>
              <a:gd name="connsiteY2" fmla="*/ 0 h 1836737"/>
              <a:gd name="connsiteX3" fmla="*/ 2734866 w 3194050"/>
              <a:gd name="connsiteY3" fmla="*/ 1836737 h 1836737"/>
              <a:gd name="connsiteX4" fmla="*/ 0 w 3194050"/>
              <a:gd name="connsiteY4" fmla="*/ 1836737 h 1836737"/>
              <a:gd name="connsiteX0" fmla="*/ 2734866 w 3194050"/>
              <a:gd name="connsiteY0" fmla="*/ 1836737 h 1928177"/>
              <a:gd name="connsiteX1" fmla="*/ 0 w 3194050"/>
              <a:gd name="connsiteY1" fmla="*/ 1836737 h 1928177"/>
              <a:gd name="connsiteX2" fmla="*/ 459184 w 3194050"/>
              <a:gd name="connsiteY2" fmla="*/ 0 h 1928177"/>
              <a:gd name="connsiteX3" fmla="*/ 3194050 w 3194050"/>
              <a:gd name="connsiteY3" fmla="*/ 0 h 1928177"/>
              <a:gd name="connsiteX4" fmla="*/ 2826306 w 3194050"/>
              <a:gd name="connsiteY4" fmla="*/ 1928177 h 1928177"/>
              <a:gd name="connsiteX0" fmla="*/ 2734866 w 3194050"/>
              <a:gd name="connsiteY0" fmla="*/ 1836737 h 1836737"/>
              <a:gd name="connsiteX1" fmla="*/ 0 w 3194050"/>
              <a:gd name="connsiteY1" fmla="*/ 1836737 h 1836737"/>
              <a:gd name="connsiteX2" fmla="*/ 459184 w 3194050"/>
              <a:gd name="connsiteY2" fmla="*/ 0 h 1836737"/>
              <a:gd name="connsiteX3" fmla="*/ 3194050 w 3194050"/>
              <a:gd name="connsiteY3" fmla="*/ 0 h 1836737"/>
              <a:gd name="connsiteX0" fmla="*/ 0 w 3194050"/>
              <a:gd name="connsiteY0" fmla="*/ 1836737 h 1836737"/>
              <a:gd name="connsiteX1" fmla="*/ 459184 w 3194050"/>
              <a:gd name="connsiteY1" fmla="*/ 0 h 1836737"/>
              <a:gd name="connsiteX2" fmla="*/ 3194050 w 3194050"/>
              <a:gd name="connsiteY2" fmla="*/ 0 h 1836737"/>
              <a:gd name="connsiteX0" fmla="*/ 0 w 2734866"/>
              <a:gd name="connsiteY0" fmla="*/ 0 h 0"/>
              <a:gd name="connsiteX1" fmla="*/ 2734866 w 2734866"/>
              <a:gd name="connsiteY1" fmla="*/ 0 h 0"/>
            </a:gdLst>
            <a:ahLst/>
            <a:cxnLst>
              <a:cxn ang="0">
                <a:pos x="connsiteX0" y="connsiteY0"/>
              </a:cxn>
              <a:cxn ang="0">
                <a:pos x="connsiteX1" y="connsiteY1"/>
              </a:cxn>
            </a:cxnLst>
            <a:rect l="l" t="t" r="r" b="b"/>
            <a:pathLst>
              <a:path w="2734866">
                <a:moveTo>
                  <a:pt x="0" y="0"/>
                </a:moveTo>
                <a:lnTo>
                  <a:pt x="2734866" y="0"/>
                </a:lnTo>
              </a:path>
            </a:pathLst>
          </a:custGeom>
          <a:noFill/>
          <a:ln w="19050">
            <a:solidFill>
              <a:schemeClr val="accent5"/>
            </a:solidFill>
            <a:prstDash val="sysDot"/>
          </a:ln>
        </p:spPr>
        <p:txBody>
          <a:bodyPr vert="horz" lIns="91440" tIns="45720" rIns="91440" bIns="45720" rtlCol="0">
            <a:normAutofit/>
          </a:bodyPr>
          <a:lstStyle>
            <a:lvl1pPr>
              <a:defRPr lang="ru-RU" dirty="0"/>
            </a:lvl1pPr>
          </a:lstStyle>
          <a:p>
            <a:pPr lvl="0"/>
            <a:r>
              <a:rPr lang="ru-RU" dirty="0"/>
              <a:t> </a:t>
            </a:r>
          </a:p>
        </p:txBody>
      </p:sp>
      <p:sp>
        <p:nvSpPr>
          <p:cNvPr id="2" name="Заголовок 1"/>
          <p:cNvSpPr>
            <a:spLocks noGrp="1"/>
          </p:cNvSpPr>
          <p:nvPr>
            <p:ph type="title" hasCustomPrompt="1"/>
          </p:nvPr>
        </p:nvSpPr>
        <p:spPr>
          <a:xfrm>
            <a:off x="344795" y="147349"/>
            <a:ext cx="11475730" cy="433965"/>
          </a:xfrm>
        </p:spPr>
        <p:txBody>
          <a:bodyPr vert="horz" wrap="square" lIns="90000" tIns="45720" rIns="91440" bIns="45720" rtlCol="0" anchor="ctr">
            <a:spAutoFit/>
          </a:bodyPr>
          <a:lstStyle>
            <a:lvl1pPr>
              <a:defRPr lang="ru-RU" dirty="0"/>
            </a:lvl1pPr>
          </a:lstStyle>
          <a:p>
            <a:pPr lvl="0"/>
            <a:r>
              <a:rPr lang="ru-RU" dirty="0"/>
              <a:t>Достижения проекта «Название проекта»</a:t>
            </a:r>
          </a:p>
        </p:txBody>
      </p:sp>
      <p:sp>
        <p:nvSpPr>
          <p:cNvPr id="114" name="Текст 16"/>
          <p:cNvSpPr>
            <a:spLocks noGrp="1"/>
          </p:cNvSpPr>
          <p:nvPr>
            <p:ph type="body" sz="quarter" idx="16" hasCustomPrompt="1"/>
          </p:nvPr>
        </p:nvSpPr>
        <p:spPr>
          <a:xfrm>
            <a:off x="756878" y="1234977"/>
            <a:ext cx="2862621" cy="313932"/>
          </a:xfrm>
          <a:noFill/>
        </p:spPr>
        <p:txBody>
          <a:bodyPr wrap="square" rtlCol="0" anchor="ctr">
            <a:noAutofit/>
          </a:bodyPr>
          <a:lstStyle>
            <a:lvl1pPr marL="0" indent="0">
              <a:lnSpc>
                <a:spcPct val="100000"/>
              </a:lnSpc>
              <a:spcBef>
                <a:spcPts val="0"/>
              </a:spcBef>
              <a:buNone/>
              <a:defRPr lang="ru-RU" sz="1600" spc="-30" dirty="0" smtClean="0">
                <a:cs typeface="Whitney Book" pitchFamily="50" charset="0"/>
              </a:defRPr>
            </a:lvl1pPr>
          </a:lstStyle>
          <a:p>
            <a:pPr marL="0" lvl="0"/>
            <a:r>
              <a:rPr lang="ru-RU" dirty="0"/>
              <a:t>Достижение 1</a:t>
            </a:r>
          </a:p>
        </p:txBody>
      </p:sp>
      <p:sp>
        <p:nvSpPr>
          <p:cNvPr id="115" name="Рисунок 45"/>
          <p:cNvSpPr>
            <a:spLocks noGrp="1"/>
          </p:cNvSpPr>
          <p:nvPr>
            <p:ph type="pic" sz="quarter" idx="28" hasCustomPrompt="1"/>
          </p:nvPr>
        </p:nvSpPr>
        <p:spPr>
          <a:xfrm>
            <a:off x="357545" y="1211943"/>
            <a:ext cx="360000" cy="360000"/>
          </a:xfrm>
          <a:prstGeom prst="roundRect">
            <a:avLst>
              <a:gd name="adj" fmla="val 13831"/>
            </a:avLst>
          </a:prstGeom>
          <a:solidFill>
            <a:schemeClr val="accent5"/>
          </a:solidFill>
          <a:ln w="76200">
            <a:noFill/>
          </a:ln>
        </p:spPr>
        <p:txBody>
          <a:bodyPr lIns="0" tIns="0" rIns="0" bIns="0" anchor="ctr">
            <a:noAutofit/>
          </a:bodyPr>
          <a:lstStyle>
            <a:lvl1pPr marL="0" indent="0" algn="ctr">
              <a:buNone/>
              <a:defRPr sz="700"/>
            </a:lvl1pPr>
          </a:lstStyle>
          <a:p>
            <a:r>
              <a:rPr lang="ru-RU" dirty="0"/>
              <a:t>Иконка</a:t>
            </a:r>
          </a:p>
        </p:txBody>
      </p:sp>
      <p:sp>
        <p:nvSpPr>
          <p:cNvPr id="116" name="Рисунок 45"/>
          <p:cNvSpPr>
            <a:spLocks noGrp="1"/>
          </p:cNvSpPr>
          <p:nvPr>
            <p:ph type="pic" sz="quarter" idx="29" hasCustomPrompt="1"/>
          </p:nvPr>
        </p:nvSpPr>
        <p:spPr>
          <a:xfrm>
            <a:off x="4461217" y="1211943"/>
            <a:ext cx="360000" cy="360000"/>
          </a:xfrm>
          <a:prstGeom prst="roundRect">
            <a:avLst>
              <a:gd name="adj" fmla="val 15635"/>
            </a:avLst>
          </a:prstGeom>
          <a:solidFill>
            <a:schemeClr val="accent6"/>
          </a:solidFill>
          <a:ln w="76200">
            <a:no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7" name="Рисунок 45"/>
          <p:cNvSpPr>
            <a:spLocks noGrp="1"/>
          </p:cNvSpPr>
          <p:nvPr>
            <p:ph type="pic" sz="quarter" idx="30" hasCustomPrompt="1"/>
          </p:nvPr>
        </p:nvSpPr>
        <p:spPr>
          <a:xfrm>
            <a:off x="8564890" y="1211943"/>
            <a:ext cx="360000" cy="360000"/>
          </a:xfrm>
          <a:prstGeom prst="roundRect">
            <a:avLst>
              <a:gd name="adj" fmla="val 14432"/>
            </a:avLst>
          </a:prstGeom>
          <a:solidFill>
            <a:schemeClr val="tx2"/>
          </a:solidFill>
          <a:ln w="76200">
            <a:no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8" name="Рисунок 45"/>
          <p:cNvSpPr>
            <a:spLocks noGrp="1"/>
          </p:cNvSpPr>
          <p:nvPr>
            <p:ph type="pic" sz="quarter" idx="31" hasCustomPrompt="1"/>
          </p:nvPr>
        </p:nvSpPr>
        <p:spPr>
          <a:xfrm>
            <a:off x="8564890" y="2275553"/>
            <a:ext cx="360000" cy="360000"/>
          </a:xfrm>
          <a:prstGeom prst="roundRect">
            <a:avLst>
              <a:gd name="adj" fmla="val 14432"/>
            </a:avLst>
          </a:prstGeom>
          <a:solidFill>
            <a:schemeClr val="accent3"/>
          </a:solidFill>
          <a:ln w="76200">
            <a:no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19" name="Рисунок 45"/>
          <p:cNvSpPr>
            <a:spLocks noGrp="1"/>
          </p:cNvSpPr>
          <p:nvPr>
            <p:ph type="pic" sz="quarter" idx="33" hasCustomPrompt="1"/>
          </p:nvPr>
        </p:nvSpPr>
        <p:spPr>
          <a:xfrm>
            <a:off x="347713" y="2275553"/>
            <a:ext cx="360000" cy="360000"/>
          </a:xfrm>
          <a:prstGeom prst="roundRect">
            <a:avLst>
              <a:gd name="adj" fmla="val 16236"/>
            </a:avLst>
          </a:prstGeom>
          <a:solidFill>
            <a:schemeClr val="accent2"/>
          </a:solidFill>
          <a:ln w="76200">
            <a:no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20" name="Текст 16"/>
          <p:cNvSpPr>
            <a:spLocks noGrp="1"/>
          </p:cNvSpPr>
          <p:nvPr>
            <p:ph type="body" sz="quarter" idx="35" hasCustomPrompt="1"/>
          </p:nvPr>
        </p:nvSpPr>
        <p:spPr>
          <a:xfrm>
            <a:off x="4860743" y="1234977"/>
            <a:ext cx="2862621" cy="313932"/>
          </a:xfrm>
          <a:noFill/>
        </p:spPr>
        <p:txBody>
          <a:bodyPr wrap="square" rtlCol="0" anchor="ctr">
            <a:noAutofit/>
          </a:bodyPr>
          <a:lstStyle>
            <a:lvl1pPr marL="0" indent="0">
              <a:lnSpc>
                <a:spcPct val="100000"/>
              </a:lnSpc>
              <a:buNone/>
              <a:defRPr lang="ru-RU" sz="1600" spc="-30" dirty="0" smtClean="0">
                <a:cs typeface="Whitney Book" pitchFamily="50" charset="0"/>
              </a:defRPr>
            </a:lvl1pPr>
          </a:lstStyle>
          <a:p>
            <a:pPr marL="0" lvl="0"/>
            <a:r>
              <a:rPr lang="ru-RU" dirty="0"/>
              <a:t>Достижение 2</a:t>
            </a:r>
          </a:p>
        </p:txBody>
      </p:sp>
      <p:sp>
        <p:nvSpPr>
          <p:cNvPr id="121" name="Текст 16"/>
          <p:cNvSpPr>
            <a:spLocks noGrp="1"/>
          </p:cNvSpPr>
          <p:nvPr>
            <p:ph type="body" sz="quarter" idx="37" hasCustomPrompt="1"/>
          </p:nvPr>
        </p:nvSpPr>
        <p:spPr>
          <a:xfrm>
            <a:off x="8950788" y="1234977"/>
            <a:ext cx="2862621" cy="313932"/>
          </a:xfrm>
          <a:noFill/>
        </p:spPr>
        <p:txBody>
          <a:bodyPr wrap="square" rtlCol="0" anchor="ctr">
            <a:noAutofit/>
          </a:bodyPr>
          <a:lstStyle>
            <a:lvl1pPr marL="0" indent="0">
              <a:lnSpc>
                <a:spcPct val="100000"/>
              </a:lnSpc>
              <a:spcBef>
                <a:spcPts val="0"/>
              </a:spcBef>
              <a:buNone/>
              <a:defRPr lang="ru-RU" sz="1600" spc="-30" dirty="0" smtClean="0">
                <a:cs typeface="Whitney Book" pitchFamily="50" charset="0"/>
              </a:defRPr>
            </a:lvl1pPr>
          </a:lstStyle>
          <a:p>
            <a:pPr marL="0" lvl="0"/>
            <a:r>
              <a:rPr lang="ru-RU" dirty="0"/>
              <a:t>Достижение 3</a:t>
            </a:r>
          </a:p>
        </p:txBody>
      </p:sp>
      <p:sp>
        <p:nvSpPr>
          <p:cNvPr id="122" name="Текст 16"/>
          <p:cNvSpPr>
            <a:spLocks noGrp="1"/>
          </p:cNvSpPr>
          <p:nvPr>
            <p:ph type="body" sz="quarter" idx="39" hasCustomPrompt="1"/>
          </p:nvPr>
        </p:nvSpPr>
        <p:spPr>
          <a:xfrm>
            <a:off x="756878" y="2298587"/>
            <a:ext cx="2862621" cy="313932"/>
          </a:xfrm>
          <a:noFill/>
        </p:spPr>
        <p:txBody>
          <a:bodyPr wrap="square" rtlCol="0" anchor="ctr">
            <a:noAutofit/>
          </a:bodyPr>
          <a:lstStyle>
            <a:lvl1pPr marL="0" indent="0">
              <a:lnSpc>
                <a:spcPct val="100000"/>
              </a:lnSpc>
              <a:spcBef>
                <a:spcPts val="0"/>
              </a:spcBef>
              <a:buNone/>
              <a:defRPr lang="ru-RU" sz="1600" spc="-30" dirty="0" smtClean="0">
                <a:cs typeface="Whitney Book" pitchFamily="50" charset="0"/>
              </a:defRPr>
            </a:lvl1pPr>
          </a:lstStyle>
          <a:p>
            <a:pPr marL="0" lvl="0"/>
            <a:r>
              <a:rPr lang="ru-RU" dirty="0"/>
              <a:t>Достижение 4</a:t>
            </a:r>
          </a:p>
        </p:txBody>
      </p:sp>
      <p:sp>
        <p:nvSpPr>
          <p:cNvPr id="123" name="Текст 16"/>
          <p:cNvSpPr>
            <a:spLocks noGrp="1"/>
          </p:cNvSpPr>
          <p:nvPr>
            <p:ph type="body" sz="quarter" idx="41" hasCustomPrompt="1"/>
          </p:nvPr>
        </p:nvSpPr>
        <p:spPr>
          <a:xfrm>
            <a:off x="4860743" y="2298587"/>
            <a:ext cx="2862621" cy="313932"/>
          </a:xfrm>
          <a:noFill/>
        </p:spPr>
        <p:txBody>
          <a:bodyPr wrap="square" rtlCol="0" anchor="ctr">
            <a:noAutofit/>
          </a:bodyPr>
          <a:lstStyle>
            <a:lvl1pPr marL="0" indent="0">
              <a:lnSpc>
                <a:spcPct val="100000"/>
              </a:lnSpc>
              <a:spcBef>
                <a:spcPts val="0"/>
              </a:spcBef>
              <a:buNone/>
              <a:defRPr lang="ru-RU" sz="1600" spc="-30" dirty="0" smtClean="0">
                <a:cs typeface="Whitney Book" pitchFamily="50" charset="0"/>
              </a:defRPr>
            </a:lvl1pPr>
          </a:lstStyle>
          <a:p>
            <a:pPr marL="0" lvl="0"/>
            <a:r>
              <a:rPr lang="ru-RU" dirty="0"/>
              <a:t>Достижение 5</a:t>
            </a:r>
          </a:p>
        </p:txBody>
      </p:sp>
      <p:sp>
        <p:nvSpPr>
          <p:cNvPr id="124" name="Текст 16"/>
          <p:cNvSpPr>
            <a:spLocks noGrp="1"/>
          </p:cNvSpPr>
          <p:nvPr>
            <p:ph type="body" sz="quarter" idx="43" hasCustomPrompt="1"/>
          </p:nvPr>
        </p:nvSpPr>
        <p:spPr>
          <a:xfrm>
            <a:off x="8950788" y="2298587"/>
            <a:ext cx="2862621" cy="313932"/>
          </a:xfrm>
          <a:noFill/>
        </p:spPr>
        <p:txBody>
          <a:bodyPr wrap="square" rtlCol="0" anchor="ctr">
            <a:noAutofit/>
          </a:bodyPr>
          <a:lstStyle>
            <a:lvl1pPr marL="0" indent="0">
              <a:lnSpc>
                <a:spcPct val="100000"/>
              </a:lnSpc>
              <a:spcBef>
                <a:spcPts val="0"/>
              </a:spcBef>
              <a:buNone/>
              <a:defRPr lang="ru-RU" sz="1600" spc="-30" dirty="0" smtClean="0">
                <a:cs typeface="Whitney Book" pitchFamily="50" charset="0"/>
              </a:defRPr>
            </a:lvl1pPr>
          </a:lstStyle>
          <a:p>
            <a:pPr marL="0" lvl="0"/>
            <a:r>
              <a:rPr lang="ru-RU" dirty="0"/>
              <a:t>Достижение 6</a:t>
            </a:r>
          </a:p>
        </p:txBody>
      </p:sp>
      <p:sp>
        <p:nvSpPr>
          <p:cNvPr id="125" name="Текст 64"/>
          <p:cNvSpPr>
            <a:spLocks noGrp="1"/>
          </p:cNvSpPr>
          <p:nvPr>
            <p:ph type="body" sz="quarter" idx="44" hasCustomPrompt="1"/>
          </p:nvPr>
        </p:nvSpPr>
        <p:spPr>
          <a:xfrm>
            <a:off x="756879" y="1713039"/>
            <a:ext cx="2861948" cy="276999"/>
          </a:xfrm>
        </p:spPr>
        <p:txBody>
          <a:bodyPr wrap="square">
            <a:spAutoFit/>
          </a:bodyPr>
          <a:lstStyle>
            <a:lvl1pPr marL="0" indent="0">
              <a:lnSpc>
                <a:spcPct val="100000"/>
              </a:lnSpc>
              <a:spcBef>
                <a:spcPts val="0"/>
              </a:spcBef>
              <a:buClr>
                <a:srgbClr val="3BBC9E"/>
              </a:buClr>
              <a:buFont typeface="Courier New" panose="02070309020205020404" pitchFamily="49" charset="0"/>
              <a:buNone/>
              <a:defRPr sz="1200"/>
            </a:lvl1pPr>
          </a:lstStyle>
          <a:p>
            <a:pPr lvl="0"/>
            <a:r>
              <a:rPr lang="ru-RU" dirty="0"/>
              <a:t>Описание достижения</a:t>
            </a:r>
          </a:p>
        </p:txBody>
      </p:sp>
      <p:sp>
        <p:nvSpPr>
          <p:cNvPr id="126" name="Текст 64"/>
          <p:cNvSpPr>
            <a:spLocks noGrp="1"/>
          </p:cNvSpPr>
          <p:nvPr>
            <p:ph type="body" sz="quarter" idx="45" hasCustomPrompt="1"/>
          </p:nvPr>
        </p:nvSpPr>
        <p:spPr>
          <a:xfrm>
            <a:off x="4860744" y="1713039"/>
            <a:ext cx="2861948" cy="276999"/>
          </a:xfrm>
        </p:spPr>
        <p:txBody>
          <a:bodyPr wrap="square">
            <a:spAutoFit/>
          </a:bodyPr>
          <a:lstStyle>
            <a:lvl1pPr marL="0" indent="0">
              <a:lnSpc>
                <a:spcPct val="100000"/>
              </a:lnSpc>
              <a:spcBef>
                <a:spcPts val="0"/>
              </a:spcBef>
              <a:buClr>
                <a:srgbClr val="C00000"/>
              </a:buClr>
              <a:buFont typeface="Courier New" panose="02070309020205020404" pitchFamily="49" charset="0"/>
              <a:buNone/>
              <a:defRPr sz="1200"/>
            </a:lvl1pPr>
          </a:lstStyle>
          <a:p>
            <a:pPr lvl="0"/>
            <a:r>
              <a:rPr lang="ru-RU" dirty="0"/>
              <a:t>Описание достижения</a:t>
            </a:r>
          </a:p>
        </p:txBody>
      </p:sp>
      <p:sp>
        <p:nvSpPr>
          <p:cNvPr id="127" name="Текст 64"/>
          <p:cNvSpPr>
            <a:spLocks noGrp="1"/>
          </p:cNvSpPr>
          <p:nvPr>
            <p:ph type="body" sz="quarter" idx="46" hasCustomPrompt="1"/>
          </p:nvPr>
        </p:nvSpPr>
        <p:spPr>
          <a:xfrm>
            <a:off x="8950789" y="1713039"/>
            <a:ext cx="2861948" cy="276999"/>
          </a:xfrm>
        </p:spPr>
        <p:txBody>
          <a:bodyPr wrap="square">
            <a:spAutoFit/>
          </a:bodyPr>
          <a:lstStyle>
            <a:lvl1pPr marL="0" indent="0">
              <a:lnSpc>
                <a:spcPct val="100000"/>
              </a:lnSpc>
              <a:spcBef>
                <a:spcPts val="0"/>
              </a:spcBef>
              <a:buClr>
                <a:srgbClr val="7800FF"/>
              </a:buClr>
              <a:buFont typeface="Courier New" panose="02070309020205020404" pitchFamily="49" charset="0"/>
              <a:buNone/>
              <a:defRPr sz="1200"/>
            </a:lvl1pPr>
          </a:lstStyle>
          <a:p>
            <a:pPr lvl="0"/>
            <a:r>
              <a:rPr lang="ru-RU" dirty="0"/>
              <a:t>Описание достижения</a:t>
            </a:r>
          </a:p>
        </p:txBody>
      </p:sp>
      <p:sp>
        <p:nvSpPr>
          <p:cNvPr id="128" name="Текст 64"/>
          <p:cNvSpPr>
            <a:spLocks noGrp="1"/>
          </p:cNvSpPr>
          <p:nvPr>
            <p:ph type="body" sz="quarter" idx="47" hasCustomPrompt="1"/>
          </p:nvPr>
        </p:nvSpPr>
        <p:spPr>
          <a:xfrm>
            <a:off x="756879" y="2775151"/>
            <a:ext cx="2861948" cy="276999"/>
          </a:xfrm>
        </p:spPr>
        <p:txBody>
          <a:bodyPr wrap="square">
            <a:spAutoFit/>
          </a:bodyPr>
          <a:lstStyle>
            <a:lvl1pPr marL="0" indent="0">
              <a:lnSpc>
                <a:spcPct val="100000"/>
              </a:lnSpc>
              <a:spcBef>
                <a:spcPts val="0"/>
              </a:spcBef>
              <a:buClr>
                <a:srgbClr val="FFC000"/>
              </a:buClr>
              <a:buFont typeface="Courier New" panose="02070309020205020404" pitchFamily="49" charset="0"/>
              <a:buNone/>
              <a:defRPr sz="1200"/>
            </a:lvl1pPr>
          </a:lstStyle>
          <a:p>
            <a:pPr lvl="0"/>
            <a:r>
              <a:rPr lang="ru-RU" dirty="0"/>
              <a:t>Описание достижения</a:t>
            </a:r>
          </a:p>
        </p:txBody>
      </p:sp>
      <p:sp>
        <p:nvSpPr>
          <p:cNvPr id="129" name="Текст 64"/>
          <p:cNvSpPr>
            <a:spLocks noGrp="1"/>
          </p:cNvSpPr>
          <p:nvPr>
            <p:ph type="body" sz="quarter" idx="48" hasCustomPrompt="1"/>
          </p:nvPr>
        </p:nvSpPr>
        <p:spPr>
          <a:xfrm>
            <a:off x="4860744" y="2775151"/>
            <a:ext cx="2861948" cy="276999"/>
          </a:xfrm>
        </p:spPr>
        <p:txBody>
          <a:bodyPr wrap="square">
            <a:spAutoFit/>
          </a:bodyPr>
          <a:lstStyle>
            <a:lvl1pPr marL="0" indent="0">
              <a:lnSpc>
                <a:spcPct val="100000"/>
              </a:lnSpc>
              <a:spcBef>
                <a:spcPts val="0"/>
              </a:spcBef>
              <a:buClr>
                <a:srgbClr val="0070C0"/>
              </a:buClr>
              <a:buFont typeface="Courier New" panose="02070309020205020404" pitchFamily="49" charset="0"/>
              <a:buNone/>
              <a:defRPr sz="1200"/>
            </a:lvl1pPr>
          </a:lstStyle>
          <a:p>
            <a:pPr lvl="0"/>
            <a:r>
              <a:rPr lang="ru-RU" dirty="0"/>
              <a:t>Описание достижения</a:t>
            </a:r>
          </a:p>
        </p:txBody>
      </p:sp>
      <p:sp>
        <p:nvSpPr>
          <p:cNvPr id="130" name="Текст 64"/>
          <p:cNvSpPr>
            <a:spLocks noGrp="1"/>
          </p:cNvSpPr>
          <p:nvPr>
            <p:ph type="body" sz="quarter" idx="49" hasCustomPrompt="1"/>
          </p:nvPr>
        </p:nvSpPr>
        <p:spPr>
          <a:xfrm>
            <a:off x="8950789" y="2775151"/>
            <a:ext cx="2861948" cy="276999"/>
          </a:xfrm>
        </p:spPr>
        <p:txBody>
          <a:bodyPr wrap="square">
            <a:spAutoFit/>
          </a:bodyPr>
          <a:lstStyle>
            <a:lvl1pPr marL="0" indent="0">
              <a:lnSpc>
                <a:spcPct val="100000"/>
              </a:lnSpc>
              <a:spcBef>
                <a:spcPts val="0"/>
              </a:spcBef>
              <a:buClr>
                <a:srgbClr val="00B0F0"/>
              </a:buClr>
              <a:buFont typeface="Courier New" panose="02070309020205020404" pitchFamily="49" charset="0"/>
              <a:buNone/>
              <a:defRPr sz="1200"/>
            </a:lvl1pPr>
          </a:lstStyle>
          <a:p>
            <a:pPr lvl="0"/>
            <a:r>
              <a:rPr lang="ru-RU" dirty="0"/>
              <a:t>Описание достижения</a:t>
            </a:r>
          </a:p>
        </p:txBody>
      </p:sp>
      <p:sp>
        <p:nvSpPr>
          <p:cNvPr id="131" name="Рисунок 45"/>
          <p:cNvSpPr>
            <a:spLocks noGrp="1"/>
          </p:cNvSpPr>
          <p:nvPr>
            <p:ph type="pic" sz="quarter" idx="50" hasCustomPrompt="1"/>
          </p:nvPr>
        </p:nvSpPr>
        <p:spPr>
          <a:xfrm>
            <a:off x="4456301" y="2275553"/>
            <a:ext cx="360000" cy="360000"/>
          </a:xfrm>
          <a:prstGeom prst="roundRect">
            <a:avLst>
              <a:gd name="adj" fmla="val 13831"/>
            </a:avLst>
          </a:prstGeom>
          <a:solidFill>
            <a:schemeClr val="accent1"/>
          </a:solidFill>
          <a:ln w="76200">
            <a:no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157" name="Текст 64"/>
          <p:cNvSpPr>
            <a:spLocks noGrp="1"/>
          </p:cNvSpPr>
          <p:nvPr userDrawn="1">
            <p:ph type="body" sz="quarter" idx="59" hasCustomPrompt="1"/>
          </p:nvPr>
        </p:nvSpPr>
        <p:spPr>
          <a:xfrm>
            <a:off x="448027" y="4581535"/>
            <a:ext cx="1424429" cy="1747297"/>
          </a:xfrm>
          <a:prstGeom prst="roundRect">
            <a:avLst>
              <a:gd name="adj" fmla="val 5623"/>
            </a:avLst>
          </a:prstGeom>
          <a:ln>
            <a:solidFill>
              <a:schemeClr val="accent5"/>
            </a:solidFill>
            <a:prstDash val="dash"/>
          </a:ln>
        </p:spPr>
        <p:txBody>
          <a:bodyPr wrap="square">
            <a:noAutofit/>
          </a:bodyPr>
          <a:lstStyle>
            <a:lvl1pPr marL="0" indent="0">
              <a:lnSpc>
                <a:spcPct val="100000"/>
              </a:lnSpc>
              <a:spcBef>
                <a:spcPts val="0"/>
              </a:spcBef>
              <a:buClr>
                <a:srgbClr val="FFC000"/>
              </a:buClr>
              <a:buFont typeface="Courier New" panose="02070309020205020404" pitchFamily="49" charset="0"/>
              <a:buNone/>
              <a:defRPr sz="1000"/>
            </a:lvl1pPr>
          </a:lstStyle>
          <a:p>
            <a:pPr lvl="0"/>
            <a:r>
              <a:rPr lang="ru-RU" dirty="0"/>
              <a:t>Описание результатов</a:t>
            </a:r>
          </a:p>
        </p:txBody>
      </p:sp>
      <p:sp>
        <p:nvSpPr>
          <p:cNvPr id="164" name="Текст 64"/>
          <p:cNvSpPr>
            <a:spLocks noGrp="1"/>
          </p:cNvSpPr>
          <p:nvPr>
            <p:ph type="body" sz="quarter" idx="60" hasCustomPrompt="1"/>
          </p:nvPr>
        </p:nvSpPr>
        <p:spPr>
          <a:xfrm>
            <a:off x="2086014" y="4581535"/>
            <a:ext cx="1424429" cy="1747297"/>
          </a:xfrm>
          <a:prstGeom prst="roundRect">
            <a:avLst>
              <a:gd name="adj" fmla="val 5623"/>
            </a:avLst>
          </a:prstGeom>
          <a:ln>
            <a:solidFill>
              <a:schemeClr val="accent5"/>
            </a:solidFill>
            <a:prstDash val="dash"/>
          </a:ln>
        </p:spPr>
        <p:txBody>
          <a:bodyPr wrap="square">
            <a:noAutofit/>
          </a:bodyPr>
          <a:lstStyle>
            <a:lvl1pPr marL="0" indent="0">
              <a:lnSpc>
                <a:spcPct val="100000"/>
              </a:lnSpc>
              <a:spcBef>
                <a:spcPts val="0"/>
              </a:spcBef>
              <a:buClr>
                <a:srgbClr val="FFC000"/>
              </a:buClr>
              <a:buFont typeface="Courier New" panose="02070309020205020404" pitchFamily="49" charset="0"/>
              <a:buNone/>
              <a:defRPr sz="1000"/>
            </a:lvl1pPr>
          </a:lstStyle>
          <a:p>
            <a:pPr lvl="0"/>
            <a:r>
              <a:rPr lang="ru-RU" dirty="0"/>
              <a:t>Описание результатов</a:t>
            </a:r>
          </a:p>
        </p:txBody>
      </p:sp>
      <p:sp>
        <p:nvSpPr>
          <p:cNvPr id="165" name="Текст 64"/>
          <p:cNvSpPr>
            <a:spLocks noGrp="1"/>
          </p:cNvSpPr>
          <p:nvPr>
            <p:ph type="body" sz="quarter" idx="61" hasCustomPrompt="1"/>
          </p:nvPr>
        </p:nvSpPr>
        <p:spPr>
          <a:xfrm>
            <a:off x="3724001" y="4581535"/>
            <a:ext cx="1424429" cy="1747297"/>
          </a:xfrm>
          <a:prstGeom prst="roundRect">
            <a:avLst>
              <a:gd name="adj" fmla="val 5623"/>
            </a:avLst>
          </a:prstGeom>
          <a:ln>
            <a:solidFill>
              <a:schemeClr val="accent5"/>
            </a:solidFill>
            <a:prstDash val="dash"/>
          </a:ln>
        </p:spPr>
        <p:txBody>
          <a:bodyPr wrap="square">
            <a:noAutofit/>
          </a:bodyPr>
          <a:lstStyle>
            <a:lvl1pPr marL="0" indent="0">
              <a:lnSpc>
                <a:spcPct val="100000"/>
              </a:lnSpc>
              <a:spcBef>
                <a:spcPts val="0"/>
              </a:spcBef>
              <a:buClr>
                <a:srgbClr val="FFC000"/>
              </a:buClr>
              <a:buFont typeface="Courier New" panose="02070309020205020404" pitchFamily="49" charset="0"/>
              <a:buNone/>
              <a:defRPr sz="1000"/>
            </a:lvl1pPr>
          </a:lstStyle>
          <a:p>
            <a:pPr lvl="0"/>
            <a:r>
              <a:rPr lang="ru-RU" dirty="0"/>
              <a:t>Описание результатов</a:t>
            </a:r>
          </a:p>
        </p:txBody>
      </p:sp>
      <p:sp>
        <p:nvSpPr>
          <p:cNvPr id="166" name="Текст 64"/>
          <p:cNvSpPr>
            <a:spLocks noGrp="1"/>
          </p:cNvSpPr>
          <p:nvPr>
            <p:ph type="body" sz="quarter" idx="62" hasCustomPrompt="1"/>
          </p:nvPr>
        </p:nvSpPr>
        <p:spPr>
          <a:xfrm>
            <a:off x="5361988" y="4581535"/>
            <a:ext cx="1424429" cy="1747297"/>
          </a:xfrm>
          <a:prstGeom prst="roundRect">
            <a:avLst>
              <a:gd name="adj" fmla="val 5623"/>
            </a:avLst>
          </a:prstGeom>
          <a:ln>
            <a:solidFill>
              <a:schemeClr val="accent5"/>
            </a:solidFill>
            <a:prstDash val="dash"/>
          </a:ln>
        </p:spPr>
        <p:txBody>
          <a:bodyPr wrap="square">
            <a:noAutofit/>
          </a:bodyPr>
          <a:lstStyle>
            <a:lvl1pPr marL="0" indent="0">
              <a:lnSpc>
                <a:spcPct val="100000"/>
              </a:lnSpc>
              <a:spcBef>
                <a:spcPts val="0"/>
              </a:spcBef>
              <a:buClr>
                <a:srgbClr val="FFC000"/>
              </a:buClr>
              <a:buFont typeface="Courier New" panose="02070309020205020404" pitchFamily="49" charset="0"/>
              <a:buNone/>
              <a:defRPr sz="1000"/>
            </a:lvl1pPr>
          </a:lstStyle>
          <a:p>
            <a:pPr lvl="0"/>
            <a:r>
              <a:rPr lang="ru-RU" dirty="0"/>
              <a:t>Описание результатов</a:t>
            </a:r>
          </a:p>
        </p:txBody>
      </p:sp>
      <p:sp>
        <p:nvSpPr>
          <p:cNvPr id="167" name="Текст 64"/>
          <p:cNvSpPr>
            <a:spLocks noGrp="1"/>
          </p:cNvSpPr>
          <p:nvPr>
            <p:ph type="body" sz="quarter" idx="63" hasCustomPrompt="1"/>
          </p:nvPr>
        </p:nvSpPr>
        <p:spPr>
          <a:xfrm>
            <a:off x="7035686" y="4581535"/>
            <a:ext cx="1424429" cy="1747297"/>
          </a:xfrm>
          <a:prstGeom prst="roundRect">
            <a:avLst>
              <a:gd name="adj" fmla="val 5623"/>
            </a:avLst>
          </a:prstGeom>
          <a:ln>
            <a:solidFill>
              <a:schemeClr val="accent5"/>
            </a:solidFill>
            <a:prstDash val="dash"/>
          </a:ln>
        </p:spPr>
        <p:txBody>
          <a:bodyPr wrap="square">
            <a:noAutofit/>
          </a:bodyPr>
          <a:lstStyle>
            <a:lvl1pPr marL="0" indent="0">
              <a:lnSpc>
                <a:spcPct val="100000"/>
              </a:lnSpc>
              <a:spcBef>
                <a:spcPts val="0"/>
              </a:spcBef>
              <a:buClr>
                <a:srgbClr val="FFC000"/>
              </a:buClr>
              <a:buFont typeface="Courier New" panose="02070309020205020404" pitchFamily="49" charset="0"/>
              <a:buNone/>
              <a:defRPr sz="1000"/>
            </a:lvl1pPr>
          </a:lstStyle>
          <a:p>
            <a:pPr lvl="0"/>
            <a:r>
              <a:rPr lang="ru-RU" dirty="0"/>
              <a:t>Описание результатов</a:t>
            </a:r>
          </a:p>
        </p:txBody>
      </p:sp>
      <p:sp>
        <p:nvSpPr>
          <p:cNvPr id="168" name="Текст 64"/>
          <p:cNvSpPr>
            <a:spLocks noGrp="1"/>
          </p:cNvSpPr>
          <p:nvPr>
            <p:ph type="body" sz="quarter" idx="64" hasCustomPrompt="1"/>
          </p:nvPr>
        </p:nvSpPr>
        <p:spPr>
          <a:xfrm>
            <a:off x="8647493" y="4581535"/>
            <a:ext cx="1424429" cy="1747297"/>
          </a:xfrm>
          <a:prstGeom prst="roundRect">
            <a:avLst>
              <a:gd name="adj" fmla="val 5623"/>
            </a:avLst>
          </a:prstGeom>
          <a:ln>
            <a:solidFill>
              <a:schemeClr val="accent5"/>
            </a:solidFill>
            <a:prstDash val="dash"/>
          </a:ln>
        </p:spPr>
        <p:txBody>
          <a:bodyPr wrap="square">
            <a:noAutofit/>
          </a:bodyPr>
          <a:lstStyle>
            <a:lvl1pPr marL="0" indent="0">
              <a:lnSpc>
                <a:spcPct val="100000"/>
              </a:lnSpc>
              <a:spcBef>
                <a:spcPts val="0"/>
              </a:spcBef>
              <a:buClr>
                <a:srgbClr val="FFC000"/>
              </a:buClr>
              <a:buFont typeface="Courier New" panose="02070309020205020404" pitchFamily="49" charset="0"/>
              <a:buNone/>
              <a:defRPr sz="1000"/>
            </a:lvl1pPr>
          </a:lstStyle>
          <a:p>
            <a:pPr lvl="0"/>
            <a:r>
              <a:rPr lang="ru-RU" dirty="0"/>
              <a:t>Описание результатов</a:t>
            </a:r>
          </a:p>
        </p:txBody>
      </p:sp>
      <p:sp>
        <p:nvSpPr>
          <p:cNvPr id="169" name="Текст 64"/>
          <p:cNvSpPr>
            <a:spLocks noGrp="1"/>
          </p:cNvSpPr>
          <p:nvPr>
            <p:ph type="body" sz="quarter" idx="65" hasCustomPrompt="1"/>
          </p:nvPr>
        </p:nvSpPr>
        <p:spPr>
          <a:xfrm>
            <a:off x="10290769" y="4581535"/>
            <a:ext cx="1424429" cy="1747297"/>
          </a:xfrm>
          <a:prstGeom prst="roundRect">
            <a:avLst>
              <a:gd name="adj" fmla="val 5623"/>
            </a:avLst>
          </a:prstGeom>
          <a:ln>
            <a:solidFill>
              <a:schemeClr val="accent5"/>
            </a:solidFill>
            <a:prstDash val="dash"/>
          </a:ln>
        </p:spPr>
        <p:txBody>
          <a:bodyPr wrap="square">
            <a:noAutofit/>
          </a:bodyPr>
          <a:lstStyle>
            <a:lvl1pPr marL="0" indent="0">
              <a:lnSpc>
                <a:spcPct val="100000"/>
              </a:lnSpc>
              <a:spcBef>
                <a:spcPts val="0"/>
              </a:spcBef>
              <a:buClr>
                <a:srgbClr val="FFC000"/>
              </a:buClr>
              <a:buFont typeface="Courier New" panose="02070309020205020404" pitchFamily="49" charset="0"/>
              <a:buNone/>
              <a:defRPr sz="1000"/>
            </a:lvl1pPr>
          </a:lstStyle>
          <a:p>
            <a:pPr lvl="0"/>
            <a:r>
              <a:rPr lang="ru-RU" dirty="0"/>
              <a:t>Описание результатов</a:t>
            </a:r>
          </a:p>
        </p:txBody>
      </p:sp>
      <p:sp>
        <p:nvSpPr>
          <p:cNvPr id="177" name="Текст 35"/>
          <p:cNvSpPr>
            <a:spLocks noGrp="1"/>
          </p:cNvSpPr>
          <p:nvPr>
            <p:ph type="body" sz="quarter" idx="74" hasCustomPrompt="1"/>
          </p:nvPr>
        </p:nvSpPr>
        <p:spPr>
          <a:xfrm flipV="1">
            <a:off x="2801847" y="4005059"/>
            <a:ext cx="0" cy="576000"/>
          </a:xfrm>
          <a:prstGeom prst="arc">
            <a:avLst/>
          </a:prstGeom>
          <a:ln>
            <a:solidFill>
              <a:schemeClr val="accent5"/>
            </a:solidFill>
            <a:prstDash val="dash"/>
          </a:ln>
        </p:spPr>
        <p:txBody>
          <a:bodyPr>
            <a:noAutofit/>
          </a:bodyPr>
          <a:lstStyle/>
          <a:p>
            <a:pPr lvl="0"/>
            <a:r>
              <a:rPr lang="ru-RU" dirty="0"/>
              <a:t> </a:t>
            </a:r>
          </a:p>
        </p:txBody>
      </p:sp>
      <p:sp>
        <p:nvSpPr>
          <p:cNvPr id="178" name="Текст 35"/>
          <p:cNvSpPr>
            <a:spLocks noGrp="1"/>
          </p:cNvSpPr>
          <p:nvPr>
            <p:ph type="body" sz="quarter" idx="75" hasCustomPrompt="1"/>
          </p:nvPr>
        </p:nvSpPr>
        <p:spPr>
          <a:xfrm flipV="1">
            <a:off x="1160286" y="4005059"/>
            <a:ext cx="0" cy="576000"/>
          </a:xfrm>
          <a:prstGeom prst="arc">
            <a:avLst/>
          </a:prstGeom>
          <a:ln>
            <a:solidFill>
              <a:schemeClr val="accent5"/>
            </a:solidFill>
            <a:prstDash val="dash"/>
          </a:ln>
        </p:spPr>
        <p:txBody>
          <a:bodyPr>
            <a:noAutofit/>
          </a:bodyPr>
          <a:lstStyle/>
          <a:p>
            <a:pPr lvl="0"/>
            <a:r>
              <a:rPr lang="ru-RU" dirty="0"/>
              <a:t> </a:t>
            </a:r>
          </a:p>
        </p:txBody>
      </p:sp>
      <p:sp>
        <p:nvSpPr>
          <p:cNvPr id="179" name="Текст 35"/>
          <p:cNvSpPr>
            <a:spLocks noGrp="1"/>
          </p:cNvSpPr>
          <p:nvPr>
            <p:ph type="body" sz="quarter" idx="76" hasCustomPrompt="1"/>
          </p:nvPr>
        </p:nvSpPr>
        <p:spPr>
          <a:xfrm flipV="1">
            <a:off x="4443408" y="4005059"/>
            <a:ext cx="0" cy="576000"/>
          </a:xfrm>
          <a:prstGeom prst="arc">
            <a:avLst/>
          </a:prstGeom>
          <a:ln>
            <a:solidFill>
              <a:schemeClr val="accent5"/>
            </a:solidFill>
            <a:prstDash val="dash"/>
          </a:ln>
        </p:spPr>
        <p:txBody>
          <a:bodyPr>
            <a:noAutofit/>
          </a:bodyPr>
          <a:lstStyle/>
          <a:p>
            <a:pPr lvl="0"/>
            <a:r>
              <a:rPr lang="ru-RU" dirty="0"/>
              <a:t> </a:t>
            </a:r>
          </a:p>
        </p:txBody>
      </p:sp>
      <p:sp>
        <p:nvSpPr>
          <p:cNvPr id="180" name="Текст 35"/>
          <p:cNvSpPr>
            <a:spLocks noGrp="1"/>
          </p:cNvSpPr>
          <p:nvPr>
            <p:ph type="body" sz="quarter" idx="77" hasCustomPrompt="1"/>
          </p:nvPr>
        </p:nvSpPr>
        <p:spPr>
          <a:xfrm flipV="1">
            <a:off x="6084969" y="4005059"/>
            <a:ext cx="0" cy="576000"/>
          </a:xfrm>
          <a:prstGeom prst="arc">
            <a:avLst/>
          </a:prstGeom>
          <a:ln>
            <a:solidFill>
              <a:schemeClr val="accent5"/>
            </a:solidFill>
            <a:prstDash val="dash"/>
          </a:ln>
        </p:spPr>
        <p:txBody>
          <a:bodyPr>
            <a:noAutofit/>
          </a:bodyPr>
          <a:lstStyle/>
          <a:p>
            <a:pPr lvl="0"/>
            <a:r>
              <a:rPr lang="ru-RU" dirty="0"/>
              <a:t> </a:t>
            </a:r>
          </a:p>
        </p:txBody>
      </p:sp>
      <p:sp>
        <p:nvSpPr>
          <p:cNvPr id="181" name="Текст 35"/>
          <p:cNvSpPr>
            <a:spLocks noGrp="1"/>
          </p:cNvSpPr>
          <p:nvPr>
            <p:ph type="body" sz="quarter" idx="78" hasCustomPrompt="1"/>
          </p:nvPr>
        </p:nvSpPr>
        <p:spPr>
          <a:xfrm flipV="1">
            <a:off x="7747900" y="4006057"/>
            <a:ext cx="0" cy="576000"/>
          </a:xfrm>
          <a:prstGeom prst="arc">
            <a:avLst/>
          </a:prstGeom>
          <a:ln>
            <a:solidFill>
              <a:schemeClr val="accent5"/>
            </a:solidFill>
            <a:prstDash val="dash"/>
          </a:ln>
        </p:spPr>
        <p:txBody>
          <a:bodyPr>
            <a:noAutofit/>
          </a:bodyPr>
          <a:lstStyle/>
          <a:p>
            <a:pPr lvl="0"/>
            <a:r>
              <a:rPr lang="ru-RU" dirty="0"/>
              <a:t> </a:t>
            </a:r>
          </a:p>
        </p:txBody>
      </p:sp>
      <p:sp>
        <p:nvSpPr>
          <p:cNvPr id="182" name="Текст 35"/>
          <p:cNvSpPr>
            <a:spLocks noGrp="1"/>
          </p:cNvSpPr>
          <p:nvPr>
            <p:ph type="body" sz="quarter" idx="79" hasCustomPrompt="1"/>
          </p:nvPr>
        </p:nvSpPr>
        <p:spPr>
          <a:xfrm flipV="1">
            <a:off x="9359707" y="4006057"/>
            <a:ext cx="0" cy="576000"/>
          </a:xfrm>
          <a:prstGeom prst="arc">
            <a:avLst/>
          </a:prstGeom>
          <a:ln>
            <a:solidFill>
              <a:schemeClr val="accent5"/>
            </a:solidFill>
            <a:prstDash val="dash"/>
          </a:ln>
        </p:spPr>
        <p:txBody>
          <a:bodyPr>
            <a:noAutofit/>
          </a:bodyPr>
          <a:lstStyle/>
          <a:p>
            <a:pPr lvl="0"/>
            <a:r>
              <a:rPr lang="ru-RU" dirty="0"/>
              <a:t> </a:t>
            </a:r>
          </a:p>
        </p:txBody>
      </p:sp>
      <p:sp>
        <p:nvSpPr>
          <p:cNvPr id="183" name="Текст 35"/>
          <p:cNvSpPr>
            <a:spLocks noGrp="1"/>
          </p:cNvSpPr>
          <p:nvPr>
            <p:ph type="body" sz="quarter" idx="80" hasCustomPrompt="1"/>
          </p:nvPr>
        </p:nvSpPr>
        <p:spPr>
          <a:xfrm flipV="1">
            <a:off x="11002983" y="4006057"/>
            <a:ext cx="0" cy="576000"/>
          </a:xfrm>
          <a:prstGeom prst="arc">
            <a:avLst/>
          </a:prstGeom>
          <a:ln>
            <a:solidFill>
              <a:schemeClr val="accent5"/>
            </a:solidFill>
            <a:prstDash val="dash"/>
          </a:ln>
        </p:spPr>
        <p:txBody>
          <a:bodyPr>
            <a:noAutofit/>
          </a:bodyPr>
          <a:lstStyle/>
          <a:p>
            <a:pPr lvl="0"/>
            <a:r>
              <a:rPr lang="ru-RU" dirty="0"/>
              <a:t> </a:t>
            </a:r>
          </a:p>
        </p:txBody>
      </p:sp>
      <p:sp>
        <p:nvSpPr>
          <p:cNvPr id="145" name="Текст 33"/>
          <p:cNvSpPr>
            <a:spLocks noGrp="1"/>
          </p:cNvSpPr>
          <p:nvPr userDrawn="1">
            <p:ph type="body" sz="quarter" idx="52" hasCustomPrompt="1"/>
          </p:nvPr>
        </p:nvSpPr>
        <p:spPr>
          <a:xfrm>
            <a:off x="707859" y="3436358"/>
            <a:ext cx="900000" cy="900000"/>
          </a:xfrm>
          <a:prstGeom prst="ellipse">
            <a:avLst/>
          </a:prstGeom>
          <a:solidFill>
            <a:srgbClr val="FFFFFF"/>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МРФ 1</a:t>
            </a:r>
          </a:p>
        </p:txBody>
      </p:sp>
      <p:sp>
        <p:nvSpPr>
          <p:cNvPr id="171" name="Текст 33"/>
          <p:cNvSpPr>
            <a:spLocks noGrp="1"/>
          </p:cNvSpPr>
          <p:nvPr>
            <p:ph type="body" sz="quarter" idx="67" hasCustomPrompt="1"/>
          </p:nvPr>
        </p:nvSpPr>
        <p:spPr>
          <a:xfrm>
            <a:off x="3993719" y="3436358"/>
            <a:ext cx="900000" cy="900000"/>
          </a:xfrm>
          <a:prstGeom prst="ellipse">
            <a:avLst/>
          </a:prstGeom>
          <a:solidFill>
            <a:srgbClr val="FFFFFF"/>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МРФ 3</a:t>
            </a:r>
          </a:p>
        </p:txBody>
      </p:sp>
      <p:sp>
        <p:nvSpPr>
          <p:cNvPr id="172" name="Текст 33"/>
          <p:cNvSpPr>
            <a:spLocks noGrp="1"/>
          </p:cNvSpPr>
          <p:nvPr>
            <p:ph type="body" sz="quarter" idx="68" hasCustomPrompt="1"/>
          </p:nvPr>
        </p:nvSpPr>
        <p:spPr>
          <a:xfrm>
            <a:off x="5636649" y="3436358"/>
            <a:ext cx="900000" cy="900000"/>
          </a:xfrm>
          <a:prstGeom prst="ellipse">
            <a:avLst/>
          </a:prstGeom>
          <a:solidFill>
            <a:srgbClr val="FFFFFF"/>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МРФ 4</a:t>
            </a:r>
          </a:p>
        </p:txBody>
      </p:sp>
      <p:sp>
        <p:nvSpPr>
          <p:cNvPr id="173" name="Текст 33"/>
          <p:cNvSpPr>
            <a:spLocks noGrp="1"/>
          </p:cNvSpPr>
          <p:nvPr>
            <p:ph type="body" sz="quarter" idx="69" hasCustomPrompt="1"/>
          </p:nvPr>
        </p:nvSpPr>
        <p:spPr>
          <a:xfrm>
            <a:off x="7297900" y="3436358"/>
            <a:ext cx="900000" cy="900000"/>
          </a:xfrm>
          <a:prstGeom prst="ellipse">
            <a:avLst/>
          </a:prstGeom>
          <a:solidFill>
            <a:srgbClr val="FFFFFF"/>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МРФ 5</a:t>
            </a:r>
          </a:p>
        </p:txBody>
      </p:sp>
      <p:sp>
        <p:nvSpPr>
          <p:cNvPr id="174" name="Текст 33"/>
          <p:cNvSpPr>
            <a:spLocks noGrp="1"/>
          </p:cNvSpPr>
          <p:nvPr>
            <p:ph type="body" sz="quarter" idx="70" hasCustomPrompt="1"/>
          </p:nvPr>
        </p:nvSpPr>
        <p:spPr>
          <a:xfrm>
            <a:off x="8909707" y="3436358"/>
            <a:ext cx="900000" cy="900000"/>
          </a:xfrm>
          <a:prstGeom prst="ellipse">
            <a:avLst/>
          </a:prstGeom>
          <a:solidFill>
            <a:srgbClr val="FFFFFF"/>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МРФ 6</a:t>
            </a:r>
          </a:p>
        </p:txBody>
      </p:sp>
      <p:sp>
        <p:nvSpPr>
          <p:cNvPr id="175" name="Текст 33"/>
          <p:cNvSpPr>
            <a:spLocks noGrp="1"/>
          </p:cNvSpPr>
          <p:nvPr>
            <p:ph type="body" sz="quarter" idx="71" hasCustomPrompt="1"/>
          </p:nvPr>
        </p:nvSpPr>
        <p:spPr>
          <a:xfrm>
            <a:off x="10552983" y="3436358"/>
            <a:ext cx="900000" cy="900000"/>
          </a:xfrm>
          <a:prstGeom prst="ellipse">
            <a:avLst/>
          </a:prstGeom>
          <a:solidFill>
            <a:srgbClr val="FFFFFF"/>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МРФ 7</a:t>
            </a:r>
          </a:p>
        </p:txBody>
      </p:sp>
      <p:sp>
        <p:nvSpPr>
          <p:cNvPr id="170" name="Текст 33"/>
          <p:cNvSpPr>
            <a:spLocks noGrp="1"/>
          </p:cNvSpPr>
          <p:nvPr>
            <p:ph type="body" sz="quarter" idx="66" hasCustomPrompt="1"/>
          </p:nvPr>
        </p:nvSpPr>
        <p:spPr>
          <a:xfrm>
            <a:off x="2350789" y="3436358"/>
            <a:ext cx="900000" cy="900000"/>
          </a:xfrm>
          <a:prstGeom prst="ellipse">
            <a:avLst/>
          </a:prstGeom>
          <a:solidFill>
            <a:srgbClr val="FFFFFF"/>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МРФ 2</a:t>
            </a:r>
          </a:p>
        </p:txBody>
      </p:sp>
      <p:sp>
        <p:nvSpPr>
          <p:cNvPr id="184" name="Текст 33"/>
          <p:cNvSpPr>
            <a:spLocks noGrp="1" noChangeAspect="1"/>
          </p:cNvSpPr>
          <p:nvPr>
            <p:ph type="body" sz="quarter" idx="81" hasCustomPrompt="1"/>
          </p:nvPr>
        </p:nvSpPr>
        <p:spPr>
          <a:xfrm>
            <a:off x="2749431" y="4528610"/>
            <a:ext cx="108000" cy="108000"/>
          </a:xfrm>
          <a:prstGeom prst="ellipse">
            <a:avLst/>
          </a:prstGeom>
          <a:solidFill>
            <a:schemeClr val="accent5"/>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85" name="Текст 33"/>
          <p:cNvSpPr>
            <a:spLocks noGrp="1" noChangeAspect="1"/>
          </p:cNvSpPr>
          <p:nvPr>
            <p:ph type="body" sz="quarter" idx="82" hasCustomPrompt="1"/>
          </p:nvPr>
        </p:nvSpPr>
        <p:spPr>
          <a:xfrm>
            <a:off x="1111052" y="4528610"/>
            <a:ext cx="108000" cy="108000"/>
          </a:xfrm>
          <a:prstGeom prst="ellipse">
            <a:avLst/>
          </a:prstGeom>
          <a:solidFill>
            <a:schemeClr val="accent5"/>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86" name="Текст 33"/>
          <p:cNvSpPr>
            <a:spLocks noGrp="1" noChangeAspect="1"/>
          </p:cNvSpPr>
          <p:nvPr>
            <p:ph type="body" sz="quarter" idx="83" hasCustomPrompt="1"/>
          </p:nvPr>
        </p:nvSpPr>
        <p:spPr>
          <a:xfrm>
            <a:off x="6032381" y="4528610"/>
            <a:ext cx="108000" cy="108000"/>
          </a:xfrm>
          <a:prstGeom prst="ellipse">
            <a:avLst/>
          </a:prstGeom>
          <a:solidFill>
            <a:schemeClr val="accent5"/>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87" name="Текст 33"/>
          <p:cNvSpPr>
            <a:spLocks noGrp="1" noChangeAspect="1"/>
          </p:cNvSpPr>
          <p:nvPr>
            <p:ph type="body" sz="quarter" idx="84" hasCustomPrompt="1"/>
          </p:nvPr>
        </p:nvSpPr>
        <p:spPr>
          <a:xfrm>
            <a:off x="4387652" y="4528610"/>
            <a:ext cx="108000" cy="108000"/>
          </a:xfrm>
          <a:prstGeom prst="ellipse">
            <a:avLst/>
          </a:prstGeom>
          <a:solidFill>
            <a:schemeClr val="accent5"/>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88" name="Текст 33"/>
          <p:cNvSpPr>
            <a:spLocks noGrp="1" noChangeAspect="1"/>
          </p:cNvSpPr>
          <p:nvPr>
            <p:ph type="body" sz="quarter" idx="85" hasCustomPrompt="1"/>
          </p:nvPr>
        </p:nvSpPr>
        <p:spPr>
          <a:xfrm>
            <a:off x="9305707" y="4531521"/>
            <a:ext cx="108000" cy="108000"/>
          </a:xfrm>
          <a:prstGeom prst="ellipse">
            <a:avLst/>
          </a:prstGeom>
          <a:solidFill>
            <a:schemeClr val="accent5"/>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89" name="Текст 33"/>
          <p:cNvSpPr>
            <a:spLocks noGrp="1" noChangeAspect="1"/>
          </p:cNvSpPr>
          <p:nvPr>
            <p:ph type="body" sz="quarter" idx="86" hasCustomPrompt="1"/>
          </p:nvPr>
        </p:nvSpPr>
        <p:spPr>
          <a:xfrm>
            <a:off x="7693900" y="4531521"/>
            <a:ext cx="108000" cy="108000"/>
          </a:xfrm>
          <a:prstGeom prst="ellipse">
            <a:avLst/>
          </a:prstGeom>
          <a:solidFill>
            <a:schemeClr val="accent5"/>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
        <p:nvSpPr>
          <p:cNvPr id="191" name="Текст 33"/>
          <p:cNvSpPr>
            <a:spLocks noGrp="1" noChangeAspect="1"/>
          </p:cNvSpPr>
          <p:nvPr>
            <p:ph type="body" sz="quarter" idx="88" hasCustomPrompt="1"/>
          </p:nvPr>
        </p:nvSpPr>
        <p:spPr>
          <a:xfrm>
            <a:off x="10948983" y="4531521"/>
            <a:ext cx="108000" cy="108000"/>
          </a:xfrm>
          <a:prstGeom prst="ellipse">
            <a:avLst/>
          </a:prstGeom>
          <a:solidFill>
            <a:schemeClr val="accent5"/>
          </a:solidFill>
          <a:ln>
            <a:solidFill>
              <a:schemeClr val="accent5"/>
            </a:solidFill>
          </a:ln>
        </p:spPr>
        <p:txBody>
          <a:bodyPr lIns="0" tIns="0" rIns="0" bIns="0" anchor="ctr">
            <a:normAutofit/>
          </a:bodyPr>
          <a:lstStyle>
            <a:lvl1pPr algn="ctr">
              <a:spcBef>
                <a:spcPts val="0"/>
              </a:spcBef>
              <a:defRPr sz="1400"/>
            </a:lvl1pPr>
            <a:lvl2pPr algn="ctr">
              <a:defRPr/>
            </a:lvl2pPr>
            <a:lvl3pPr algn="ctr">
              <a:defRPr/>
            </a:lvl3pPr>
            <a:lvl4pPr algn="ctr">
              <a:defRPr/>
            </a:lvl4pPr>
            <a:lvl5pPr algn="ctr">
              <a:defRPr/>
            </a:lvl5pPr>
          </a:lstStyle>
          <a:p>
            <a:pPr lvl="0"/>
            <a:r>
              <a:rPr lang="ru-RU" dirty="0"/>
              <a:t> </a:t>
            </a:r>
          </a:p>
        </p:txBody>
      </p:sp>
    </p:spTree>
    <p:extLst>
      <p:ext uri="{BB962C8B-B14F-4D97-AF65-F5344CB8AC3E}">
        <p14:creationId xmlns:p14="http://schemas.microsoft.com/office/powerpoint/2010/main" val="24836879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04 - Общие результаты - Достижения по МРФ">
    <p:spTree>
      <p:nvGrpSpPr>
        <p:cNvPr id="1" name=""/>
        <p:cNvGrpSpPr/>
        <p:nvPr/>
      </p:nvGrpSpPr>
      <p:grpSpPr>
        <a:xfrm>
          <a:off x="0" y="0"/>
          <a:ext cx="0" cy="0"/>
          <a:chOff x="0" y="0"/>
          <a:chExt cx="0" cy="0"/>
        </a:xfrm>
      </p:grpSpPr>
      <p:sp>
        <p:nvSpPr>
          <p:cNvPr id="45" name="Прямоугольник 44"/>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34963" y="147349"/>
            <a:ext cx="11475730" cy="433965"/>
          </a:xfrm>
        </p:spPr>
        <p:txBody>
          <a:bodyPr vert="horz" wrap="square" lIns="90000" tIns="45720" rIns="91440" bIns="45720" rtlCol="0" anchor="ctr">
            <a:spAutoFit/>
          </a:bodyPr>
          <a:lstStyle>
            <a:lvl1pPr>
              <a:defRPr lang="ru-RU" dirty="0"/>
            </a:lvl1pPr>
          </a:lstStyle>
          <a:p>
            <a:pPr lvl="0"/>
            <a:r>
              <a:rPr lang="ru-RU" dirty="0"/>
              <a:t>Наименование МРФ</a:t>
            </a:r>
          </a:p>
        </p:txBody>
      </p:sp>
      <p:sp>
        <p:nvSpPr>
          <p:cNvPr id="4" name="Текст 3"/>
          <p:cNvSpPr>
            <a:spLocks noGrp="1"/>
          </p:cNvSpPr>
          <p:nvPr>
            <p:ph type="body" sz="quarter" idx="10" hasCustomPrompt="1"/>
          </p:nvPr>
        </p:nvSpPr>
        <p:spPr>
          <a:xfrm>
            <a:off x="344794" y="1098857"/>
            <a:ext cx="4168211" cy="400110"/>
          </a:xfrm>
          <a:noFill/>
        </p:spPr>
        <p:txBody>
          <a:bodyPr wrap="square" rtlCol="0">
            <a:spAutoFit/>
          </a:bodyPr>
          <a:lstStyle>
            <a:lvl1pPr>
              <a:defRPr lang="ru-RU" sz="2000" baseline="0" dirty="0">
                <a:solidFill>
                  <a:schemeClr val="tx2"/>
                </a:solidFill>
                <a:latin typeface="+mn-lt"/>
              </a:defRPr>
            </a:lvl1pPr>
          </a:lstStyle>
          <a:p>
            <a:pPr lvl="0"/>
            <a:r>
              <a:rPr lang="ru-RU" dirty="0"/>
              <a:t>Система / услуга</a:t>
            </a:r>
          </a:p>
        </p:txBody>
      </p:sp>
      <p:sp>
        <p:nvSpPr>
          <p:cNvPr id="6" name="Текст 5"/>
          <p:cNvSpPr>
            <a:spLocks noGrp="1"/>
          </p:cNvSpPr>
          <p:nvPr>
            <p:ph type="body" sz="quarter" idx="11" hasCustomPrompt="1"/>
          </p:nvPr>
        </p:nvSpPr>
        <p:spPr>
          <a:xfrm>
            <a:off x="811008" y="1582993"/>
            <a:ext cx="727075" cy="698500"/>
          </a:xfrm>
          <a:prstGeom prst="ellipse">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tIns="108000" rtlCol="0" anchor="ctr">
            <a:noAutofit/>
          </a:bodyPr>
          <a:lstStyle>
            <a:lvl1pPr algn="ctr">
              <a:defRPr lang="ru-RU" sz="2400" dirty="0">
                <a:solidFill>
                  <a:schemeClr val="tx2"/>
                </a:solidFill>
                <a:latin typeface="+mn-lt"/>
                <a:cs typeface="Arial" panose="020B0604020202020204" pitchFamily="34" charset="0"/>
              </a:defRPr>
            </a:lvl1pPr>
          </a:lstStyle>
          <a:p>
            <a:pPr lvl="0" algn="ctr"/>
            <a:r>
              <a:rPr lang="en-US" dirty="0"/>
              <a:t>N</a:t>
            </a:r>
            <a:endParaRPr lang="ru-RU" dirty="0"/>
          </a:p>
        </p:txBody>
      </p:sp>
      <p:sp>
        <p:nvSpPr>
          <p:cNvPr id="9" name="Текст 8"/>
          <p:cNvSpPr>
            <a:spLocks noGrp="1"/>
          </p:cNvSpPr>
          <p:nvPr>
            <p:ph type="body" sz="quarter" idx="12" hasCustomPrompt="1"/>
          </p:nvPr>
        </p:nvSpPr>
        <p:spPr>
          <a:xfrm>
            <a:off x="1770497" y="1732188"/>
            <a:ext cx="2251075" cy="400110"/>
          </a:xfrm>
          <a:noFill/>
        </p:spPr>
        <p:txBody>
          <a:bodyPr wrap="square" rtlCol="0">
            <a:spAutoFit/>
          </a:bodyPr>
          <a:lstStyle>
            <a:lvl1pPr>
              <a:defRPr lang="ru-RU" sz="2000" dirty="0">
                <a:latin typeface="+mn-lt"/>
              </a:defRPr>
            </a:lvl1pPr>
          </a:lstStyle>
          <a:p>
            <a:pPr lvl="0"/>
            <a:r>
              <a:rPr lang="ru-RU" dirty="0"/>
              <a:t>Направление(</a:t>
            </a:r>
            <a:r>
              <a:rPr lang="ru-RU" dirty="0" err="1"/>
              <a:t>ий</a:t>
            </a:r>
            <a:r>
              <a:rPr lang="ru-RU" dirty="0"/>
              <a:t>)</a:t>
            </a:r>
          </a:p>
        </p:txBody>
      </p:sp>
      <p:sp>
        <p:nvSpPr>
          <p:cNvPr id="11" name="Текст 10"/>
          <p:cNvSpPr>
            <a:spLocks noGrp="1"/>
          </p:cNvSpPr>
          <p:nvPr>
            <p:ph type="body" sz="quarter" idx="13" hasCustomPrompt="1"/>
          </p:nvPr>
        </p:nvSpPr>
        <p:spPr>
          <a:xfrm>
            <a:off x="1781021" y="2281493"/>
            <a:ext cx="108000" cy="1584000"/>
          </a:xfrm>
          <a:prstGeom prst="leftBracket">
            <a:avLst/>
          </a:prstGeom>
          <a:ln>
            <a:solidFill>
              <a:schemeClr val="tx2"/>
            </a:solidFill>
            <a:prstDash val="dash"/>
          </a:ln>
        </p:spPr>
        <p:txBody>
          <a:bodyPr/>
          <a:lstStyle/>
          <a:p>
            <a:pPr lvl="0"/>
            <a:r>
              <a:rPr lang="ru-RU" dirty="0"/>
              <a:t> </a:t>
            </a:r>
          </a:p>
        </p:txBody>
      </p:sp>
      <p:sp>
        <p:nvSpPr>
          <p:cNvPr id="19" name="Текст 18"/>
          <p:cNvSpPr>
            <a:spLocks noGrp="1"/>
          </p:cNvSpPr>
          <p:nvPr>
            <p:ph type="body" sz="quarter" idx="15" hasCustomPrompt="1"/>
          </p:nvPr>
        </p:nvSpPr>
        <p:spPr>
          <a:xfrm>
            <a:off x="1810668" y="2280776"/>
            <a:ext cx="3852714" cy="1584325"/>
          </a:xfrm>
        </p:spPr>
        <p:txBody>
          <a:bodyPr tIns="0" bIns="0" anchor="ctr">
            <a:normAutofit/>
          </a:bodyPr>
          <a:lstStyle>
            <a:lvl1pPr marL="180000" indent="-180000">
              <a:lnSpc>
                <a:spcPct val="150000"/>
              </a:lnSpc>
              <a:spcBef>
                <a:spcPts val="0"/>
              </a:spcBef>
              <a:buClr>
                <a:schemeClr val="tx2"/>
              </a:buClr>
              <a:buFont typeface="Wingdings" panose="05000000000000000000" pitchFamily="2" charset="2"/>
              <a:buChar char="§"/>
              <a:defRPr sz="1200" baseline="0"/>
            </a:lvl1pPr>
          </a:lstStyle>
          <a:p>
            <a:pPr lvl="0"/>
            <a:r>
              <a:rPr lang="ru-RU" dirty="0"/>
              <a:t>Список направлений</a:t>
            </a:r>
          </a:p>
        </p:txBody>
      </p:sp>
      <p:sp>
        <p:nvSpPr>
          <p:cNvPr id="22" name="Иконка 1"/>
          <p:cNvSpPr>
            <a:spLocks noGrp="1" noChangeAspect="1"/>
          </p:cNvSpPr>
          <p:nvPr>
            <p:ph type="pic" sz="quarter" idx="30" hasCustomPrompt="1"/>
          </p:nvPr>
        </p:nvSpPr>
        <p:spPr>
          <a:xfrm>
            <a:off x="5748024" y="1143511"/>
            <a:ext cx="360000" cy="360000"/>
          </a:xfrm>
          <a:prstGeom prst="roundRect">
            <a:avLst>
              <a:gd name="adj" fmla="val 12599"/>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25" name="Текст 24"/>
          <p:cNvSpPr>
            <a:spLocks noGrp="1"/>
          </p:cNvSpPr>
          <p:nvPr>
            <p:ph type="body" sz="quarter" idx="31" hasCustomPrompt="1"/>
          </p:nvPr>
        </p:nvSpPr>
        <p:spPr>
          <a:xfrm>
            <a:off x="6186899" y="1143511"/>
            <a:ext cx="5633626" cy="338554"/>
          </a:xfrm>
        </p:spPr>
        <p:txBody>
          <a:bodyPr anchor="ctr">
            <a:spAutoFit/>
          </a:bodyPr>
          <a:lstStyle>
            <a:lvl1pPr>
              <a:spcBef>
                <a:spcPts val="0"/>
              </a:spcBef>
              <a:defRPr sz="1600"/>
            </a:lvl1pPr>
          </a:lstStyle>
          <a:p>
            <a:pPr lvl="0"/>
            <a:r>
              <a:rPr lang="ru-RU" dirty="0"/>
              <a:t>Достижение 1</a:t>
            </a:r>
          </a:p>
        </p:txBody>
      </p:sp>
      <p:sp>
        <p:nvSpPr>
          <p:cNvPr id="27" name="Текст 26"/>
          <p:cNvSpPr>
            <a:spLocks noGrp="1"/>
          </p:cNvSpPr>
          <p:nvPr>
            <p:ph type="body" sz="quarter" idx="32" hasCustomPrompt="1"/>
          </p:nvPr>
        </p:nvSpPr>
        <p:spPr>
          <a:xfrm>
            <a:off x="6186899" y="1558416"/>
            <a:ext cx="5633626" cy="261610"/>
          </a:xfrm>
        </p:spPr>
        <p:txBody>
          <a:bodyPr>
            <a:spAutoFit/>
          </a:bodyPr>
          <a:lstStyle>
            <a:lvl1pPr marL="285750" indent="-285750">
              <a:spcBef>
                <a:spcPts val="0"/>
              </a:spcBef>
              <a:buClr>
                <a:schemeClr val="accent5"/>
              </a:buClr>
              <a:buFont typeface="Courier New" panose="02070309020205020404" pitchFamily="49" charset="0"/>
              <a:buChar char="o"/>
              <a:defRPr sz="1100" baseline="0"/>
            </a:lvl1pPr>
          </a:lstStyle>
          <a:p>
            <a:pPr lvl="0"/>
            <a:r>
              <a:rPr lang="ru-RU" dirty="0"/>
              <a:t>Детальный список</a:t>
            </a:r>
          </a:p>
        </p:txBody>
      </p:sp>
      <p:sp>
        <p:nvSpPr>
          <p:cNvPr id="29" name="Текст 24"/>
          <p:cNvSpPr>
            <a:spLocks noGrp="1"/>
          </p:cNvSpPr>
          <p:nvPr>
            <p:ph type="body" sz="quarter" idx="34" hasCustomPrompt="1"/>
          </p:nvPr>
        </p:nvSpPr>
        <p:spPr>
          <a:xfrm>
            <a:off x="6186899" y="2479840"/>
            <a:ext cx="5633626" cy="338554"/>
          </a:xfrm>
        </p:spPr>
        <p:txBody>
          <a:bodyPr anchor="ctr">
            <a:spAutoFit/>
          </a:bodyPr>
          <a:lstStyle>
            <a:lvl1pPr>
              <a:spcBef>
                <a:spcPts val="0"/>
              </a:spcBef>
              <a:defRPr sz="1600"/>
            </a:lvl1pPr>
          </a:lstStyle>
          <a:p>
            <a:pPr lvl="0"/>
            <a:r>
              <a:rPr lang="ru-RU" dirty="0"/>
              <a:t>Достижение 1</a:t>
            </a:r>
          </a:p>
        </p:txBody>
      </p:sp>
      <p:sp>
        <p:nvSpPr>
          <p:cNvPr id="30" name="Текст 26"/>
          <p:cNvSpPr>
            <a:spLocks noGrp="1"/>
          </p:cNvSpPr>
          <p:nvPr>
            <p:ph type="body" sz="quarter" idx="35" hasCustomPrompt="1"/>
          </p:nvPr>
        </p:nvSpPr>
        <p:spPr>
          <a:xfrm>
            <a:off x="6186899" y="2892044"/>
            <a:ext cx="5633626" cy="261610"/>
          </a:xfrm>
        </p:spPr>
        <p:txBody>
          <a:bodyPr>
            <a:spAutoFit/>
          </a:bodyPr>
          <a:lstStyle>
            <a:lvl1pPr marL="285750" indent="-285750">
              <a:spcBef>
                <a:spcPts val="0"/>
              </a:spcBef>
              <a:buClr>
                <a:schemeClr val="accent5"/>
              </a:buClr>
              <a:buFont typeface="Courier New" panose="02070309020205020404" pitchFamily="49" charset="0"/>
              <a:buChar char="o"/>
              <a:defRPr sz="1100" baseline="0"/>
            </a:lvl1pPr>
          </a:lstStyle>
          <a:p>
            <a:pPr lvl="0"/>
            <a:r>
              <a:rPr lang="ru-RU" dirty="0"/>
              <a:t>Детальный список</a:t>
            </a:r>
          </a:p>
        </p:txBody>
      </p:sp>
      <p:sp>
        <p:nvSpPr>
          <p:cNvPr id="32" name="Текст 24"/>
          <p:cNvSpPr>
            <a:spLocks noGrp="1"/>
          </p:cNvSpPr>
          <p:nvPr>
            <p:ph type="body" sz="quarter" idx="37" hasCustomPrompt="1"/>
          </p:nvPr>
        </p:nvSpPr>
        <p:spPr>
          <a:xfrm>
            <a:off x="6186899" y="3816169"/>
            <a:ext cx="5633626" cy="338554"/>
          </a:xfrm>
        </p:spPr>
        <p:txBody>
          <a:bodyPr anchor="ctr">
            <a:spAutoFit/>
          </a:bodyPr>
          <a:lstStyle>
            <a:lvl1pPr>
              <a:spcBef>
                <a:spcPts val="0"/>
              </a:spcBef>
              <a:defRPr sz="1600"/>
            </a:lvl1pPr>
          </a:lstStyle>
          <a:p>
            <a:pPr lvl="0"/>
            <a:r>
              <a:rPr lang="ru-RU" dirty="0"/>
              <a:t>Достижение 1</a:t>
            </a:r>
          </a:p>
        </p:txBody>
      </p:sp>
      <p:sp>
        <p:nvSpPr>
          <p:cNvPr id="33" name="Текст 26"/>
          <p:cNvSpPr>
            <a:spLocks noGrp="1"/>
          </p:cNvSpPr>
          <p:nvPr>
            <p:ph type="body" sz="quarter" idx="38" hasCustomPrompt="1"/>
          </p:nvPr>
        </p:nvSpPr>
        <p:spPr>
          <a:xfrm>
            <a:off x="6188037" y="4251797"/>
            <a:ext cx="5632488" cy="261610"/>
          </a:xfrm>
        </p:spPr>
        <p:txBody>
          <a:bodyPr>
            <a:spAutoFit/>
          </a:bodyPr>
          <a:lstStyle>
            <a:lvl1pPr marL="285750" indent="-285750">
              <a:spcBef>
                <a:spcPts val="0"/>
              </a:spcBef>
              <a:buClr>
                <a:schemeClr val="accent5"/>
              </a:buClr>
              <a:buFont typeface="Courier New" panose="02070309020205020404" pitchFamily="49" charset="0"/>
              <a:buChar char="o"/>
              <a:defRPr sz="1100" baseline="0"/>
            </a:lvl1pPr>
          </a:lstStyle>
          <a:p>
            <a:pPr lvl="0"/>
            <a:r>
              <a:rPr lang="ru-RU" dirty="0"/>
              <a:t>Детальный список</a:t>
            </a:r>
          </a:p>
        </p:txBody>
      </p:sp>
      <p:sp>
        <p:nvSpPr>
          <p:cNvPr id="35" name="Текст 24"/>
          <p:cNvSpPr>
            <a:spLocks noGrp="1"/>
          </p:cNvSpPr>
          <p:nvPr>
            <p:ph type="body" sz="quarter" idx="40" hasCustomPrompt="1"/>
          </p:nvPr>
        </p:nvSpPr>
        <p:spPr>
          <a:xfrm>
            <a:off x="6186898" y="5152497"/>
            <a:ext cx="4341559" cy="338554"/>
          </a:xfrm>
        </p:spPr>
        <p:txBody>
          <a:bodyPr anchor="ctr">
            <a:spAutoFit/>
          </a:bodyPr>
          <a:lstStyle>
            <a:lvl1pPr>
              <a:spcBef>
                <a:spcPts val="0"/>
              </a:spcBef>
              <a:defRPr sz="1600"/>
            </a:lvl1pPr>
          </a:lstStyle>
          <a:p>
            <a:pPr lvl="0"/>
            <a:r>
              <a:rPr lang="ru-RU" dirty="0"/>
              <a:t>Достижение 1</a:t>
            </a:r>
          </a:p>
        </p:txBody>
      </p:sp>
      <p:sp>
        <p:nvSpPr>
          <p:cNvPr id="36" name="Текст 26"/>
          <p:cNvSpPr>
            <a:spLocks noGrp="1"/>
          </p:cNvSpPr>
          <p:nvPr>
            <p:ph type="body" sz="quarter" idx="41" hasCustomPrompt="1"/>
          </p:nvPr>
        </p:nvSpPr>
        <p:spPr>
          <a:xfrm>
            <a:off x="6186899" y="5568295"/>
            <a:ext cx="5633626" cy="261610"/>
          </a:xfrm>
        </p:spPr>
        <p:txBody>
          <a:bodyPr>
            <a:spAutoFit/>
          </a:bodyPr>
          <a:lstStyle>
            <a:lvl1pPr marL="285750" indent="-285750">
              <a:spcBef>
                <a:spcPts val="0"/>
              </a:spcBef>
              <a:buClr>
                <a:schemeClr val="accent3"/>
              </a:buClr>
              <a:buFont typeface="Courier New" panose="02070309020205020404" pitchFamily="49" charset="0"/>
              <a:buChar char="o"/>
              <a:defRPr sz="1100" baseline="0"/>
            </a:lvl1pPr>
          </a:lstStyle>
          <a:p>
            <a:pPr lvl="0"/>
            <a:r>
              <a:rPr lang="ru-RU" dirty="0"/>
              <a:t>Детальный список</a:t>
            </a:r>
          </a:p>
        </p:txBody>
      </p:sp>
      <p:sp>
        <p:nvSpPr>
          <p:cNvPr id="38" name="Текст 37"/>
          <p:cNvSpPr>
            <a:spLocks noGrp="1"/>
          </p:cNvSpPr>
          <p:nvPr>
            <p:ph type="body" sz="quarter" idx="42" hasCustomPrompt="1"/>
          </p:nvPr>
        </p:nvSpPr>
        <p:spPr>
          <a:xfrm>
            <a:off x="10528459" y="5152497"/>
            <a:ext cx="1292065" cy="338554"/>
          </a:xfrm>
        </p:spPr>
        <p:txBody>
          <a:bodyPr anchor="ctr">
            <a:spAutoFit/>
          </a:bodyPr>
          <a:lstStyle>
            <a:lvl1pPr algn="ctr">
              <a:spcBef>
                <a:spcPts val="0"/>
              </a:spcBef>
              <a:defRPr>
                <a:solidFill>
                  <a:schemeClr val="accent3"/>
                </a:solidFill>
              </a:defRPr>
            </a:lvl1pPr>
          </a:lstStyle>
          <a:p>
            <a:pPr lvl="0"/>
            <a:r>
              <a:rPr lang="ru-RU" dirty="0"/>
              <a:t>Ожидается</a:t>
            </a:r>
          </a:p>
        </p:txBody>
      </p:sp>
      <p:sp>
        <p:nvSpPr>
          <p:cNvPr id="40" name="Текст 39"/>
          <p:cNvSpPr>
            <a:spLocks noGrp="1"/>
          </p:cNvSpPr>
          <p:nvPr>
            <p:ph type="body" sz="quarter" idx="43" hasCustomPrompt="1"/>
          </p:nvPr>
        </p:nvSpPr>
        <p:spPr>
          <a:xfrm>
            <a:off x="344794" y="3919780"/>
            <a:ext cx="2438400" cy="386758"/>
          </a:xfrm>
        </p:spPr>
        <p:txBody>
          <a:bodyPr>
            <a:noAutofit/>
          </a:bodyPr>
          <a:lstStyle>
            <a:lvl1pPr>
              <a:defRPr sz="2000">
                <a:solidFill>
                  <a:schemeClr val="accent5"/>
                </a:solidFill>
              </a:defRPr>
            </a:lvl1pPr>
          </a:lstStyle>
          <a:p>
            <a:pPr lvl="0"/>
            <a:r>
              <a:rPr lang="ru-RU" dirty="0"/>
              <a:t>Результат(ы)</a:t>
            </a:r>
          </a:p>
        </p:txBody>
      </p:sp>
      <p:sp>
        <p:nvSpPr>
          <p:cNvPr id="44" name="Текст 5"/>
          <p:cNvSpPr>
            <a:spLocks noGrp="1"/>
          </p:cNvSpPr>
          <p:nvPr>
            <p:ph type="body" sz="quarter" idx="44" hasCustomPrompt="1"/>
          </p:nvPr>
        </p:nvSpPr>
        <p:spPr>
          <a:xfrm>
            <a:off x="811008" y="4354348"/>
            <a:ext cx="727075" cy="698500"/>
          </a:xfrm>
          <a:prstGeom prst="ellipse">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lIns="0" tIns="108000" rIns="0" rtlCol="0" anchor="ctr">
            <a:noAutofit/>
          </a:bodyPr>
          <a:lstStyle>
            <a:lvl1pPr algn="ctr">
              <a:defRPr lang="ru-RU" sz="2400" dirty="0">
                <a:solidFill>
                  <a:schemeClr val="accent5"/>
                </a:solidFill>
                <a:latin typeface="+mn-lt"/>
                <a:cs typeface="Arial" panose="020B0604020202020204" pitchFamily="34" charset="0"/>
              </a:defRPr>
            </a:lvl1pPr>
          </a:lstStyle>
          <a:p>
            <a:pPr lvl="0" algn="ctr"/>
            <a:r>
              <a:rPr lang="en-US" dirty="0"/>
              <a:t>M</a:t>
            </a:r>
            <a:endParaRPr lang="ru-RU" dirty="0"/>
          </a:p>
        </p:txBody>
      </p:sp>
      <p:sp>
        <p:nvSpPr>
          <p:cNvPr id="47" name="Текст 46"/>
          <p:cNvSpPr>
            <a:spLocks noGrp="1"/>
          </p:cNvSpPr>
          <p:nvPr>
            <p:ph type="body" sz="quarter" idx="46" hasCustomPrompt="1"/>
          </p:nvPr>
        </p:nvSpPr>
        <p:spPr>
          <a:xfrm>
            <a:off x="1613508" y="4510716"/>
            <a:ext cx="4062438" cy="436563"/>
          </a:xfrm>
        </p:spPr>
        <p:txBody>
          <a:bodyPr vert="horz" lIns="0" tIns="45720" rIns="91440" bIns="45720" rtlCol="0">
            <a:noAutofit/>
          </a:bodyPr>
          <a:lstStyle>
            <a:lvl1pPr>
              <a:defRPr lang="ru-RU" sz="2000" dirty="0">
                <a:solidFill>
                  <a:schemeClr val="accent5"/>
                </a:solidFill>
              </a:defRPr>
            </a:lvl1pPr>
          </a:lstStyle>
          <a:p>
            <a:pPr lvl="0"/>
            <a:r>
              <a:rPr lang="ru-RU" dirty="0"/>
              <a:t>аварий</a:t>
            </a:r>
          </a:p>
        </p:txBody>
      </p:sp>
      <p:sp>
        <p:nvSpPr>
          <p:cNvPr id="49" name="Текст 48"/>
          <p:cNvSpPr>
            <a:spLocks noGrp="1"/>
          </p:cNvSpPr>
          <p:nvPr>
            <p:ph type="body" sz="quarter" idx="47" hasCustomPrompt="1"/>
          </p:nvPr>
        </p:nvSpPr>
        <p:spPr>
          <a:xfrm>
            <a:off x="1613508" y="4942352"/>
            <a:ext cx="4062438" cy="534988"/>
          </a:xfrm>
        </p:spPr>
        <p:txBody>
          <a:bodyPr>
            <a:normAutofit/>
          </a:bodyPr>
          <a:lstStyle>
            <a:lvl1pPr>
              <a:defRPr sz="1200" baseline="0"/>
            </a:lvl1pPr>
          </a:lstStyle>
          <a:p>
            <a:pPr lvl="0"/>
            <a:r>
              <a:rPr lang="ru-RU" dirty="0"/>
              <a:t>После реализации мероприятий аварий не зафиксировано</a:t>
            </a:r>
          </a:p>
        </p:txBody>
      </p:sp>
      <p:sp>
        <p:nvSpPr>
          <p:cNvPr id="50" name="Текст 5"/>
          <p:cNvSpPr>
            <a:spLocks noGrp="1"/>
          </p:cNvSpPr>
          <p:nvPr>
            <p:ph type="body" sz="quarter" idx="48" hasCustomPrompt="1"/>
          </p:nvPr>
        </p:nvSpPr>
        <p:spPr>
          <a:xfrm>
            <a:off x="811008" y="5363103"/>
            <a:ext cx="727075" cy="698500"/>
          </a:xfrm>
          <a:prstGeom prst="ellipse">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lIns="0" tIns="108000" rIns="0" rtlCol="0" anchor="ctr">
            <a:noAutofit/>
          </a:bodyPr>
          <a:lstStyle>
            <a:lvl1pPr algn="ctr">
              <a:defRPr lang="ru-RU" sz="2400" dirty="0">
                <a:solidFill>
                  <a:schemeClr val="accent5"/>
                </a:solidFill>
                <a:latin typeface="+mn-lt"/>
                <a:cs typeface="Arial" panose="020B0604020202020204" pitchFamily="34" charset="0"/>
              </a:defRPr>
            </a:lvl1pPr>
          </a:lstStyle>
          <a:p>
            <a:pPr lvl="0" algn="ctr"/>
            <a:r>
              <a:rPr lang="en-US" dirty="0"/>
              <a:t>X</a:t>
            </a:r>
            <a:endParaRPr lang="ru-RU" dirty="0"/>
          </a:p>
        </p:txBody>
      </p:sp>
      <p:sp>
        <p:nvSpPr>
          <p:cNvPr id="52" name="Текст 46"/>
          <p:cNvSpPr>
            <a:spLocks noGrp="1"/>
          </p:cNvSpPr>
          <p:nvPr>
            <p:ph type="body" sz="quarter" idx="50" hasCustomPrompt="1"/>
          </p:nvPr>
        </p:nvSpPr>
        <p:spPr>
          <a:xfrm>
            <a:off x="1613508" y="5506771"/>
            <a:ext cx="4079370" cy="436563"/>
          </a:xfrm>
        </p:spPr>
        <p:txBody>
          <a:bodyPr vert="horz" lIns="0" tIns="45720" rIns="91440" bIns="45720" rtlCol="0" anchor="ctr">
            <a:noAutofit/>
          </a:bodyPr>
          <a:lstStyle>
            <a:lvl1pPr>
              <a:defRPr lang="ru-RU" sz="2000" dirty="0">
                <a:solidFill>
                  <a:schemeClr val="accent5"/>
                </a:solidFill>
              </a:defRPr>
            </a:lvl1pPr>
          </a:lstStyle>
          <a:p>
            <a:pPr lvl="0"/>
            <a:r>
              <a:rPr lang="ru-RU" dirty="0"/>
              <a:t>раза</a:t>
            </a:r>
          </a:p>
        </p:txBody>
      </p:sp>
      <p:sp>
        <p:nvSpPr>
          <p:cNvPr id="53" name="Текст 48"/>
          <p:cNvSpPr>
            <a:spLocks noGrp="1"/>
          </p:cNvSpPr>
          <p:nvPr>
            <p:ph type="body" sz="quarter" idx="51" hasCustomPrompt="1"/>
          </p:nvPr>
        </p:nvSpPr>
        <p:spPr>
          <a:xfrm>
            <a:off x="1613508" y="5951107"/>
            <a:ext cx="4062438" cy="534988"/>
          </a:xfrm>
        </p:spPr>
        <p:txBody>
          <a:bodyPr>
            <a:normAutofit/>
          </a:bodyPr>
          <a:lstStyle>
            <a:lvl1pPr>
              <a:defRPr sz="1200" baseline="0"/>
            </a:lvl1pPr>
          </a:lstStyle>
          <a:p>
            <a:pPr lvl="0"/>
            <a:r>
              <a:rPr lang="ru-RU" dirty="0"/>
              <a:t>Описание снижения параметра</a:t>
            </a:r>
          </a:p>
        </p:txBody>
      </p:sp>
      <p:sp>
        <p:nvSpPr>
          <p:cNvPr id="54" name="Текст 46"/>
          <p:cNvSpPr>
            <a:spLocks noGrp="1"/>
          </p:cNvSpPr>
          <p:nvPr>
            <p:ph type="body" sz="quarter" idx="52" hasCustomPrompt="1"/>
          </p:nvPr>
        </p:nvSpPr>
        <p:spPr>
          <a:xfrm>
            <a:off x="334963" y="5506771"/>
            <a:ext cx="413470" cy="436563"/>
          </a:xfrm>
        </p:spPr>
        <p:txBody>
          <a:bodyPr vert="horz" lIns="0" tIns="45720" rIns="0" bIns="45720" rtlCol="0" anchor="ctr">
            <a:noAutofit/>
          </a:bodyPr>
          <a:lstStyle>
            <a:lvl1pPr algn="r">
              <a:defRPr lang="ru-RU" sz="2000" dirty="0">
                <a:solidFill>
                  <a:schemeClr val="accent5"/>
                </a:solidFill>
              </a:defRPr>
            </a:lvl1pPr>
          </a:lstStyle>
          <a:p>
            <a:pPr lvl="0"/>
            <a:r>
              <a:rPr lang="ru-RU" dirty="0"/>
              <a:t>В</a:t>
            </a:r>
          </a:p>
        </p:txBody>
      </p:sp>
      <p:sp>
        <p:nvSpPr>
          <p:cNvPr id="55" name="Текст 46"/>
          <p:cNvSpPr>
            <a:spLocks noGrp="1"/>
          </p:cNvSpPr>
          <p:nvPr>
            <p:ph type="body" sz="quarter" idx="53" hasCustomPrompt="1"/>
          </p:nvPr>
        </p:nvSpPr>
        <p:spPr>
          <a:xfrm>
            <a:off x="334963" y="4510716"/>
            <a:ext cx="431953" cy="436563"/>
          </a:xfrm>
        </p:spPr>
        <p:txBody>
          <a:bodyPr vert="horz" lIns="0" tIns="45720" rIns="0" bIns="45720" rtlCol="0" anchor="ctr">
            <a:noAutofit/>
          </a:bodyPr>
          <a:lstStyle>
            <a:lvl1pPr algn="r">
              <a:defRPr lang="ru-RU" sz="2000" dirty="0">
                <a:solidFill>
                  <a:schemeClr val="accent5"/>
                </a:solidFill>
              </a:defRPr>
            </a:lvl1pPr>
          </a:lstStyle>
          <a:p>
            <a:pPr lvl="0"/>
            <a:r>
              <a:rPr lang="ru-RU" dirty="0"/>
              <a:t> </a:t>
            </a:r>
          </a:p>
        </p:txBody>
      </p:sp>
      <p:sp>
        <p:nvSpPr>
          <p:cNvPr id="57" name="Текст 56"/>
          <p:cNvSpPr>
            <a:spLocks noGrp="1"/>
          </p:cNvSpPr>
          <p:nvPr>
            <p:ph type="body" sz="quarter" idx="54" hasCustomPrompt="1"/>
          </p:nvPr>
        </p:nvSpPr>
        <p:spPr>
          <a:xfrm rot="5400000">
            <a:off x="1092093" y="2453458"/>
            <a:ext cx="755650" cy="560439"/>
          </a:xfrm>
          <a:prstGeom prst="bentUpArrow">
            <a:avLst>
              <a:gd name="adj1" fmla="val 0"/>
              <a:gd name="adj2" fmla="val 3789"/>
              <a:gd name="adj3" fmla="val 7414"/>
            </a:avLst>
          </a:prstGeom>
          <a:solidFill>
            <a:srgbClr val="7800FF"/>
          </a:solidFill>
          <a:ln w="15875">
            <a:solidFill>
              <a:schemeClr val="tx2"/>
            </a:solidFill>
          </a:ln>
        </p:spPr>
        <p:txBody>
          <a:bodyPr/>
          <a:lstStyle/>
          <a:p>
            <a:pPr lvl="0"/>
            <a:r>
              <a:rPr lang="ru-RU" dirty="0"/>
              <a:t> </a:t>
            </a:r>
          </a:p>
        </p:txBody>
      </p:sp>
      <p:sp>
        <p:nvSpPr>
          <p:cNvPr id="37" name="Иконка 1"/>
          <p:cNvSpPr>
            <a:spLocks noGrp="1" noChangeAspect="1"/>
          </p:cNvSpPr>
          <p:nvPr>
            <p:ph type="pic" sz="quarter" idx="55" hasCustomPrompt="1"/>
          </p:nvPr>
        </p:nvSpPr>
        <p:spPr>
          <a:xfrm>
            <a:off x="5748024" y="2477092"/>
            <a:ext cx="360000" cy="360000"/>
          </a:xfrm>
          <a:prstGeom prst="roundRect">
            <a:avLst>
              <a:gd name="adj" fmla="val 12599"/>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39" name="Иконка 1"/>
          <p:cNvSpPr>
            <a:spLocks noGrp="1" noChangeAspect="1"/>
          </p:cNvSpPr>
          <p:nvPr>
            <p:ph type="pic" sz="quarter" idx="56" hasCustomPrompt="1"/>
          </p:nvPr>
        </p:nvSpPr>
        <p:spPr>
          <a:xfrm>
            <a:off x="5748024" y="3810673"/>
            <a:ext cx="360000" cy="360000"/>
          </a:xfrm>
          <a:prstGeom prst="roundRect">
            <a:avLst>
              <a:gd name="adj" fmla="val 12599"/>
            </a:avLst>
          </a:prstGeom>
          <a:noFill/>
          <a:ln w="15875">
            <a:solidFill>
              <a:schemeClr val="accent5"/>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
        <p:nvSpPr>
          <p:cNvPr id="41" name="Иконка 1"/>
          <p:cNvSpPr>
            <a:spLocks noGrp="1" noChangeAspect="1"/>
          </p:cNvSpPr>
          <p:nvPr>
            <p:ph type="pic" sz="quarter" idx="57" hasCustomPrompt="1"/>
          </p:nvPr>
        </p:nvSpPr>
        <p:spPr>
          <a:xfrm>
            <a:off x="5748024" y="5131051"/>
            <a:ext cx="360000" cy="360000"/>
          </a:xfrm>
          <a:prstGeom prst="roundRect">
            <a:avLst>
              <a:gd name="adj" fmla="val 12599"/>
            </a:avLst>
          </a:prstGeom>
          <a:noFill/>
          <a:ln w="15875">
            <a:solidFill>
              <a:schemeClr val="accent3"/>
            </a:solidFill>
          </a:ln>
        </p:spPr>
        <p:txBody>
          <a:bodyPr lIns="0" tIns="0" rIns="0" bIns="0"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dirty="0"/>
              <a:t>Иконка</a:t>
            </a:r>
          </a:p>
        </p:txBody>
      </p:sp>
    </p:spTree>
    <p:extLst>
      <p:ext uri="{BB962C8B-B14F-4D97-AF65-F5344CB8AC3E}">
        <p14:creationId xmlns:p14="http://schemas.microsoft.com/office/powerpoint/2010/main" val="3345525448"/>
      </p:ext>
    </p:extLst>
  </p:cSld>
  <p:clrMapOvr>
    <a:masterClrMapping/>
  </p:clrMapOvr>
  <p:extLst>
    <p:ext uri="{DCECCB84-F9BA-43D5-87BE-67443E8EF086}">
      <p15:sldGuideLst xmlns:p15="http://schemas.microsoft.com/office/powerpoint/2012/main">
        <p15:guide id="1" orient="horz" pos="2455" userDrawn="1">
          <p15:clr>
            <a:srgbClr val="FBAE40"/>
          </p15:clr>
        </p15:guide>
        <p15:guide id="2" pos="361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00 - Пустой слайд без лого">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40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0 - Пустой слайд без лого с заголовком">
    <p:spTree>
      <p:nvGrpSpPr>
        <p:cNvPr id="1" name=""/>
        <p:cNvGrpSpPr/>
        <p:nvPr/>
      </p:nvGrpSpPr>
      <p:grpSpPr>
        <a:xfrm>
          <a:off x="0" y="0"/>
          <a:ext cx="0" cy="0"/>
          <a:chOff x="0" y="0"/>
          <a:chExt cx="0" cy="0"/>
        </a:xfrm>
      </p:grpSpPr>
      <p:sp>
        <p:nvSpPr>
          <p:cNvPr id="12" name="Прямоугольник 11"/>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userDrawn="1">
            <p:ph type="title"/>
          </p:nvPr>
        </p:nvSpPr>
        <p:spPr>
          <a:xfrm>
            <a:off x="344795" y="147634"/>
            <a:ext cx="11475730" cy="424732"/>
          </a:xfrm>
        </p:spPr>
        <p:txBody>
          <a:bodyPr/>
          <a:lstStyle/>
          <a:p>
            <a:r>
              <a:rPr lang="ru-RU" dirty="0"/>
              <a:t>Образец заголовка</a:t>
            </a:r>
          </a:p>
        </p:txBody>
      </p:sp>
    </p:spTree>
    <p:extLst>
      <p:ext uri="{BB962C8B-B14F-4D97-AF65-F5344CB8AC3E}">
        <p14:creationId xmlns:p14="http://schemas.microsoft.com/office/powerpoint/2010/main" val="280718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0 - Пустой слайд с лого и заголовком">
    <p:spTree>
      <p:nvGrpSpPr>
        <p:cNvPr id="1" name=""/>
        <p:cNvGrpSpPr/>
        <p:nvPr/>
      </p:nvGrpSpPr>
      <p:grpSpPr>
        <a:xfrm>
          <a:off x="0" y="0"/>
          <a:ext cx="0" cy="0"/>
          <a:chOff x="0" y="0"/>
          <a:chExt cx="0" cy="0"/>
        </a:xfrm>
      </p:grpSpPr>
      <p:sp>
        <p:nvSpPr>
          <p:cNvPr id="9" name="Прямоугольник 8"/>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344795" y="147634"/>
            <a:ext cx="11475730" cy="424732"/>
          </a:xfrm>
        </p:spPr>
        <p:txBody>
          <a:bodyPr/>
          <a:lstStyle/>
          <a:p>
            <a:r>
              <a:rPr lang="ru-RU"/>
              <a:t>Образец заголовка</a:t>
            </a:r>
          </a:p>
        </p:txBody>
      </p:sp>
    </p:spTree>
    <p:extLst>
      <p:ext uri="{BB962C8B-B14F-4D97-AF65-F5344CB8AC3E}">
        <p14:creationId xmlns:p14="http://schemas.microsoft.com/office/powerpoint/2010/main" val="9761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0 - Макет для примера диаграммы с разметкой">
    <p:spTree>
      <p:nvGrpSpPr>
        <p:cNvPr id="1" name=""/>
        <p:cNvGrpSpPr/>
        <p:nvPr/>
      </p:nvGrpSpPr>
      <p:grpSpPr>
        <a:xfrm>
          <a:off x="0" y="0"/>
          <a:ext cx="0" cy="0"/>
          <a:chOff x="0" y="0"/>
          <a:chExt cx="0" cy="0"/>
        </a:xfrm>
      </p:grpSpPr>
      <p:sp>
        <p:nvSpPr>
          <p:cNvPr id="10" name="Прямоугольник 9"/>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userDrawn="1"/>
        </p:nvSpPr>
        <p:spPr>
          <a:xfrm>
            <a:off x="0" y="0"/>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44795" y="143018"/>
            <a:ext cx="11475730" cy="433965"/>
          </a:xfrm>
        </p:spPr>
        <p:txBody>
          <a:bodyPr/>
          <a:lstStyle>
            <a:lvl1pPr>
              <a:defRPr baseline="0"/>
            </a:lvl1pPr>
          </a:lstStyle>
          <a:p>
            <a:r>
              <a:rPr lang="ru-RU" dirty="0"/>
              <a:t>Пример диаграммы</a:t>
            </a:r>
          </a:p>
        </p:txBody>
      </p:sp>
      <p:sp>
        <p:nvSpPr>
          <p:cNvPr id="4" name="Диаграмма 3"/>
          <p:cNvSpPr>
            <a:spLocks noGrp="1"/>
          </p:cNvSpPr>
          <p:nvPr>
            <p:ph type="chart" sz="quarter" idx="10"/>
          </p:nvPr>
        </p:nvSpPr>
        <p:spPr>
          <a:xfrm>
            <a:off x="334963" y="1089025"/>
            <a:ext cx="5780087" cy="2339975"/>
          </a:xfrm>
        </p:spPr>
        <p:txBody>
          <a:bodyPr/>
          <a:lstStyle/>
          <a:p>
            <a:endParaRPr lang="ru-RU"/>
          </a:p>
        </p:txBody>
      </p:sp>
    </p:spTree>
    <p:extLst>
      <p:ext uri="{BB962C8B-B14F-4D97-AF65-F5344CB8AC3E}">
        <p14:creationId xmlns:p14="http://schemas.microsoft.com/office/powerpoint/2010/main" val="261891684"/>
      </p:ext>
    </p:extLst>
  </p:cSld>
  <p:clrMapOvr>
    <a:masterClrMapping/>
  </p:clrMapOvr>
  <p:extLst>
    <p:ext uri="{DCECCB84-F9BA-43D5-87BE-67443E8EF086}">
      <p15:sldGuideLst xmlns:p15="http://schemas.microsoft.com/office/powerpoint/2012/main">
        <p15:guide id="1" orient="horz" pos="1026" userDrawn="1">
          <p15:clr>
            <a:srgbClr val="FBAE40"/>
          </p15:clr>
        </p15:guide>
        <p15:guide id="2" orient="horz" pos="2273" userDrawn="1">
          <p15:clr>
            <a:srgbClr val="FBAE40"/>
          </p15:clr>
        </p15:guide>
        <p15:guide id="3" orient="horz" pos="1706" userDrawn="1">
          <p15:clr>
            <a:srgbClr val="FBAE40"/>
          </p15:clr>
        </p15:guide>
        <p15:guide id="4" pos="325" userDrawn="1">
          <p15:clr>
            <a:srgbClr val="FBAE40"/>
          </p15:clr>
        </p15:guide>
        <p15:guide id="5" pos="892" userDrawn="1">
          <p15:clr>
            <a:srgbClr val="FBAE40"/>
          </p15:clr>
        </p15:guide>
        <p15:guide id="6" pos="1459" userDrawn="1">
          <p15:clr>
            <a:srgbClr val="FBAE40"/>
          </p15:clr>
        </p15:guide>
        <p15:guide id="7" pos="2026" userDrawn="1">
          <p15:clr>
            <a:srgbClr val="FBAE40"/>
          </p15:clr>
        </p15:guide>
        <p15:guide id="8" orient="horz" pos="2387" userDrawn="1">
          <p15:clr>
            <a:srgbClr val="FBAE40"/>
          </p15:clr>
        </p15:guide>
        <p15:guide id="9" orient="horz" pos="1797" userDrawn="1">
          <p15:clr>
            <a:srgbClr val="FBAE40"/>
          </p15:clr>
        </p15:guide>
        <p15:guide id="10" orient="horz" pos="1139" userDrawn="1">
          <p15:clr>
            <a:srgbClr val="FBAE40"/>
          </p15:clr>
        </p15:guide>
        <p15:guide id="11" orient="horz" pos="2160" userDrawn="1">
          <p15:clr>
            <a:srgbClr val="FBAE40"/>
          </p15:clr>
        </p15:guide>
        <p15:guide id="12" orient="horz" pos="1593" userDrawn="1">
          <p15:clr>
            <a:srgbClr val="FBAE40"/>
          </p15:clr>
        </p15:guide>
        <p15:guide id="13" pos="3840" userDrawn="1">
          <p15:clr>
            <a:srgbClr val="FBAE40"/>
          </p15:clr>
        </p15:guide>
        <p15:guide id="14" pos="55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0 - Макет для примера столбчатой диаграммы с разметкой">
    <p:spTree>
      <p:nvGrpSpPr>
        <p:cNvPr id="1" name=""/>
        <p:cNvGrpSpPr/>
        <p:nvPr/>
      </p:nvGrpSpPr>
      <p:grpSpPr>
        <a:xfrm>
          <a:off x="0" y="0"/>
          <a:ext cx="0" cy="0"/>
          <a:chOff x="0" y="0"/>
          <a:chExt cx="0" cy="0"/>
        </a:xfrm>
      </p:grpSpPr>
      <p:sp>
        <p:nvSpPr>
          <p:cNvPr id="9" name="Прямоугольник 8"/>
          <p:cNvSpPr/>
          <p:nvPr userDrawn="1"/>
        </p:nvSpPr>
        <p:spPr>
          <a:xfrm>
            <a:off x="0" y="6604598"/>
            <a:ext cx="12192000" cy="253402"/>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userDrawn="1"/>
        </p:nvSpPr>
        <p:spPr>
          <a:xfrm>
            <a:off x="0" y="5437"/>
            <a:ext cx="12192000" cy="728663"/>
          </a:xfrm>
          <a:prstGeom prst="rect">
            <a:avLst/>
          </a:prstGeom>
          <a:solidFill>
            <a:srgbClr val="F1F4F6"/>
          </a:solidFill>
          <a:ln>
            <a:solidFill>
              <a:srgbClr val="F1F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hasCustomPrompt="1"/>
          </p:nvPr>
        </p:nvSpPr>
        <p:spPr>
          <a:xfrm>
            <a:off x="344795" y="152786"/>
            <a:ext cx="11475730" cy="433965"/>
          </a:xfrm>
        </p:spPr>
        <p:txBody>
          <a:bodyPr/>
          <a:lstStyle>
            <a:lvl1pPr>
              <a:defRPr baseline="0"/>
            </a:lvl1pPr>
          </a:lstStyle>
          <a:p>
            <a:r>
              <a:rPr lang="ru-RU" dirty="0"/>
              <a:t>Пример диаграммы</a:t>
            </a:r>
          </a:p>
        </p:txBody>
      </p:sp>
      <p:sp>
        <p:nvSpPr>
          <p:cNvPr id="4" name="Диаграмма 3"/>
          <p:cNvSpPr>
            <a:spLocks noGrp="1"/>
          </p:cNvSpPr>
          <p:nvPr>
            <p:ph type="chart" sz="quarter" idx="10"/>
          </p:nvPr>
        </p:nvSpPr>
        <p:spPr>
          <a:xfrm>
            <a:off x="334963" y="1089025"/>
            <a:ext cx="7561262" cy="2808288"/>
          </a:xfrm>
        </p:spPr>
        <p:txBody>
          <a:bodyPr/>
          <a:lstStyle/>
          <a:p>
            <a:endParaRPr lang="ru-RU"/>
          </a:p>
        </p:txBody>
      </p:sp>
    </p:spTree>
    <p:extLst>
      <p:ext uri="{BB962C8B-B14F-4D97-AF65-F5344CB8AC3E}">
        <p14:creationId xmlns:p14="http://schemas.microsoft.com/office/powerpoint/2010/main" val="2213632301"/>
      </p:ext>
    </p:extLst>
  </p:cSld>
  <p:clrMapOvr>
    <a:masterClrMapping/>
  </p:clrMapOvr>
  <p:extLst>
    <p:ext uri="{DCECCB84-F9BA-43D5-87BE-67443E8EF086}">
      <p15:sldGuideLst xmlns:p15="http://schemas.microsoft.com/office/powerpoint/2012/main">
        <p15:guide id="2" orient="horz" pos="2273" userDrawn="1">
          <p15:clr>
            <a:srgbClr val="FBAE40"/>
          </p15:clr>
        </p15:guide>
        <p15:guide id="4" pos="325">
          <p15:clr>
            <a:srgbClr val="FBAE40"/>
          </p15:clr>
        </p15:guide>
        <p15:guide id="5" pos="914" userDrawn="1">
          <p15:clr>
            <a:srgbClr val="FBAE40"/>
          </p15:clr>
        </p15:guide>
        <p15:guide id="8" orient="horz" pos="2455" userDrawn="1">
          <p15:clr>
            <a:srgbClr val="FBAE40"/>
          </p15:clr>
        </p15:guide>
        <p15:guide id="10" orient="horz" pos="1139">
          <p15:clr>
            <a:srgbClr val="FBAE40"/>
          </p15:clr>
        </p15:guide>
        <p15:guide id="11" pos="4974"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4795" y="145229"/>
            <a:ext cx="11475730" cy="424732"/>
          </a:xfrm>
          <a:prstGeom prst="rect">
            <a:avLst/>
          </a:prstGeom>
        </p:spPr>
        <p:txBody>
          <a:bodyPr vert="horz" wrap="square" lIns="90000" tIns="45720" rIns="91440" bIns="45720" rtlCol="0" anchor="ctr">
            <a:spAutoFit/>
          </a:bodyPr>
          <a:lstStyle/>
          <a:p>
            <a:r>
              <a:rPr lang="ru-RU" dirty="0"/>
              <a:t>Образец заголовка</a:t>
            </a:r>
          </a:p>
        </p:txBody>
      </p:sp>
      <p:sp>
        <p:nvSpPr>
          <p:cNvPr id="3" name="Текст 2"/>
          <p:cNvSpPr>
            <a:spLocks noGrp="1"/>
          </p:cNvSpPr>
          <p:nvPr>
            <p:ph type="body" idx="1"/>
          </p:nvPr>
        </p:nvSpPr>
        <p:spPr>
          <a:xfrm>
            <a:off x="334963" y="728663"/>
            <a:ext cx="11485562" cy="5868987"/>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60692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1" r:id="rId3"/>
    <p:sldLayoutId id="2147483655" r:id="rId4"/>
    <p:sldLayoutId id="2147483660" r:id="rId5"/>
    <p:sldLayoutId id="2147483684" r:id="rId6"/>
    <p:sldLayoutId id="2147483698" r:id="rId7"/>
    <p:sldLayoutId id="2147483688" r:id="rId8"/>
    <p:sldLayoutId id="2147483695" r:id="rId9"/>
    <p:sldLayoutId id="2147483687" r:id="rId10"/>
    <p:sldLayoutId id="2147483675" r:id="rId11"/>
    <p:sldLayoutId id="2147483676" r:id="rId12"/>
    <p:sldLayoutId id="2147483700" r:id="rId13"/>
    <p:sldLayoutId id="2147483701" r:id="rId14"/>
    <p:sldLayoutId id="2147483702" r:id="rId15"/>
    <p:sldLayoutId id="2147483682" r:id="rId16"/>
    <p:sldLayoutId id="2147483669" r:id="rId17"/>
    <p:sldLayoutId id="2147483670" r:id="rId18"/>
    <p:sldLayoutId id="2147483671" r:id="rId19"/>
    <p:sldLayoutId id="2147483683" r:id="rId20"/>
    <p:sldLayoutId id="2147483672" r:id="rId21"/>
    <p:sldLayoutId id="2147483673" r:id="rId22"/>
    <p:sldLayoutId id="2147483685" r:id="rId23"/>
    <p:sldLayoutId id="2147483674" r:id="rId24"/>
    <p:sldLayoutId id="2147483686" r:id="rId25"/>
    <p:sldLayoutId id="2147483678" r:id="rId26"/>
    <p:sldLayoutId id="2147483679" r:id="rId27"/>
    <p:sldLayoutId id="2147483677" r:id="rId28"/>
    <p:sldLayoutId id="2147483706" r:id="rId29"/>
    <p:sldLayoutId id="2147483668" r:id="rId30"/>
    <p:sldLayoutId id="2147483664" r:id="rId31"/>
    <p:sldLayoutId id="2147483666" r:id="rId32"/>
    <p:sldLayoutId id="2147483692" r:id="rId33"/>
    <p:sldLayoutId id="2147483694" r:id="rId34"/>
    <p:sldLayoutId id="2147483689" r:id="rId35"/>
    <p:sldLayoutId id="2147483690" r:id="rId36"/>
    <p:sldLayoutId id="2147483699" r:id="rId37"/>
    <p:sldLayoutId id="2147483691" r:id="rId38"/>
    <p:sldLayoutId id="2147483696" r:id="rId39"/>
    <p:sldLayoutId id="2147483665" r:id="rId40"/>
    <p:sldLayoutId id="2147483662" r:id="rId41"/>
    <p:sldLayoutId id="2147483663" r:id="rId42"/>
    <p:sldLayoutId id="2147483667" r:id="rId43"/>
  </p:sldLayoutIdLst>
  <p:txStyles>
    <p:titleStyle>
      <a:lvl1pPr algn="l" defTabSz="914400" rtl="0" eaLnBrk="1" latinLnBrk="0" hangingPunct="1">
        <a:lnSpc>
          <a:spcPct val="90000"/>
        </a:lnSpc>
        <a:spcBef>
          <a:spcPct val="0"/>
        </a:spcBef>
        <a:buNone/>
        <a:defRPr sz="2400" kern="1200">
          <a:solidFill>
            <a:schemeClr val="tx1"/>
          </a:solidFill>
          <a:latin typeface="+mn-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Courier New" panose="02070309020205020404" pitchFamily="49" charset="0"/>
        <a:buChar char="o"/>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0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userDrawn="1">
          <p15:clr>
            <a:srgbClr val="547EBF"/>
          </p15:clr>
        </p15:guide>
        <p15:guide id="3" orient="horz" pos="459" userDrawn="1">
          <p15:clr>
            <a:srgbClr val="547EBF"/>
          </p15:clr>
        </p15:guide>
        <p15:guide id="5" orient="horz" pos="4156" userDrawn="1">
          <p15:clr>
            <a:srgbClr val="547EBF"/>
          </p15:clr>
        </p15:guide>
        <p15:guide id="6" pos="7446" userDrawn="1">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hyperlink" Target="https://github.com/markemelianov/TestVuln/" TargetMode="External"/><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hyperlink" Target="https://zaproxy.org/" TargetMode="External"/><Relationship Id="rId3" Type="http://schemas.openxmlformats.org/officeDocument/2006/relationships/hyperlink" Target="https://sourceforge.net/p/grendel/code/ci/c59780bfd41bdf34cc13b27bc3ce694fd3cb7456/tree/" TargetMode="External"/><Relationship Id="rId7" Type="http://schemas.openxmlformats.org/officeDocument/2006/relationships/hyperlink" Target="https://wapiti.sourceforge.io/" TargetMode="External"/><Relationship Id="rId12" Type="http://schemas.openxmlformats.org/officeDocument/2006/relationships/hyperlink" Target="https://www.zaproxy.org/" TargetMode="External"/><Relationship Id="rId2" Type="http://schemas.openxmlformats.org/officeDocument/2006/relationships/hyperlink" Target="http://www.golismero.com/" TargetMode="External"/><Relationship Id="rId1" Type="http://schemas.openxmlformats.org/officeDocument/2006/relationships/slideLayout" Target="../slideLayouts/slideLayout6.xml"/><Relationship Id="rId6" Type="http://schemas.openxmlformats.org/officeDocument/2006/relationships/hyperlink" Target="https://subgraph.com/vega/" TargetMode="External"/><Relationship Id="rId11" Type="http://schemas.openxmlformats.org/officeDocument/2006/relationships/image" Target="../media/image2.png"/><Relationship Id="rId5" Type="http://schemas.openxmlformats.org/officeDocument/2006/relationships/hyperlink" Target="https://github.com/adobe/ride/blob/develop/Usage.md#the-fuzz" TargetMode="External"/><Relationship Id="rId10" Type="http://schemas.openxmlformats.org/officeDocument/2006/relationships/hyperlink" Target="https://owasp.org/www-community/Vulnerability_Scanning_Tools" TargetMode="External"/><Relationship Id="rId4" Type="http://schemas.openxmlformats.org/officeDocument/2006/relationships/hyperlink" Target="http://nuclei.projectdiscovery.io/" TargetMode="Externa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github.com/MobSF/Mobile-Security-Framework-MobSF" TargetMode="External"/><Relationship Id="rId7" Type="http://schemas.openxmlformats.org/officeDocument/2006/relationships/hyperlink" Target="https://sourceforge.net/projects/visualcodegrepp/" TargetMode="External"/><Relationship Id="rId2" Type="http://schemas.openxmlformats.org/officeDocument/2006/relationships/hyperlink" Target="https://sourceforge.net/projects/agnitiotool/" TargetMode="External"/><Relationship Id="rId1" Type="http://schemas.openxmlformats.org/officeDocument/2006/relationships/slideLayout" Target="../slideLayouts/slideLayout6.xml"/><Relationship Id="rId6" Type="http://schemas.openxmlformats.org/officeDocument/2006/relationships/hyperlink" Target="https://spectralops.io/" TargetMode="External"/><Relationship Id="rId11" Type="http://schemas.openxmlformats.org/officeDocument/2006/relationships/image" Target="../media/image3.png"/><Relationship Id="rId5" Type="http://schemas.openxmlformats.org/officeDocument/2006/relationships/hyperlink" Target="https://www.sonarqube.org/downloads/" TargetMode="External"/><Relationship Id="rId10" Type="http://schemas.openxmlformats.org/officeDocument/2006/relationships/hyperlink" Target="https://owasp.org/www-community/Source_Code_Analysis_Tools" TargetMode="External"/><Relationship Id="rId4" Type="http://schemas.openxmlformats.org/officeDocument/2006/relationships/hyperlink" Target="https://github.com/OWASP/ASST" TargetMode="External"/><Relationship Id="rId9" Type="http://schemas.openxmlformats.org/officeDocument/2006/relationships/hyperlink" Target="https://www.sonarqube.org/"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hyperlink" Target="https://github.com/jogetworkflow/jw-community" TargetMode="Externa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0841290D-AA72-4B1E-81FB-622A4AC625A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5616" b="15616"/>
          <a:stretch>
            <a:fillRect/>
          </a:stretch>
        </p:blipFill>
        <p:spPr/>
      </p:pic>
      <p:sp>
        <p:nvSpPr>
          <p:cNvPr id="3" name="Text Placeholder 2">
            <a:extLst>
              <a:ext uri="{FF2B5EF4-FFF2-40B4-BE49-F238E27FC236}">
                <a16:creationId xmlns:a16="http://schemas.microsoft.com/office/drawing/2014/main" id="{84E4FCD6-73C1-44B4-A060-293FB25AA10D}"/>
              </a:ext>
            </a:extLst>
          </p:cNvPr>
          <p:cNvSpPr>
            <a:spLocks noGrp="1"/>
          </p:cNvSpPr>
          <p:nvPr>
            <p:ph type="body" sz="quarter" idx="12"/>
          </p:nvPr>
        </p:nvSpPr>
        <p:spPr>
          <a:xfrm>
            <a:off x="236289" y="2843688"/>
            <a:ext cx="3878511" cy="797126"/>
          </a:xfrm>
          <a:solidFill>
            <a:schemeClr val="tx2"/>
          </a:solidFill>
        </p:spPr>
        <p:txBody>
          <a:bodyPr/>
          <a:lstStyle/>
          <a:p>
            <a:endParaRPr lang="en-US" dirty="0">
              <a:latin typeface="Arial" panose="020B0604020202020204" pitchFamily="34" charset="0"/>
              <a:ea typeface="Verdana" panose="020B0604030504040204" pitchFamily="34" charset="0"/>
              <a:cs typeface="Arial" panose="020B0604020202020204" pitchFamily="34" charset="0"/>
            </a:endParaRPr>
          </a:p>
        </p:txBody>
      </p:sp>
      <p:sp>
        <p:nvSpPr>
          <p:cNvPr id="4" name="Subtitle 3">
            <a:extLst>
              <a:ext uri="{FF2B5EF4-FFF2-40B4-BE49-F238E27FC236}">
                <a16:creationId xmlns:a16="http://schemas.microsoft.com/office/drawing/2014/main" id="{3C960F55-BDA6-4555-B708-A71D1153B96A}"/>
              </a:ext>
            </a:extLst>
          </p:cNvPr>
          <p:cNvSpPr>
            <a:spLocks noGrp="1"/>
          </p:cNvSpPr>
          <p:nvPr>
            <p:ph type="subTitle" idx="1"/>
          </p:nvPr>
        </p:nvSpPr>
        <p:spPr>
          <a:xfrm>
            <a:off x="348431" y="2843688"/>
            <a:ext cx="3766369" cy="661512"/>
          </a:xfrm>
        </p:spPr>
        <p:txBody>
          <a:bodyPr/>
          <a:lstStyle/>
          <a:p>
            <a:r>
              <a:rPr lang="en-US" dirty="0" err="1">
                <a:latin typeface="Arial" panose="020B0604020202020204" pitchFamily="34" charset="0"/>
                <a:ea typeface="Verdana" panose="020B0604030504040204" pitchFamily="34" charset="0"/>
                <a:cs typeface="Arial" panose="020B0604020202020204" pitchFamily="34" charset="0"/>
              </a:rPr>
              <a:t>Jogit</a:t>
            </a:r>
            <a:r>
              <a:rPr lang="en-US" dirty="0">
                <a:latin typeface="Arial" panose="020B0604020202020204" pitchFamily="34" charset="0"/>
                <a:ea typeface="Verdana" panose="020B0604030504040204" pitchFamily="34" charset="0"/>
                <a:cs typeface="Arial" panose="020B0604020202020204" pitchFamily="34" charset="0"/>
              </a:rPr>
              <a:t> Community</a:t>
            </a:r>
          </a:p>
        </p:txBody>
      </p:sp>
      <p:sp>
        <p:nvSpPr>
          <p:cNvPr id="5" name="Text Placeholder 4">
            <a:extLst>
              <a:ext uri="{FF2B5EF4-FFF2-40B4-BE49-F238E27FC236}">
                <a16:creationId xmlns:a16="http://schemas.microsoft.com/office/drawing/2014/main" id="{01CD4E19-E18F-4B18-8200-5445BD287E37}"/>
              </a:ext>
            </a:extLst>
          </p:cNvPr>
          <p:cNvSpPr>
            <a:spLocks noGrp="1"/>
          </p:cNvSpPr>
          <p:nvPr>
            <p:ph type="body" sz="quarter" idx="11"/>
          </p:nvPr>
        </p:nvSpPr>
        <p:spPr>
          <a:xfrm>
            <a:off x="348048" y="383549"/>
            <a:ext cx="3163637" cy="797126"/>
          </a:xfrm>
          <a:solidFill>
            <a:schemeClr val="tx2"/>
          </a:solidFill>
        </p:spPr>
        <p:txBody>
          <a:bodyPr/>
          <a:lstStyle/>
          <a:p>
            <a:endParaRPr lang="en-US" dirty="0">
              <a:latin typeface="Arial" panose="020B0604020202020204" pitchFamily="34" charset="0"/>
              <a:ea typeface="Verdana" panose="020B0604030504040204" pitchFamily="34" charset="0"/>
              <a:cs typeface="Arial" panose="020B0604020202020204" pitchFamily="34" charset="0"/>
            </a:endParaRPr>
          </a:p>
        </p:txBody>
      </p:sp>
      <p:sp>
        <p:nvSpPr>
          <p:cNvPr id="9" name="Text Placeholder 4">
            <a:extLst>
              <a:ext uri="{FF2B5EF4-FFF2-40B4-BE49-F238E27FC236}">
                <a16:creationId xmlns:a16="http://schemas.microsoft.com/office/drawing/2014/main" id="{74C64C61-2800-403D-9AFB-CEC3329E210B}"/>
              </a:ext>
            </a:extLst>
          </p:cNvPr>
          <p:cNvSpPr txBox="1">
            <a:spLocks/>
          </p:cNvSpPr>
          <p:nvPr/>
        </p:nvSpPr>
        <p:spPr>
          <a:xfrm>
            <a:off x="348048" y="1160587"/>
            <a:ext cx="6198667" cy="797126"/>
          </a:xfrm>
          <a:prstGeom prst="rect">
            <a:avLst/>
          </a:prstGeom>
          <a:solidFill>
            <a:schemeClr val="tx2"/>
          </a:solidFill>
          <a:ln>
            <a:no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rgbClr val="FFC000"/>
                </a:solidFill>
                <a:latin typeface="+mn-lt"/>
                <a:ea typeface="+mn-ea"/>
                <a:cs typeface="+mn-cs"/>
              </a:defRPr>
            </a:lvl1pPr>
            <a:lvl2pPr marL="685800" indent="-228600" algn="l" defTabSz="914400" rtl="0" eaLnBrk="1" latinLnBrk="0" hangingPunct="1">
              <a:lnSpc>
                <a:spcPct val="100000"/>
              </a:lnSpc>
              <a:spcBef>
                <a:spcPts val="500"/>
              </a:spcBef>
              <a:buFont typeface="Courier New" panose="02070309020205020404" pitchFamily="49" charset="0"/>
              <a:buChar char="o"/>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0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Arial" panose="020B0604020202020204" pitchFamily="34" charset="0"/>
              <a:ea typeface="Verdana" panose="020B0604030504040204" pitchFamily="34" charset="0"/>
              <a:cs typeface="Arial" panose="020B0604020202020204" pitchFamily="34" charset="0"/>
            </a:endParaRPr>
          </a:p>
        </p:txBody>
      </p:sp>
      <p:sp>
        <p:nvSpPr>
          <p:cNvPr id="6" name="Title 5">
            <a:extLst>
              <a:ext uri="{FF2B5EF4-FFF2-40B4-BE49-F238E27FC236}">
                <a16:creationId xmlns:a16="http://schemas.microsoft.com/office/drawing/2014/main" id="{87E5672A-4B8A-494C-9F4E-DBDBB6DFB4D0}"/>
              </a:ext>
            </a:extLst>
          </p:cNvPr>
          <p:cNvSpPr>
            <a:spLocks noGrp="1"/>
          </p:cNvSpPr>
          <p:nvPr>
            <p:ph type="ctrTitle"/>
          </p:nvPr>
        </p:nvSpPr>
        <p:spPr>
          <a:xfrm>
            <a:off x="348431" y="383548"/>
            <a:ext cx="7319194" cy="1588127"/>
          </a:xfrm>
        </p:spPr>
        <p:txBody>
          <a:bodyPr/>
          <a:lstStyle/>
          <a:p>
            <a:r>
              <a:rPr lang="en-US" dirty="0">
                <a:latin typeface="Arial" panose="020B0604020202020204" pitchFamily="34" charset="0"/>
                <a:ea typeface="Verdana" panose="020B0604030504040204" pitchFamily="34" charset="0"/>
                <a:cs typeface="Arial" panose="020B0604020202020204" pitchFamily="34" charset="0"/>
              </a:rPr>
              <a:t>Technical </a:t>
            </a:r>
            <a:br>
              <a:rPr lang="en-US" dirty="0">
                <a:latin typeface="Arial" panose="020B0604020202020204" pitchFamily="34" charset="0"/>
                <a:ea typeface="Verdana" panose="020B0604030504040204" pitchFamily="34" charset="0"/>
                <a:cs typeface="Arial" panose="020B0604020202020204" pitchFamily="34" charset="0"/>
              </a:rPr>
            </a:br>
            <a:r>
              <a:rPr lang="en-US" dirty="0">
                <a:latin typeface="Arial" panose="020B0604020202020204" pitchFamily="34" charset="0"/>
                <a:ea typeface="Verdana" panose="020B0604030504040204" pitchFamily="34" charset="0"/>
                <a:cs typeface="Arial" panose="020B0604020202020204" pitchFamily="34" charset="0"/>
              </a:rPr>
              <a:t>Assignment Report</a:t>
            </a:r>
          </a:p>
        </p:txBody>
      </p:sp>
      <p:sp>
        <p:nvSpPr>
          <p:cNvPr id="10" name="Text Placeholder 2">
            <a:extLst>
              <a:ext uri="{FF2B5EF4-FFF2-40B4-BE49-F238E27FC236}">
                <a16:creationId xmlns:a16="http://schemas.microsoft.com/office/drawing/2014/main" id="{C7AB8A8B-7B50-4813-914D-6B920E8E007F}"/>
              </a:ext>
            </a:extLst>
          </p:cNvPr>
          <p:cNvSpPr txBox="1">
            <a:spLocks/>
          </p:cNvSpPr>
          <p:nvPr/>
        </p:nvSpPr>
        <p:spPr>
          <a:xfrm>
            <a:off x="6676315" y="6186033"/>
            <a:ext cx="5529417" cy="675258"/>
          </a:xfrm>
          <a:prstGeom prst="rect">
            <a:avLst/>
          </a:prstGeom>
          <a:solidFill>
            <a:schemeClr val="tx2"/>
          </a:solidFill>
          <a:ln>
            <a:no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rgbClr val="FFC000"/>
                </a:solidFill>
                <a:latin typeface="+mn-lt"/>
                <a:ea typeface="+mn-ea"/>
                <a:cs typeface="+mn-cs"/>
              </a:defRPr>
            </a:lvl1pPr>
            <a:lvl2pPr marL="685800" indent="-228600" algn="l" defTabSz="914400" rtl="0" eaLnBrk="1" latinLnBrk="0" hangingPunct="1">
              <a:lnSpc>
                <a:spcPct val="100000"/>
              </a:lnSpc>
              <a:spcBef>
                <a:spcPts val="500"/>
              </a:spcBef>
              <a:buFont typeface="Courier New" panose="02070309020205020404" pitchFamily="49" charset="0"/>
              <a:buChar char="o"/>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0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Arial" panose="020B0604020202020204" pitchFamily="34" charset="0"/>
              <a:ea typeface="Verdana" panose="020B0604030504040204" pitchFamily="34" charset="0"/>
              <a:cs typeface="Arial" panose="020B0604020202020204" pitchFamily="34" charset="0"/>
            </a:endParaRPr>
          </a:p>
        </p:txBody>
      </p:sp>
      <p:sp>
        <p:nvSpPr>
          <p:cNvPr id="11" name="Subtitle 3">
            <a:extLst>
              <a:ext uri="{FF2B5EF4-FFF2-40B4-BE49-F238E27FC236}">
                <a16:creationId xmlns:a16="http://schemas.microsoft.com/office/drawing/2014/main" id="{5F1A3258-4A75-439F-8588-7D87C5B92010}"/>
              </a:ext>
            </a:extLst>
          </p:cNvPr>
          <p:cNvSpPr txBox="1">
            <a:spLocks/>
          </p:cNvSpPr>
          <p:nvPr/>
        </p:nvSpPr>
        <p:spPr>
          <a:xfrm>
            <a:off x="6775604" y="6186033"/>
            <a:ext cx="5345276" cy="661512"/>
          </a:xfrm>
          <a:prstGeom prst="rect">
            <a:avLst/>
          </a:prstGeom>
          <a:noFill/>
        </p:spPr>
        <p:txBody>
          <a:bodyPr vert="horz" wrap="square"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3600" kern="1200">
                <a:solidFill>
                  <a:schemeClr val="bg1"/>
                </a:solidFill>
                <a:latin typeface="+mn-lt"/>
                <a:ea typeface="+mn-ea"/>
                <a:cs typeface="+mn-cs"/>
              </a:defRPr>
            </a:lvl1pPr>
            <a:lvl2pPr marL="457200" indent="0" algn="ctr" defTabSz="914400" rtl="0" eaLnBrk="1" latinLnBrk="0" hangingPunct="1">
              <a:lnSpc>
                <a:spcPct val="100000"/>
              </a:lnSpc>
              <a:spcBef>
                <a:spcPts val="500"/>
              </a:spcBef>
              <a:buFont typeface="Courier New" panose="02070309020205020404" pitchFamily="49"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ea typeface="Verdana" panose="020B0604030504040204" pitchFamily="34" charset="0"/>
                <a:cs typeface="Arial" panose="020B0604020202020204" pitchFamily="34" charset="0"/>
              </a:rPr>
              <a:t>Mark Emelianov, CRISC</a:t>
            </a:r>
          </a:p>
        </p:txBody>
      </p:sp>
    </p:spTree>
    <p:extLst>
      <p:ext uri="{BB962C8B-B14F-4D97-AF65-F5344CB8AC3E}">
        <p14:creationId xmlns:p14="http://schemas.microsoft.com/office/powerpoint/2010/main" val="159817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C60A-7A2F-4C16-899D-AF697B0B538C}"/>
              </a:ext>
            </a:extLst>
          </p:cNvPr>
          <p:cNvSpPr>
            <a:spLocks noGrp="1"/>
          </p:cNvSpPr>
          <p:nvPr>
            <p:ph type="title"/>
          </p:nvPr>
        </p:nvSpPr>
        <p:spPr>
          <a:xfrm>
            <a:off x="344795" y="147634"/>
            <a:ext cx="11475730" cy="424732"/>
          </a:xfrm>
        </p:spPr>
        <p:txBody>
          <a:bodyPr/>
          <a:lstStyle/>
          <a:p>
            <a:r>
              <a:rPr lang="en-US" dirty="0">
                <a:latin typeface="Arial" panose="020B0604020202020204" pitchFamily="34" charset="0"/>
                <a:cs typeface="Arial" panose="020B0604020202020204" pitchFamily="34" charset="0"/>
              </a:rPr>
              <a:t>Top 5 vulnerabilities – 3/3</a:t>
            </a:r>
          </a:p>
        </p:txBody>
      </p:sp>
      <p:sp>
        <p:nvSpPr>
          <p:cNvPr id="15" name="TextBox 14">
            <a:extLst>
              <a:ext uri="{FF2B5EF4-FFF2-40B4-BE49-F238E27FC236}">
                <a16:creationId xmlns:a16="http://schemas.microsoft.com/office/drawing/2014/main" id="{6F46BFE1-CF04-4E86-8B08-73D040E3EC2C}"/>
              </a:ext>
            </a:extLst>
          </p:cNvPr>
          <p:cNvSpPr txBox="1"/>
          <p:nvPr/>
        </p:nvSpPr>
        <p:spPr>
          <a:xfrm>
            <a:off x="344796" y="1657378"/>
            <a:ext cx="6223046" cy="1815882"/>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cs typeface="Arial" panose="020B0604020202020204" pitchFamily="34" charset="0"/>
              </a:rPr>
              <a:t>Content Security Policy (CSP) is an added layer of security that helps to detect and mitigate certain types of attacks, including Cross Site Scripting (XSS) and data injection attacks. These attacks are used for everything from data theft to site defacement or distribution of malware. CSP provides a set of standard HTTP headers that allow website owners to declare approved sources of content that browsers should be allowed to load on that page — covered types are JavaScript, CSS, HTML frames, fonts, images and embeddable objects such as Java applets, ActiveX, audio and video files.</a:t>
            </a:r>
          </a:p>
        </p:txBody>
      </p:sp>
      <p:graphicFrame>
        <p:nvGraphicFramePr>
          <p:cNvPr id="16" name="Table 15">
            <a:extLst>
              <a:ext uri="{FF2B5EF4-FFF2-40B4-BE49-F238E27FC236}">
                <a16:creationId xmlns:a16="http://schemas.microsoft.com/office/drawing/2014/main" id="{545EF5AC-F83A-4C7C-A7A3-EF6ABAC2078F}"/>
              </a:ext>
            </a:extLst>
          </p:cNvPr>
          <p:cNvGraphicFramePr>
            <a:graphicFrameLocks noGrp="1"/>
          </p:cNvGraphicFramePr>
          <p:nvPr>
            <p:extLst>
              <p:ext uri="{D42A27DB-BD31-4B8C-83A1-F6EECF244321}">
                <p14:modId xmlns:p14="http://schemas.microsoft.com/office/powerpoint/2010/main" val="3511549691"/>
              </p:ext>
            </p:extLst>
          </p:nvPr>
        </p:nvGraphicFramePr>
        <p:xfrm>
          <a:off x="0" y="723318"/>
          <a:ext cx="12192001" cy="555157"/>
        </p:xfrm>
        <a:graphic>
          <a:graphicData uri="http://schemas.openxmlformats.org/drawingml/2006/table">
            <a:tbl>
              <a:tblPr>
                <a:tableStyleId>{5C22544A-7EE6-4342-B048-85BDC9FD1C3A}</a:tableStyleId>
              </a:tblPr>
              <a:tblGrid>
                <a:gridCol w="2971406">
                  <a:extLst>
                    <a:ext uri="{9D8B030D-6E8A-4147-A177-3AD203B41FA5}">
                      <a16:colId xmlns:a16="http://schemas.microsoft.com/office/drawing/2014/main" val="3586711955"/>
                    </a:ext>
                  </a:extLst>
                </a:gridCol>
                <a:gridCol w="5561824">
                  <a:extLst>
                    <a:ext uri="{9D8B030D-6E8A-4147-A177-3AD203B41FA5}">
                      <a16:colId xmlns:a16="http://schemas.microsoft.com/office/drawing/2014/main" val="1638918883"/>
                    </a:ext>
                  </a:extLst>
                </a:gridCol>
                <a:gridCol w="3658771">
                  <a:extLst>
                    <a:ext uri="{9D8B030D-6E8A-4147-A177-3AD203B41FA5}">
                      <a16:colId xmlns:a16="http://schemas.microsoft.com/office/drawing/2014/main" val="2301570962"/>
                    </a:ext>
                  </a:extLst>
                </a:gridCol>
              </a:tblGrid>
              <a:tr h="322926">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Risk Level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Alert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77571556"/>
                  </a:ext>
                </a:extLst>
              </a:tr>
              <a:tr h="232231">
                <a:tc>
                  <a:txBody>
                    <a:bodyPr/>
                    <a:lstStyle/>
                    <a:p>
                      <a:pPr algn="ctr" fontAlgn="ctr"/>
                      <a:r>
                        <a:rPr lang="en-US" sz="1400" u="none" strike="noStrike" dirty="0">
                          <a:effectLst/>
                          <a:latin typeface="Arial" panose="020B0604020202020204" pitchFamily="34" charset="0"/>
                          <a:cs typeface="Arial" panose="020B0604020202020204" pitchFamily="34" charset="0"/>
                        </a:rPr>
                        <a:t>Medium</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1400" u="none" strike="noStrike" dirty="0">
                          <a:solidFill>
                            <a:schemeClr val="tx1"/>
                          </a:solidFill>
                          <a:effectLst/>
                          <a:latin typeface="Arial" panose="020B0604020202020204" pitchFamily="34" charset="0"/>
                          <a:cs typeface="Arial" panose="020B0604020202020204" pitchFamily="34" charset="0"/>
                        </a:rPr>
                        <a:t>Content Security Policy (CSP) Header Not Set</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28</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07605"/>
                  </a:ext>
                </a:extLst>
              </a:tr>
            </a:tbl>
          </a:graphicData>
        </a:graphic>
      </p:graphicFrame>
      <p:sp>
        <p:nvSpPr>
          <p:cNvPr id="17" name="TextBox 16">
            <a:extLst>
              <a:ext uri="{FF2B5EF4-FFF2-40B4-BE49-F238E27FC236}">
                <a16:creationId xmlns:a16="http://schemas.microsoft.com/office/drawing/2014/main" id="{4CDFFE92-8191-44F3-B298-C64269F28555}"/>
              </a:ext>
            </a:extLst>
          </p:cNvPr>
          <p:cNvSpPr txBox="1"/>
          <p:nvPr/>
        </p:nvSpPr>
        <p:spPr>
          <a:xfrm>
            <a:off x="188824" y="1278491"/>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Description</a:t>
            </a:r>
          </a:p>
        </p:txBody>
      </p:sp>
      <p:sp>
        <p:nvSpPr>
          <p:cNvPr id="18" name="TextBox 17">
            <a:extLst>
              <a:ext uri="{FF2B5EF4-FFF2-40B4-BE49-F238E27FC236}">
                <a16:creationId xmlns:a16="http://schemas.microsoft.com/office/drawing/2014/main" id="{2731090F-B14C-4C77-854D-63B36D676284}"/>
              </a:ext>
            </a:extLst>
          </p:cNvPr>
          <p:cNvSpPr txBox="1"/>
          <p:nvPr/>
        </p:nvSpPr>
        <p:spPr>
          <a:xfrm>
            <a:off x="6723814" y="1657377"/>
            <a:ext cx="5468186" cy="1384995"/>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cs typeface="Arial" panose="020B0604020202020204" pitchFamily="34" charset="0"/>
              </a:rPr>
              <a:t>Ensure that your web server, application server, load balancer, etc. is configured to set the Content-Security-Policy header, to achieve optimal browser support: "Content-Security-Policy" for Chrome 25+, Firefox 23+ and Safari 7+, "X-Content-Security-Policy" for Firefox 4.0+ and Internet Explorer 10+, and "X-</a:t>
            </a:r>
            <a:r>
              <a:rPr lang="en-US" sz="1400" b="0" i="0" dirty="0" err="1">
                <a:solidFill>
                  <a:srgbClr val="000000"/>
                </a:solidFill>
                <a:effectLst/>
                <a:latin typeface="Arial" panose="020B0604020202020204" pitchFamily="34" charset="0"/>
                <a:cs typeface="Arial" panose="020B0604020202020204" pitchFamily="34" charset="0"/>
              </a:rPr>
              <a:t>WebKit</a:t>
            </a:r>
            <a:r>
              <a:rPr lang="en-US" sz="1400" b="0" i="0" dirty="0">
                <a:solidFill>
                  <a:srgbClr val="000000"/>
                </a:solidFill>
                <a:effectLst/>
                <a:latin typeface="Arial" panose="020B0604020202020204" pitchFamily="34" charset="0"/>
                <a:cs typeface="Arial" panose="020B0604020202020204" pitchFamily="34" charset="0"/>
              </a:rPr>
              <a:t>-CSP" for Chrome 14+ and Safari 6+.</a:t>
            </a:r>
          </a:p>
        </p:txBody>
      </p:sp>
      <p:sp>
        <p:nvSpPr>
          <p:cNvPr id="19" name="TextBox 18">
            <a:extLst>
              <a:ext uri="{FF2B5EF4-FFF2-40B4-BE49-F238E27FC236}">
                <a16:creationId xmlns:a16="http://schemas.microsoft.com/office/drawing/2014/main" id="{5323D471-E174-4BE3-B91B-E919F9E6F0F5}"/>
              </a:ext>
            </a:extLst>
          </p:cNvPr>
          <p:cNvSpPr txBox="1"/>
          <p:nvPr/>
        </p:nvSpPr>
        <p:spPr>
          <a:xfrm>
            <a:off x="6567842" y="1278491"/>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Solution</a:t>
            </a:r>
          </a:p>
        </p:txBody>
      </p:sp>
    </p:spTree>
    <p:extLst>
      <p:ext uri="{BB962C8B-B14F-4D97-AF65-F5344CB8AC3E}">
        <p14:creationId xmlns:p14="http://schemas.microsoft.com/office/powerpoint/2010/main" val="86647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62C95CC-EECA-490F-9023-EC5DEEBD6652}"/>
              </a:ext>
            </a:extLst>
          </p:cNvPr>
          <p:cNvGraphicFramePr/>
          <p:nvPr>
            <p:extLst>
              <p:ext uri="{D42A27DB-BD31-4B8C-83A1-F6EECF244321}">
                <p14:modId xmlns:p14="http://schemas.microsoft.com/office/powerpoint/2010/main" val="4269410063"/>
              </p:ext>
            </p:extLst>
          </p:nvPr>
        </p:nvGraphicFramePr>
        <p:xfrm>
          <a:off x="0" y="815883"/>
          <a:ext cx="4816082" cy="242806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370CBEC-1906-4A0E-A756-8112B8C8E32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Source Code</a:t>
            </a:r>
            <a:r>
              <a:rPr lang="ru-RU"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scanning summary</a:t>
            </a:r>
          </a:p>
        </p:txBody>
      </p:sp>
      <p:graphicFrame>
        <p:nvGraphicFramePr>
          <p:cNvPr id="5" name="Chart 4">
            <a:extLst>
              <a:ext uri="{FF2B5EF4-FFF2-40B4-BE49-F238E27FC236}">
                <a16:creationId xmlns:a16="http://schemas.microsoft.com/office/drawing/2014/main" id="{753BD16A-310F-43D6-8714-76EE2780B7B3}"/>
              </a:ext>
            </a:extLst>
          </p:cNvPr>
          <p:cNvGraphicFramePr/>
          <p:nvPr>
            <p:extLst>
              <p:ext uri="{D42A27DB-BD31-4B8C-83A1-F6EECF244321}">
                <p14:modId xmlns:p14="http://schemas.microsoft.com/office/powerpoint/2010/main" val="368767203"/>
              </p:ext>
            </p:extLst>
          </p:nvPr>
        </p:nvGraphicFramePr>
        <p:xfrm>
          <a:off x="0" y="3344994"/>
          <a:ext cx="2590800" cy="325621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3053D46-51A3-49F9-ABE4-98302B4402A7}"/>
              </a:ext>
            </a:extLst>
          </p:cNvPr>
          <p:cNvSpPr txBox="1"/>
          <p:nvPr/>
        </p:nvSpPr>
        <p:spPr>
          <a:xfrm>
            <a:off x="834684" y="1953796"/>
            <a:ext cx="119548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52064</a:t>
            </a:r>
          </a:p>
        </p:txBody>
      </p:sp>
      <p:graphicFrame>
        <p:nvGraphicFramePr>
          <p:cNvPr id="9" name="Table 8">
            <a:extLst>
              <a:ext uri="{FF2B5EF4-FFF2-40B4-BE49-F238E27FC236}">
                <a16:creationId xmlns:a16="http://schemas.microsoft.com/office/drawing/2014/main" id="{37274072-7D06-42E2-983E-8C710A573378}"/>
              </a:ext>
            </a:extLst>
          </p:cNvPr>
          <p:cNvGraphicFramePr>
            <a:graphicFrameLocks noGrp="1"/>
          </p:cNvGraphicFramePr>
          <p:nvPr>
            <p:extLst>
              <p:ext uri="{D42A27DB-BD31-4B8C-83A1-F6EECF244321}">
                <p14:modId xmlns:p14="http://schemas.microsoft.com/office/powerpoint/2010/main" val="862529855"/>
              </p:ext>
            </p:extLst>
          </p:nvPr>
        </p:nvGraphicFramePr>
        <p:xfrm>
          <a:off x="4838122" y="1187841"/>
          <a:ext cx="6844799" cy="2651760"/>
        </p:xfrm>
        <a:graphic>
          <a:graphicData uri="http://schemas.openxmlformats.org/drawingml/2006/table">
            <a:tbl>
              <a:tblPr>
                <a:tableStyleId>{5C22544A-7EE6-4342-B048-85BDC9FD1C3A}</a:tableStyleId>
              </a:tblPr>
              <a:tblGrid>
                <a:gridCol w="1061806">
                  <a:extLst>
                    <a:ext uri="{9D8B030D-6E8A-4147-A177-3AD203B41FA5}">
                      <a16:colId xmlns:a16="http://schemas.microsoft.com/office/drawing/2014/main" val="1596031432"/>
                    </a:ext>
                  </a:extLst>
                </a:gridCol>
                <a:gridCol w="1061806">
                  <a:extLst>
                    <a:ext uri="{9D8B030D-6E8A-4147-A177-3AD203B41FA5}">
                      <a16:colId xmlns:a16="http://schemas.microsoft.com/office/drawing/2014/main" val="925569298"/>
                    </a:ext>
                  </a:extLst>
                </a:gridCol>
                <a:gridCol w="2939789">
                  <a:extLst>
                    <a:ext uri="{9D8B030D-6E8A-4147-A177-3AD203B41FA5}">
                      <a16:colId xmlns:a16="http://schemas.microsoft.com/office/drawing/2014/main" val="1822176737"/>
                    </a:ext>
                  </a:extLst>
                </a:gridCol>
                <a:gridCol w="890699">
                  <a:extLst>
                    <a:ext uri="{9D8B030D-6E8A-4147-A177-3AD203B41FA5}">
                      <a16:colId xmlns:a16="http://schemas.microsoft.com/office/drawing/2014/main" val="3366915386"/>
                    </a:ext>
                  </a:extLst>
                </a:gridCol>
                <a:gridCol w="890699">
                  <a:extLst>
                    <a:ext uri="{9D8B030D-6E8A-4147-A177-3AD203B41FA5}">
                      <a16:colId xmlns:a16="http://schemas.microsoft.com/office/drawing/2014/main" val="1957886965"/>
                    </a:ext>
                  </a:extLst>
                </a:gridCol>
              </a:tblGrid>
              <a:tr h="128985">
                <a:tc>
                  <a:txBody>
                    <a:bodyPr/>
                    <a:lstStyle/>
                    <a:p>
                      <a:pPr algn="ctr" fontAlgn="b"/>
                      <a:r>
                        <a:rPr lang="en-US" sz="1200" b="1" i="0" u="none" strike="noStrike" dirty="0">
                          <a:solidFill>
                            <a:schemeClr val="bg1"/>
                          </a:solidFill>
                          <a:effectLst/>
                          <a:latin typeface="Arial" panose="020B0604020202020204" pitchFamily="34" charset="0"/>
                          <a:cs typeface="Arial" panose="020B0604020202020204" pitchFamily="34" charset="0"/>
                        </a:rPr>
                        <a:t>Type</a:t>
                      </a: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mpd="sng">
                      <a:noFill/>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Severity</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mpd="sng">
                      <a:noFill/>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Vulnerability</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mpd="sng">
                      <a:noFill/>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200" b="1" i="0" u="none" strike="noStrike" dirty="0">
                          <a:solidFill>
                            <a:schemeClr val="bg1"/>
                          </a:solidFill>
                          <a:effectLst/>
                          <a:latin typeface="Arial" panose="020B0604020202020204" pitchFamily="34" charset="0"/>
                          <a:cs typeface="Arial" panose="020B0604020202020204" pitchFamily="34" charset="0"/>
                        </a:rPr>
                        <a:t>Number of issues</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mpd="sng">
                      <a:noFill/>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mpd="sng">
                      <a:noFill/>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12166676"/>
                  </a:ext>
                </a:extLst>
              </a:tr>
              <a:tr h="134359">
                <a:tc rowSpan="3">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Vulnerability</a:t>
                      </a: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Blocker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Disable access to external entities in XML parsing.</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5</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5</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153124"/>
                  </a:ext>
                </a:extLst>
              </a:tr>
              <a:tr h="13435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Vulnerability</a:t>
                      </a: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Critical</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Verify the origin of the received message.</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2</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1</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9750004"/>
                  </a:ext>
                </a:extLst>
              </a:tr>
              <a:tr h="13435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Vulnerability</a:t>
                      </a: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Specify a target origin for this message.</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1</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6836497"/>
                  </a:ext>
                </a:extLst>
              </a:tr>
              <a:tr h="134359">
                <a:tc rowSpan="8">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Hotspot</a:t>
                      </a: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High</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Authentication</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7</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5</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174291"/>
                  </a:ext>
                </a:extLst>
              </a:tr>
              <a:tr h="13435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Hotspot</a:t>
                      </a: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SQL injection</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2</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14646"/>
                  </a:ext>
                </a:extLst>
              </a:tr>
              <a:tr h="13435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Hotspot</a:t>
                      </a: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rowSpan="3">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Medium</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Code injection (RCE)</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rowSpan="3">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626</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35</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536894"/>
                  </a:ext>
                </a:extLst>
              </a:tr>
              <a:tr h="13435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Hotspot</a:t>
                      </a: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Denial of service (DoS)</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574</a:t>
                      </a:r>
                      <a:endPar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4118069"/>
                  </a:ext>
                </a:extLst>
              </a:tr>
              <a:tr h="13435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Weak cryptography</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17</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717340"/>
                  </a:ext>
                </a:extLst>
              </a:tr>
              <a:tr h="13435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rowSpan="3">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Low</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Encryption of Sensitive Data</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62</a:t>
                      </a:r>
                      <a:endPar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3</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0571576"/>
                  </a:ext>
                </a:extLst>
              </a:tr>
              <a:tr h="13435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Insecure configuration</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38</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4339596"/>
                  </a:ext>
                </a:extLst>
              </a:tr>
              <a:tr h="13435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Others</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21</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0004373"/>
                  </a:ext>
                </a:extLst>
              </a:tr>
            </a:tbl>
          </a:graphicData>
        </a:graphic>
      </p:graphicFrame>
      <p:sp>
        <p:nvSpPr>
          <p:cNvPr id="11" name="TextBox 10">
            <a:extLst>
              <a:ext uri="{FF2B5EF4-FFF2-40B4-BE49-F238E27FC236}">
                <a16:creationId xmlns:a16="http://schemas.microsoft.com/office/drawing/2014/main" id="{4722FF30-08D8-49AC-9949-5CCC3CBB4B16}"/>
              </a:ext>
            </a:extLst>
          </p:cNvPr>
          <p:cNvSpPr txBox="1"/>
          <p:nvPr/>
        </p:nvSpPr>
        <p:spPr>
          <a:xfrm>
            <a:off x="492808" y="4561939"/>
            <a:ext cx="1086807"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7</a:t>
            </a:r>
          </a:p>
        </p:txBody>
      </p:sp>
      <p:sp>
        <p:nvSpPr>
          <p:cNvPr id="14" name="TextBox 13">
            <a:extLst>
              <a:ext uri="{FF2B5EF4-FFF2-40B4-BE49-F238E27FC236}">
                <a16:creationId xmlns:a16="http://schemas.microsoft.com/office/drawing/2014/main" id="{284825BF-6544-410E-85A7-B57B8176D3CC}"/>
              </a:ext>
            </a:extLst>
          </p:cNvPr>
          <p:cNvSpPr txBox="1"/>
          <p:nvPr/>
        </p:nvSpPr>
        <p:spPr>
          <a:xfrm>
            <a:off x="4726714" y="785305"/>
            <a:ext cx="5843313"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Vulnerabilities and security hotspots in details</a:t>
            </a:r>
          </a:p>
        </p:txBody>
      </p:sp>
      <p:sp>
        <p:nvSpPr>
          <p:cNvPr id="16" name="TextBox 15">
            <a:extLst>
              <a:ext uri="{FF2B5EF4-FFF2-40B4-BE49-F238E27FC236}">
                <a16:creationId xmlns:a16="http://schemas.microsoft.com/office/drawing/2014/main" id="{E0BB5C13-D107-4EF7-8201-0B4751E56664}"/>
              </a:ext>
            </a:extLst>
          </p:cNvPr>
          <p:cNvSpPr txBox="1"/>
          <p:nvPr/>
        </p:nvSpPr>
        <p:spPr>
          <a:xfrm>
            <a:off x="4820201" y="4810661"/>
            <a:ext cx="4722596" cy="1200329"/>
          </a:xfrm>
          <a:prstGeom prst="rect">
            <a:avLst/>
          </a:prstGeom>
          <a:noFill/>
        </p:spPr>
        <p:txBody>
          <a:bodyPr wrap="square">
            <a:spAutoFit/>
          </a:bodyPr>
          <a:lstStyle/>
          <a:p>
            <a:pPr marL="285750" indent="-285750" algn="l" fontAlgn="b">
              <a:buFont typeface="Wingdings" panose="05000000000000000000" pitchFamily="2" charset="2"/>
              <a:buChar char="ü"/>
            </a:pPr>
            <a:r>
              <a:rPr lang="en-US" sz="1200" u="none" strike="noStrike" dirty="0">
                <a:effectLst/>
                <a:latin typeface="Arial" panose="020B0604020202020204" pitchFamily="34" charset="0"/>
                <a:cs typeface="Arial" panose="020B0604020202020204" pitchFamily="34" charset="0"/>
              </a:rPr>
              <a:t>Disable access to external entities in XML parsing.</a:t>
            </a:r>
          </a:p>
          <a:p>
            <a:pPr marL="285750" indent="-285750" algn="l" fontAlgn="b">
              <a:buFont typeface="Wingdings" panose="05000000000000000000" pitchFamily="2" charset="2"/>
              <a:buChar char="ü"/>
            </a:pPr>
            <a:r>
              <a:rPr lang="en-US" sz="1200" u="none" strike="noStrike" dirty="0">
                <a:effectLst/>
                <a:latin typeface="Arial" panose="020B0604020202020204" pitchFamily="34" charset="0"/>
                <a:cs typeface="Arial" panose="020B0604020202020204" pitchFamily="34" charset="0"/>
              </a:rPr>
              <a:t>Verify the origin of the received message.</a:t>
            </a:r>
          </a:p>
          <a:p>
            <a:pPr marL="285750" indent="-285750" algn="l" fontAlgn="b">
              <a:buFont typeface="Wingdings" panose="05000000000000000000" pitchFamily="2" charset="2"/>
              <a:buChar char="ü"/>
            </a:pPr>
            <a:r>
              <a:rPr lang="en-US" sz="1200" u="none" strike="noStrike" dirty="0">
                <a:effectLst/>
                <a:latin typeface="Arial" panose="020B0604020202020204" pitchFamily="34" charset="0"/>
                <a:cs typeface="Arial" panose="020B0604020202020204" pitchFamily="34" charset="0"/>
              </a:rPr>
              <a:t>Specify a target origin for this message.</a:t>
            </a:r>
          </a:p>
          <a:p>
            <a:pPr marL="285750" indent="-285750" algn="l" fontAlgn="b">
              <a:buFont typeface="Wingdings" panose="05000000000000000000" pitchFamily="2" charset="2"/>
              <a:buChar char="ü"/>
            </a:pPr>
            <a:r>
              <a:rPr lang="en-US" sz="1200" u="none" strike="noStrike" dirty="0">
                <a:effectLst/>
                <a:latin typeface="Arial" panose="020B0604020202020204" pitchFamily="34" charset="0"/>
                <a:cs typeface="Arial" panose="020B0604020202020204" pitchFamily="34" charset="0"/>
              </a:rPr>
              <a:t>Authentication</a:t>
            </a:r>
          </a:p>
          <a:p>
            <a:pPr marL="285750" indent="-285750" algn="l" fontAlgn="b">
              <a:buFont typeface="Wingdings" panose="05000000000000000000" pitchFamily="2" charset="2"/>
              <a:buChar char="ü"/>
            </a:pPr>
            <a:r>
              <a:rPr lang="en-US" sz="1200" u="none" strike="noStrike" dirty="0">
                <a:effectLst/>
                <a:latin typeface="Arial" panose="020B0604020202020204" pitchFamily="34" charset="0"/>
                <a:cs typeface="Arial" panose="020B0604020202020204" pitchFamily="34" charset="0"/>
              </a:rPr>
              <a:t>SQL injection</a:t>
            </a:r>
          </a:p>
          <a:p>
            <a:pPr marL="285750" indent="-285750" algn="l" fontAlgn="b">
              <a:buFont typeface="Wingdings" panose="05000000000000000000" pitchFamily="2" charset="2"/>
              <a:buChar char="ü"/>
            </a:pPr>
            <a:endParaRPr lang="en-US" sz="1200" b="0" i="0" u="none" strike="noStrike" dirty="0">
              <a:effectLst/>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7D4F5312-5817-4F15-90CF-5A7BE6201417}"/>
              </a:ext>
            </a:extLst>
          </p:cNvPr>
          <p:cNvSpPr txBox="1"/>
          <p:nvPr/>
        </p:nvSpPr>
        <p:spPr>
          <a:xfrm>
            <a:off x="4726714" y="4431775"/>
            <a:ext cx="6844799"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Top 5 vulnerabilities and security hotspots </a:t>
            </a:r>
          </a:p>
        </p:txBody>
      </p:sp>
      <p:graphicFrame>
        <p:nvGraphicFramePr>
          <p:cNvPr id="13" name="Chart 12">
            <a:extLst>
              <a:ext uri="{FF2B5EF4-FFF2-40B4-BE49-F238E27FC236}">
                <a16:creationId xmlns:a16="http://schemas.microsoft.com/office/drawing/2014/main" id="{5EC9D76D-DEEF-4266-8BEB-A92569AB5854}"/>
              </a:ext>
            </a:extLst>
          </p:cNvPr>
          <p:cNvGraphicFramePr/>
          <p:nvPr>
            <p:extLst>
              <p:ext uri="{D42A27DB-BD31-4B8C-83A1-F6EECF244321}">
                <p14:modId xmlns:p14="http://schemas.microsoft.com/office/powerpoint/2010/main" val="3447844523"/>
              </p:ext>
            </p:extLst>
          </p:nvPr>
        </p:nvGraphicFramePr>
        <p:xfrm>
          <a:off x="2316051" y="3344994"/>
          <a:ext cx="2578214" cy="3256216"/>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C32E8EBB-57E5-4155-B6BB-B218287B0828}"/>
              </a:ext>
            </a:extLst>
          </p:cNvPr>
          <p:cNvSpPr txBox="1"/>
          <p:nvPr/>
        </p:nvSpPr>
        <p:spPr>
          <a:xfrm>
            <a:off x="2689863" y="4550364"/>
            <a:ext cx="1086807"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695</a:t>
            </a:r>
          </a:p>
        </p:txBody>
      </p:sp>
      <p:sp>
        <p:nvSpPr>
          <p:cNvPr id="19" name="TextBox 18">
            <a:extLst>
              <a:ext uri="{FF2B5EF4-FFF2-40B4-BE49-F238E27FC236}">
                <a16:creationId xmlns:a16="http://schemas.microsoft.com/office/drawing/2014/main" id="{97636D27-42C2-43D0-AB4B-6AE1B46B4845}"/>
              </a:ext>
            </a:extLst>
          </p:cNvPr>
          <p:cNvSpPr txBox="1"/>
          <p:nvPr/>
        </p:nvSpPr>
        <p:spPr>
          <a:xfrm>
            <a:off x="3390561" y="1887532"/>
            <a:ext cx="1161682"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a:t>
            </a:r>
          </a:p>
        </p:txBody>
      </p:sp>
      <p:sp>
        <p:nvSpPr>
          <p:cNvPr id="20" name="TextBox 19">
            <a:extLst>
              <a:ext uri="{FF2B5EF4-FFF2-40B4-BE49-F238E27FC236}">
                <a16:creationId xmlns:a16="http://schemas.microsoft.com/office/drawing/2014/main" id="{2526C44E-5841-4C39-8DDA-0A43E1D90F10}"/>
              </a:ext>
            </a:extLst>
          </p:cNvPr>
          <p:cNvSpPr txBox="1"/>
          <p:nvPr/>
        </p:nvSpPr>
        <p:spPr>
          <a:xfrm>
            <a:off x="0" y="6646285"/>
            <a:ext cx="12223951" cy="261610"/>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sz="1100" dirty="0">
                <a:latin typeface="Arial" panose="020B0604020202020204" pitchFamily="34" charset="0"/>
                <a:cs typeface="Arial" panose="020B0604020202020204" pitchFamily="34" charset="0"/>
              </a:rPr>
              <a:t>*Vulnerabilities are not shown in the report </a:t>
            </a:r>
            <a:r>
              <a:rPr lang="en-US" sz="1100" b="1" dirty="0">
                <a:latin typeface="Arial" panose="020B0604020202020204" pitchFamily="34" charset="0"/>
                <a:cs typeface="Arial" panose="020B0604020202020204" pitchFamily="34" charset="0"/>
              </a:rPr>
              <a:t>2022-10-22-TestVuln-analysis-report.docx </a:t>
            </a:r>
            <a:r>
              <a:rPr lang="en-US" sz="1100" dirty="0">
                <a:latin typeface="Arial" panose="020B0604020202020204" pitchFamily="34" charset="0"/>
                <a:cs typeface="Arial" panose="020B0604020202020204" pitchFamily="34" charset="0"/>
              </a:rPr>
              <a:t>due to bug in CNES reports plugin. Plugin is not compatible with SonarQube Community Edition</a:t>
            </a:r>
          </a:p>
        </p:txBody>
      </p:sp>
    </p:spTree>
    <p:extLst>
      <p:ext uri="{BB962C8B-B14F-4D97-AF65-F5344CB8AC3E}">
        <p14:creationId xmlns:p14="http://schemas.microsoft.com/office/powerpoint/2010/main" val="283243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465A-FF76-4667-9D41-1294ABADB2C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Source Code</a:t>
            </a:r>
            <a:r>
              <a:rPr lang="ru-RU"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scanning - Methodologies</a:t>
            </a:r>
          </a:p>
        </p:txBody>
      </p:sp>
      <p:pic>
        <p:nvPicPr>
          <p:cNvPr id="4" name="Picture 3">
            <a:extLst>
              <a:ext uri="{FF2B5EF4-FFF2-40B4-BE49-F238E27FC236}">
                <a16:creationId xmlns:a16="http://schemas.microsoft.com/office/drawing/2014/main" id="{BCE4D30E-A9A3-4370-B793-0612CE36CA6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9844" y="695560"/>
            <a:ext cx="1920406" cy="586791"/>
          </a:xfrm>
          <a:prstGeom prst="rect">
            <a:avLst/>
          </a:prstGeom>
        </p:spPr>
      </p:pic>
      <p:sp>
        <p:nvSpPr>
          <p:cNvPr id="14" name="TextBox 13">
            <a:extLst>
              <a:ext uri="{FF2B5EF4-FFF2-40B4-BE49-F238E27FC236}">
                <a16:creationId xmlns:a16="http://schemas.microsoft.com/office/drawing/2014/main" id="{50ADB922-719F-4268-9904-BA1295F0E301}"/>
              </a:ext>
            </a:extLst>
          </p:cNvPr>
          <p:cNvSpPr txBox="1"/>
          <p:nvPr/>
        </p:nvSpPr>
        <p:spPr>
          <a:xfrm>
            <a:off x="3761774" y="1169139"/>
            <a:ext cx="8160150" cy="646331"/>
          </a:xfrm>
          <a:prstGeom prst="rect">
            <a:avLst/>
          </a:prstGeom>
          <a:noFill/>
        </p:spPr>
        <p:txBody>
          <a:bodyPr wrap="square">
            <a:spAutoFit/>
          </a:bodyPr>
          <a:lstStyle/>
          <a:p>
            <a:pPr algn="l" fontAlgn="auto"/>
            <a:r>
              <a:rPr lang="en-US" b="0" i="0" dirty="0">
                <a:effectLst/>
                <a:latin typeface="Arial" panose="020B0604020202020204" pitchFamily="34" charset="0"/>
                <a:cs typeface="Arial" panose="020B0604020202020204" pitchFamily="34" charset="0"/>
              </a:rPr>
              <a:t>Detect security issues in code review with Static Application Security Testing (SAST)</a:t>
            </a: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49CB548-3698-4C4B-A912-03A0C915282A}"/>
              </a:ext>
            </a:extLst>
          </p:cNvPr>
          <p:cNvSpPr txBox="1"/>
          <p:nvPr/>
        </p:nvSpPr>
        <p:spPr>
          <a:xfrm>
            <a:off x="1317585" y="1320503"/>
            <a:ext cx="2286000" cy="369332"/>
          </a:xfrm>
          <a:prstGeom prst="rect">
            <a:avLst/>
          </a:prstGeom>
          <a:noFill/>
        </p:spPr>
        <p:txBody>
          <a:bodyPr wrap="square">
            <a:spAutoFit/>
          </a:bodyPr>
          <a:lstStyle/>
          <a:p>
            <a:pPr algn="r"/>
            <a:r>
              <a:rPr lang="en-US" b="1" i="0" dirty="0">
                <a:effectLst/>
                <a:latin typeface="Arial" panose="020B0604020202020204" pitchFamily="34" charset="0"/>
                <a:cs typeface="Arial" panose="020B0604020202020204" pitchFamily="34" charset="0"/>
              </a:rPr>
              <a:t>SAST</a:t>
            </a:r>
            <a:endParaRPr lang="en-US"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36C0593-1B7A-49E9-81FE-70E61F52F817}"/>
              </a:ext>
            </a:extLst>
          </p:cNvPr>
          <p:cNvSpPr txBox="1"/>
          <p:nvPr/>
        </p:nvSpPr>
        <p:spPr>
          <a:xfrm>
            <a:off x="3782992" y="2367171"/>
            <a:ext cx="6099858" cy="1754326"/>
          </a:xfrm>
          <a:prstGeom prst="rect">
            <a:avLst/>
          </a:prstGeom>
          <a:noFill/>
        </p:spPr>
        <p:txBody>
          <a:bodyPr wrap="square">
            <a:spAutoFit/>
          </a:bodyPr>
          <a:lstStyle>
            <a:defPPr>
              <a:defRPr lang="ru-RU"/>
            </a:defPPr>
            <a:lvl1pPr fontAlgn="auto">
              <a:defRPr b="0" i="0">
                <a:effectLst/>
                <a:latin typeface="Arial" panose="020B0604020202020204" pitchFamily="34" charset="0"/>
                <a:cs typeface="Arial" panose="020B0604020202020204" pitchFamily="34" charset="0"/>
              </a:defRPr>
            </a:lvl1pPr>
          </a:lstStyle>
          <a:p>
            <a:r>
              <a:rPr lang="en-US" dirty="0"/>
              <a:t>Security Hotspots are uses of security-sensitive code. They might be okay, but human review is required to know for sure.</a:t>
            </a:r>
          </a:p>
          <a:p>
            <a:r>
              <a:rPr lang="en-US" dirty="0"/>
              <a:t>As developers code and interact with Security Hotspots, they learn to evaluate security risks while learning more about secure coding practices.</a:t>
            </a:r>
          </a:p>
        </p:txBody>
      </p:sp>
      <p:sp>
        <p:nvSpPr>
          <p:cNvPr id="17" name="TextBox 16">
            <a:extLst>
              <a:ext uri="{FF2B5EF4-FFF2-40B4-BE49-F238E27FC236}">
                <a16:creationId xmlns:a16="http://schemas.microsoft.com/office/drawing/2014/main" id="{82469352-D805-49E3-A2B9-04E1852345D7}"/>
              </a:ext>
            </a:extLst>
          </p:cNvPr>
          <p:cNvSpPr txBox="1"/>
          <p:nvPr/>
        </p:nvSpPr>
        <p:spPr>
          <a:xfrm>
            <a:off x="2309150" y="3059668"/>
            <a:ext cx="1294435" cy="369332"/>
          </a:xfrm>
          <a:prstGeom prst="rect">
            <a:avLst/>
          </a:prstGeom>
          <a:noFill/>
        </p:spPr>
        <p:txBody>
          <a:bodyPr wrap="square">
            <a:spAutoFit/>
          </a:bodyPr>
          <a:lstStyle>
            <a:defPPr>
              <a:defRPr lang="ru-RU"/>
            </a:defPPr>
            <a:lvl1pPr algn="r">
              <a:defRPr b="1" i="0">
                <a:effectLst/>
                <a:latin typeface="Arial" panose="020B0604020202020204" pitchFamily="34" charset="0"/>
                <a:cs typeface="Arial" panose="020B0604020202020204" pitchFamily="34" charset="0"/>
              </a:defRPr>
            </a:lvl1pPr>
          </a:lstStyle>
          <a:p>
            <a:r>
              <a:rPr lang="en-US" dirty="0"/>
              <a:t>Hotspots </a:t>
            </a:r>
          </a:p>
        </p:txBody>
      </p:sp>
      <p:sp>
        <p:nvSpPr>
          <p:cNvPr id="18" name="TextBox 17">
            <a:extLst>
              <a:ext uri="{FF2B5EF4-FFF2-40B4-BE49-F238E27FC236}">
                <a16:creationId xmlns:a16="http://schemas.microsoft.com/office/drawing/2014/main" id="{82D7F247-3CA1-4C48-93B5-D45748CAAA79}"/>
              </a:ext>
            </a:extLst>
          </p:cNvPr>
          <p:cNvSpPr txBox="1"/>
          <p:nvPr/>
        </p:nvSpPr>
        <p:spPr>
          <a:xfrm>
            <a:off x="3782992" y="4835663"/>
            <a:ext cx="6099858" cy="1477328"/>
          </a:xfrm>
          <a:prstGeom prst="rect">
            <a:avLst/>
          </a:prstGeom>
          <a:noFill/>
        </p:spPr>
        <p:txBody>
          <a:bodyPr wrap="square">
            <a:spAutoFit/>
          </a:bodyPr>
          <a:lstStyle>
            <a:defPPr>
              <a:defRPr lang="ru-RU"/>
            </a:defPPr>
            <a:lvl1pPr fontAlgn="auto">
              <a:defRPr b="0" i="0">
                <a:effectLst/>
                <a:latin typeface="Arial" panose="020B0604020202020204" pitchFamily="34" charset="0"/>
                <a:cs typeface="Arial" panose="020B0604020202020204" pitchFamily="34" charset="0"/>
              </a:defRPr>
            </a:lvl1pPr>
          </a:lstStyle>
          <a:p>
            <a:r>
              <a:rPr lang="en-US" dirty="0"/>
              <a:t>Security Vulnerabilities require immediate action. SonarQube provides detailed issue descriptions and code highlights that explain why your code is at risk.</a:t>
            </a:r>
          </a:p>
          <a:p>
            <a:r>
              <a:rPr lang="en-US" dirty="0"/>
              <a:t>Just follow the guidance, check in a fix and secure your application.</a:t>
            </a:r>
          </a:p>
        </p:txBody>
      </p:sp>
      <p:sp>
        <p:nvSpPr>
          <p:cNvPr id="19" name="TextBox 18">
            <a:extLst>
              <a:ext uri="{FF2B5EF4-FFF2-40B4-BE49-F238E27FC236}">
                <a16:creationId xmlns:a16="http://schemas.microsoft.com/office/drawing/2014/main" id="{A96D900E-C4DC-44E2-81BF-75A0AE7524BD}"/>
              </a:ext>
            </a:extLst>
          </p:cNvPr>
          <p:cNvSpPr txBox="1"/>
          <p:nvPr/>
        </p:nvSpPr>
        <p:spPr>
          <a:xfrm>
            <a:off x="1701478" y="5297328"/>
            <a:ext cx="1902107" cy="369332"/>
          </a:xfrm>
          <a:prstGeom prst="rect">
            <a:avLst/>
          </a:prstGeom>
          <a:noFill/>
        </p:spPr>
        <p:txBody>
          <a:bodyPr wrap="square">
            <a:spAutoFit/>
          </a:bodyPr>
          <a:lstStyle>
            <a:defPPr>
              <a:defRPr lang="ru-RU"/>
            </a:defPPr>
            <a:lvl1pPr algn="r">
              <a:defRPr b="1" i="0">
                <a:effectLst/>
                <a:latin typeface="Arial" panose="020B0604020202020204" pitchFamily="34" charset="0"/>
                <a:cs typeface="Arial" panose="020B0604020202020204" pitchFamily="34" charset="0"/>
              </a:defRPr>
            </a:lvl1pPr>
          </a:lstStyle>
          <a:p>
            <a:r>
              <a:rPr lang="en-US" dirty="0"/>
              <a:t>Vulnerabilities </a:t>
            </a:r>
          </a:p>
        </p:txBody>
      </p:sp>
    </p:spTree>
    <p:extLst>
      <p:ext uri="{BB962C8B-B14F-4D97-AF65-F5344CB8AC3E}">
        <p14:creationId xmlns:p14="http://schemas.microsoft.com/office/powerpoint/2010/main" val="37604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C60A-7A2F-4C16-899D-AF697B0B538C}"/>
              </a:ext>
            </a:extLst>
          </p:cNvPr>
          <p:cNvSpPr>
            <a:spLocks noGrp="1"/>
          </p:cNvSpPr>
          <p:nvPr>
            <p:ph type="title"/>
          </p:nvPr>
        </p:nvSpPr>
        <p:spPr>
          <a:xfrm>
            <a:off x="344795" y="147634"/>
            <a:ext cx="11475730" cy="424732"/>
          </a:xfrm>
        </p:spPr>
        <p:txBody>
          <a:bodyPr/>
          <a:lstStyle/>
          <a:p>
            <a:r>
              <a:rPr lang="en-US" dirty="0">
                <a:latin typeface="Arial" panose="020B0604020202020204" pitchFamily="34" charset="0"/>
                <a:cs typeface="Arial" panose="020B0604020202020204" pitchFamily="34" charset="0"/>
              </a:rPr>
              <a:t>Top 5 vulnerabilities – 1/2</a:t>
            </a:r>
          </a:p>
        </p:txBody>
      </p:sp>
      <p:sp>
        <p:nvSpPr>
          <p:cNvPr id="4" name="TextBox 3">
            <a:extLst>
              <a:ext uri="{FF2B5EF4-FFF2-40B4-BE49-F238E27FC236}">
                <a16:creationId xmlns:a16="http://schemas.microsoft.com/office/drawing/2014/main" id="{A7AACC26-0D1A-4030-82CD-96724D37ED69}"/>
              </a:ext>
            </a:extLst>
          </p:cNvPr>
          <p:cNvSpPr txBox="1"/>
          <p:nvPr/>
        </p:nvSpPr>
        <p:spPr>
          <a:xfrm>
            <a:off x="344796" y="1637400"/>
            <a:ext cx="6223046" cy="1569660"/>
          </a:xfrm>
          <a:prstGeom prst="rect">
            <a:avLst/>
          </a:prstGeom>
          <a:noFill/>
        </p:spPr>
        <p:txBody>
          <a:bodyPr wrap="square">
            <a:spAutoFit/>
          </a:bodyPr>
          <a:lstStyle/>
          <a:p>
            <a:pPr algn="l"/>
            <a:r>
              <a:rPr lang="en-US" sz="1200" b="0" i="0" dirty="0">
                <a:solidFill>
                  <a:srgbClr val="000000"/>
                </a:solidFill>
                <a:effectLst/>
                <a:latin typeface="Arial" panose="020B0604020202020204" pitchFamily="34" charset="0"/>
                <a:cs typeface="Arial" panose="020B0604020202020204" pitchFamily="34" charset="0"/>
              </a:rPr>
              <a:t>XML standard allows the use of entities, declared in the DOCTYPE of the document, which can be internal or external.</a:t>
            </a:r>
          </a:p>
          <a:p>
            <a:pPr algn="l"/>
            <a:endParaRPr lang="en-US" sz="1200" b="0" i="0" dirty="0">
              <a:solidFill>
                <a:srgbClr val="000000"/>
              </a:solidFill>
              <a:effectLst/>
              <a:latin typeface="Arial" panose="020B0604020202020204" pitchFamily="34" charset="0"/>
              <a:cs typeface="Arial" panose="020B0604020202020204" pitchFamily="34" charset="0"/>
            </a:endParaRPr>
          </a:p>
          <a:p>
            <a:pPr algn="l"/>
            <a:r>
              <a:rPr lang="en-US" sz="1200" b="0" i="0" dirty="0">
                <a:solidFill>
                  <a:srgbClr val="000000"/>
                </a:solidFill>
                <a:effectLst/>
                <a:latin typeface="Arial" panose="020B0604020202020204" pitchFamily="34" charset="0"/>
                <a:cs typeface="Arial" panose="020B0604020202020204" pitchFamily="34" charset="0"/>
              </a:rPr>
              <a:t>When parsing the XML file, the content of the external entities is retrieved from an external storage such as the file system or network, which may lead, if no restrictions are put in place, to arbitrary file disclosures or server-side request forgery (SSRF) vulnerabilities.</a:t>
            </a:r>
          </a:p>
          <a:p>
            <a:pPr algn="l"/>
            <a:endParaRPr lang="en-US" sz="1200" b="0" i="0" dirty="0">
              <a:solidFill>
                <a:srgbClr val="000000"/>
              </a:solidFill>
              <a:effectLst/>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2FAF0966-C045-4AA8-8BF9-84EB32ED9C82}"/>
              </a:ext>
            </a:extLst>
          </p:cNvPr>
          <p:cNvGraphicFramePr>
            <a:graphicFrameLocks noGrp="1"/>
          </p:cNvGraphicFramePr>
          <p:nvPr>
            <p:extLst>
              <p:ext uri="{D42A27DB-BD31-4B8C-83A1-F6EECF244321}">
                <p14:modId xmlns:p14="http://schemas.microsoft.com/office/powerpoint/2010/main" val="3582062872"/>
              </p:ext>
            </p:extLst>
          </p:nvPr>
        </p:nvGraphicFramePr>
        <p:xfrm>
          <a:off x="0" y="715049"/>
          <a:ext cx="12192001" cy="543906"/>
        </p:xfrm>
        <a:graphic>
          <a:graphicData uri="http://schemas.openxmlformats.org/drawingml/2006/table">
            <a:tbl>
              <a:tblPr>
                <a:tableStyleId>{5C22544A-7EE6-4342-B048-85BDC9FD1C3A}</a:tableStyleId>
              </a:tblPr>
              <a:tblGrid>
                <a:gridCol w="2971406">
                  <a:extLst>
                    <a:ext uri="{9D8B030D-6E8A-4147-A177-3AD203B41FA5}">
                      <a16:colId xmlns:a16="http://schemas.microsoft.com/office/drawing/2014/main" val="3586711955"/>
                    </a:ext>
                  </a:extLst>
                </a:gridCol>
                <a:gridCol w="5561824">
                  <a:extLst>
                    <a:ext uri="{9D8B030D-6E8A-4147-A177-3AD203B41FA5}">
                      <a16:colId xmlns:a16="http://schemas.microsoft.com/office/drawing/2014/main" val="1638918883"/>
                    </a:ext>
                  </a:extLst>
                </a:gridCol>
                <a:gridCol w="3658771">
                  <a:extLst>
                    <a:ext uri="{9D8B030D-6E8A-4147-A177-3AD203B41FA5}">
                      <a16:colId xmlns:a16="http://schemas.microsoft.com/office/drawing/2014/main" val="2301570962"/>
                    </a:ext>
                  </a:extLst>
                </a:gridCol>
              </a:tblGrid>
              <a:tr h="322926">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Severity</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Alert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77571556"/>
                  </a:ext>
                </a:extLst>
              </a:tr>
              <a:tr h="110105">
                <a:tc>
                  <a:txBody>
                    <a:bodyPr/>
                    <a:lstStyle/>
                    <a:p>
                      <a:pPr algn="ctr" fontAlgn="ctr"/>
                      <a:r>
                        <a:rPr lang="en-US" sz="1400" b="0" i="0" u="none" strike="noStrike" dirty="0">
                          <a:solidFill>
                            <a:srgbClr val="000000"/>
                          </a:solidFill>
                          <a:effectLst/>
                          <a:latin typeface="Arial" panose="020B0604020202020204" pitchFamily="34" charset="0"/>
                          <a:cs typeface="Arial" panose="020B0604020202020204" pitchFamily="34" charset="0"/>
                        </a:rPr>
                        <a:t>Blocker</a:t>
                      </a: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dirty="0">
                          <a:solidFill>
                            <a:schemeClr val="tx1"/>
                          </a:solidFill>
                          <a:effectLst/>
                          <a:latin typeface="Arial" panose="020B0604020202020204" pitchFamily="34" charset="0"/>
                          <a:cs typeface="Arial" panose="020B0604020202020204" pitchFamily="34" charset="0"/>
                        </a:rPr>
                        <a:t>Disable access to external entities in XML parsing.</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5</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07605"/>
                  </a:ext>
                </a:extLst>
              </a:tr>
            </a:tbl>
          </a:graphicData>
        </a:graphic>
      </p:graphicFrame>
      <p:sp>
        <p:nvSpPr>
          <p:cNvPr id="6" name="TextBox 5">
            <a:extLst>
              <a:ext uri="{FF2B5EF4-FFF2-40B4-BE49-F238E27FC236}">
                <a16:creationId xmlns:a16="http://schemas.microsoft.com/office/drawing/2014/main" id="{91625380-EA78-4AD4-8A8B-DC5C6849AD95}"/>
              </a:ext>
            </a:extLst>
          </p:cNvPr>
          <p:cNvSpPr txBox="1"/>
          <p:nvPr/>
        </p:nvSpPr>
        <p:spPr>
          <a:xfrm>
            <a:off x="188824" y="1258513"/>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Description</a:t>
            </a:r>
          </a:p>
        </p:txBody>
      </p:sp>
      <p:sp>
        <p:nvSpPr>
          <p:cNvPr id="7" name="TextBox 6">
            <a:extLst>
              <a:ext uri="{FF2B5EF4-FFF2-40B4-BE49-F238E27FC236}">
                <a16:creationId xmlns:a16="http://schemas.microsoft.com/office/drawing/2014/main" id="{6E52DF3D-3FA2-49F5-977B-30906F68C1C0}"/>
              </a:ext>
            </a:extLst>
          </p:cNvPr>
          <p:cNvSpPr txBox="1"/>
          <p:nvPr/>
        </p:nvSpPr>
        <p:spPr>
          <a:xfrm>
            <a:off x="6723814" y="1531405"/>
            <a:ext cx="5468186" cy="1754326"/>
          </a:xfrm>
          <a:prstGeom prst="rect">
            <a:avLst/>
          </a:prstGeom>
          <a:noFill/>
        </p:spPr>
        <p:txBody>
          <a:bodyPr wrap="square">
            <a:spAutoFit/>
          </a:bodyPr>
          <a:lstStyle/>
          <a:p>
            <a:pPr algn="l"/>
            <a:r>
              <a:rPr lang="en-US" sz="1200" b="0" i="0" dirty="0">
                <a:solidFill>
                  <a:srgbClr val="000000"/>
                </a:solidFill>
                <a:effectLst/>
                <a:latin typeface="Arial" panose="020B0604020202020204" pitchFamily="34" charset="0"/>
                <a:cs typeface="Arial" panose="020B0604020202020204" pitchFamily="34" charset="0"/>
              </a:rPr>
              <a:t>It’s recommended to limit resolution of external entities by using one of these solutions:</a:t>
            </a:r>
          </a:p>
          <a:p>
            <a:pPr algn="l"/>
            <a:r>
              <a:rPr lang="en-US" sz="1200" b="0" i="0" dirty="0">
                <a:solidFill>
                  <a:srgbClr val="000000"/>
                </a:solidFill>
                <a:effectLst/>
                <a:latin typeface="Arial" panose="020B0604020202020204" pitchFamily="34" charset="0"/>
                <a:cs typeface="Arial" panose="020B0604020202020204" pitchFamily="34" charset="0"/>
              </a:rPr>
              <a:t>If DOCTYPE is not necessary, completely disable all DOCTYPE declarations.</a:t>
            </a:r>
          </a:p>
          <a:p>
            <a:pPr algn="l"/>
            <a:r>
              <a:rPr lang="en-US" sz="1200" b="0" i="0" dirty="0">
                <a:solidFill>
                  <a:srgbClr val="000000"/>
                </a:solidFill>
                <a:effectLst/>
                <a:latin typeface="Arial" panose="020B0604020202020204" pitchFamily="34" charset="0"/>
                <a:cs typeface="Arial" panose="020B0604020202020204" pitchFamily="34" charset="0"/>
              </a:rPr>
              <a:t>If external entities are not necessary, completely disable their declarations.</a:t>
            </a:r>
          </a:p>
          <a:p>
            <a:pPr algn="l"/>
            <a:r>
              <a:rPr lang="en-US" sz="1200" b="0" i="0" dirty="0">
                <a:solidFill>
                  <a:srgbClr val="000000"/>
                </a:solidFill>
                <a:effectLst/>
                <a:latin typeface="Arial" panose="020B0604020202020204" pitchFamily="34" charset="0"/>
                <a:cs typeface="Arial" panose="020B0604020202020204" pitchFamily="34" charset="0"/>
              </a:rPr>
              <a:t>If external entities are necessary then:</a:t>
            </a:r>
          </a:p>
          <a:p>
            <a:pPr algn="l"/>
            <a:r>
              <a:rPr lang="en-US" sz="1200" b="0" i="0" dirty="0">
                <a:solidFill>
                  <a:srgbClr val="000000"/>
                </a:solidFill>
                <a:effectLst/>
                <a:latin typeface="Arial" panose="020B0604020202020204" pitchFamily="34" charset="0"/>
                <a:cs typeface="Arial" panose="020B0604020202020204" pitchFamily="34" charset="0"/>
              </a:rPr>
              <a:t>Use XML processor features, if available, to authorize only required protocols (</a:t>
            </a:r>
            <a:r>
              <a:rPr lang="en-US" sz="1200" b="0" i="0" dirty="0" err="1">
                <a:solidFill>
                  <a:srgbClr val="000000"/>
                </a:solidFill>
                <a:effectLst/>
                <a:latin typeface="Arial" panose="020B0604020202020204" pitchFamily="34" charset="0"/>
                <a:cs typeface="Arial" panose="020B0604020202020204" pitchFamily="34" charset="0"/>
              </a:rPr>
              <a:t>eg</a:t>
            </a:r>
            <a:r>
              <a:rPr lang="en-US" sz="1200" b="0" i="0" dirty="0">
                <a:solidFill>
                  <a:srgbClr val="000000"/>
                </a:solidFill>
                <a:effectLst/>
                <a:latin typeface="Arial" panose="020B0604020202020204" pitchFamily="34" charset="0"/>
                <a:cs typeface="Arial" panose="020B0604020202020204" pitchFamily="34" charset="0"/>
              </a:rPr>
              <a:t>: https).</a:t>
            </a:r>
          </a:p>
          <a:p>
            <a:pPr algn="l"/>
            <a:r>
              <a:rPr lang="en-US" sz="1200" b="0" i="0" dirty="0">
                <a:solidFill>
                  <a:srgbClr val="000000"/>
                </a:solidFill>
                <a:effectLst/>
                <a:latin typeface="Arial" panose="020B0604020202020204" pitchFamily="34" charset="0"/>
                <a:cs typeface="Arial" panose="020B0604020202020204" pitchFamily="34" charset="0"/>
              </a:rPr>
              <a:t>And use an entity resolver (and optionally an XML Catalog) to resolve only trusted entities. </a:t>
            </a:r>
          </a:p>
        </p:txBody>
      </p:sp>
      <p:sp>
        <p:nvSpPr>
          <p:cNvPr id="8" name="TextBox 7">
            <a:extLst>
              <a:ext uri="{FF2B5EF4-FFF2-40B4-BE49-F238E27FC236}">
                <a16:creationId xmlns:a16="http://schemas.microsoft.com/office/drawing/2014/main" id="{D760FB07-58B6-42C1-88FA-176D6A03DE7F}"/>
              </a:ext>
            </a:extLst>
          </p:cNvPr>
          <p:cNvSpPr txBox="1"/>
          <p:nvPr/>
        </p:nvSpPr>
        <p:spPr>
          <a:xfrm>
            <a:off x="6567842" y="1225266"/>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Solution</a:t>
            </a:r>
          </a:p>
        </p:txBody>
      </p:sp>
      <p:sp>
        <p:nvSpPr>
          <p:cNvPr id="9" name="TextBox 8">
            <a:extLst>
              <a:ext uri="{FF2B5EF4-FFF2-40B4-BE49-F238E27FC236}">
                <a16:creationId xmlns:a16="http://schemas.microsoft.com/office/drawing/2014/main" id="{0B051ECA-DD06-464E-812F-B351F0BE43BE}"/>
              </a:ext>
            </a:extLst>
          </p:cNvPr>
          <p:cNvSpPr txBox="1"/>
          <p:nvPr/>
        </p:nvSpPr>
        <p:spPr>
          <a:xfrm>
            <a:off x="344796" y="4225301"/>
            <a:ext cx="6223046" cy="646331"/>
          </a:xfrm>
          <a:prstGeom prst="rect">
            <a:avLst/>
          </a:prstGeom>
          <a:noFill/>
        </p:spPr>
        <p:txBody>
          <a:bodyPr wrap="square">
            <a:spAutoFit/>
          </a:bodyPr>
          <a:lstStyle/>
          <a:p>
            <a:pPr algn="l"/>
            <a:r>
              <a:rPr lang="en-US" sz="1200" b="0" i="0" dirty="0">
                <a:solidFill>
                  <a:srgbClr val="000000"/>
                </a:solidFill>
                <a:effectLst/>
                <a:latin typeface="Arial" panose="020B0604020202020204" pitchFamily="34" charset="0"/>
                <a:cs typeface="Arial" panose="020B0604020202020204" pitchFamily="34" charset="0"/>
              </a:rPr>
              <a:t>Browsers allow message exchanges between Window objects of different origins.</a:t>
            </a:r>
          </a:p>
          <a:p>
            <a:r>
              <a:rPr lang="en-US" sz="1200" b="0" i="0" dirty="0">
                <a:solidFill>
                  <a:srgbClr val="000000"/>
                </a:solidFill>
                <a:effectLst/>
                <a:latin typeface="Arial" panose="020B0604020202020204" pitchFamily="34" charset="0"/>
                <a:cs typeface="Arial" panose="020B0604020202020204" pitchFamily="34" charset="0"/>
              </a:rPr>
              <a:t>Because any window can send or receive messages from another window, it is important to verify the sender’s/receiver’s identity.</a:t>
            </a:r>
          </a:p>
        </p:txBody>
      </p:sp>
      <p:graphicFrame>
        <p:nvGraphicFramePr>
          <p:cNvPr id="10" name="Table 9">
            <a:extLst>
              <a:ext uri="{FF2B5EF4-FFF2-40B4-BE49-F238E27FC236}">
                <a16:creationId xmlns:a16="http://schemas.microsoft.com/office/drawing/2014/main" id="{74BDD36A-C497-48DB-9314-19193291311F}"/>
              </a:ext>
            </a:extLst>
          </p:cNvPr>
          <p:cNvGraphicFramePr>
            <a:graphicFrameLocks noGrp="1"/>
          </p:cNvGraphicFramePr>
          <p:nvPr>
            <p:extLst>
              <p:ext uri="{D42A27DB-BD31-4B8C-83A1-F6EECF244321}">
                <p14:modId xmlns:p14="http://schemas.microsoft.com/office/powerpoint/2010/main" val="3578388241"/>
              </p:ext>
            </p:extLst>
          </p:nvPr>
        </p:nvGraphicFramePr>
        <p:xfrm>
          <a:off x="0" y="3281081"/>
          <a:ext cx="12192001" cy="555157"/>
        </p:xfrm>
        <a:graphic>
          <a:graphicData uri="http://schemas.openxmlformats.org/drawingml/2006/table">
            <a:tbl>
              <a:tblPr>
                <a:tableStyleId>{5C22544A-7EE6-4342-B048-85BDC9FD1C3A}</a:tableStyleId>
              </a:tblPr>
              <a:tblGrid>
                <a:gridCol w="2971406">
                  <a:extLst>
                    <a:ext uri="{9D8B030D-6E8A-4147-A177-3AD203B41FA5}">
                      <a16:colId xmlns:a16="http://schemas.microsoft.com/office/drawing/2014/main" val="3586711955"/>
                    </a:ext>
                  </a:extLst>
                </a:gridCol>
                <a:gridCol w="5561824">
                  <a:extLst>
                    <a:ext uri="{9D8B030D-6E8A-4147-A177-3AD203B41FA5}">
                      <a16:colId xmlns:a16="http://schemas.microsoft.com/office/drawing/2014/main" val="1638918883"/>
                    </a:ext>
                  </a:extLst>
                </a:gridCol>
                <a:gridCol w="3658771">
                  <a:extLst>
                    <a:ext uri="{9D8B030D-6E8A-4147-A177-3AD203B41FA5}">
                      <a16:colId xmlns:a16="http://schemas.microsoft.com/office/drawing/2014/main" val="2301570962"/>
                    </a:ext>
                  </a:extLst>
                </a:gridCol>
              </a:tblGrid>
              <a:tr h="322926">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Risk Level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Alert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77571556"/>
                  </a:ext>
                </a:extLst>
              </a:tr>
              <a:tr h="232231">
                <a:tc>
                  <a:txBody>
                    <a:bodyPr/>
                    <a:lstStyle/>
                    <a:p>
                      <a:pPr algn="ctr" fontAlgn="ctr"/>
                      <a:r>
                        <a:rPr lang="en-US" sz="1400" u="none" strike="noStrike" dirty="0">
                          <a:effectLst/>
                          <a:latin typeface="Arial" panose="020B0604020202020204" pitchFamily="34" charset="0"/>
                          <a:cs typeface="Arial" panose="020B0604020202020204" pitchFamily="34" charset="0"/>
                        </a:rPr>
                        <a:t>Critical</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1400" u="none" strike="noStrike" dirty="0">
                          <a:solidFill>
                            <a:schemeClr val="tx1"/>
                          </a:solidFill>
                          <a:effectLst/>
                          <a:latin typeface="Arial" panose="020B0604020202020204" pitchFamily="34" charset="0"/>
                          <a:cs typeface="Arial" panose="020B0604020202020204" pitchFamily="34" charset="0"/>
                        </a:rPr>
                        <a:t>Verify the origin of the received message.</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1</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07605"/>
                  </a:ext>
                </a:extLst>
              </a:tr>
            </a:tbl>
          </a:graphicData>
        </a:graphic>
      </p:graphicFrame>
      <p:sp>
        <p:nvSpPr>
          <p:cNvPr id="11" name="TextBox 10">
            <a:extLst>
              <a:ext uri="{FF2B5EF4-FFF2-40B4-BE49-F238E27FC236}">
                <a16:creationId xmlns:a16="http://schemas.microsoft.com/office/drawing/2014/main" id="{CCE7B3AA-9286-4BC4-9F7D-C892D8FA3136}"/>
              </a:ext>
            </a:extLst>
          </p:cNvPr>
          <p:cNvSpPr txBox="1"/>
          <p:nvPr/>
        </p:nvSpPr>
        <p:spPr>
          <a:xfrm>
            <a:off x="188824" y="3846414"/>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Description</a:t>
            </a:r>
          </a:p>
        </p:txBody>
      </p:sp>
      <p:sp>
        <p:nvSpPr>
          <p:cNvPr id="12" name="TextBox 11">
            <a:extLst>
              <a:ext uri="{FF2B5EF4-FFF2-40B4-BE49-F238E27FC236}">
                <a16:creationId xmlns:a16="http://schemas.microsoft.com/office/drawing/2014/main" id="{F35CDE04-FB96-41D7-A60F-A8B50001CEC1}"/>
              </a:ext>
            </a:extLst>
          </p:cNvPr>
          <p:cNvSpPr txBox="1"/>
          <p:nvPr/>
        </p:nvSpPr>
        <p:spPr>
          <a:xfrm>
            <a:off x="6723814" y="4225300"/>
            <a:ext cx="5468186" cy="461665"/>
          </a:xfrm>
          <a:prstGeom prst="rect">
            <a:avLst/>
          </a:prstGeom>
          <a:noFill/>
        </p:spPr>
        <p:txBody>
          <a:bodyPr wrap="square">
            <a:spAutoFit/>
          </a:bodyPr>
          <a:lstStyle/>
          <a:p>
            <a:pPr algn="l"/>
            <a:r>
              <a:rPr lang="en-US" sz="1200" b="0" i="0" dirty="0">
                <a:solidFill>
                  <a:srgbClr val="000000"/>
                </a:solidFill>
                <a:effectLst/>
                <a:latin typeface="Arial" panose="020B0604020202020204" pitchFamily="34" charset="0"/>
                <a:cs typeface="Arial" panose="020B0604020202020204" pitchFamily="34" charset="0"/>
              </a:rPr>
              <a:t>When receiving a message with a message event, the sender’s identity should be verified using the origin and possibly source properties.</a:t>
            </a:r>
          </a:p>
        </p:txBody>
      </p:sp>
      <p:sp>
        <p:nvSpPr>
          <p:cNvPr id="13" name="TextBox 12">
            <a:extLst>
              <a:ext uri="{FF2B5EF4-FFF2-40B4-BE49-F238E27FC236}">
                <a16:creationId xmlns:a16="http://schemas.microsoft.com/office/drawing/2014/main" id="{62A4A02E-7C5A-4C7B-8B44-959A552C4E40}"/>
              </a:ext>
            </a:extLst>
          </p:cNvPr>
          <p:cNvSpPr txBox="1"/>
          <p:nvPr/>
        </p:nvSpPr>
        <p:spPr>
          <a:xfrm>
            <a:off x="6567842" y="3846414"/>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Solution</a:t>
            </a:r>
          </a:p>
        </p:txBody>
      </p:sp>
      <p:sp>
        <p:nvSpPr>
          <p:cNvPr id="14" name="TextBox 13">
            <a:extLst>
              <a:ext uri="{FF2B5EF4-FFF2-40B4-BE49-F238E27FC236}">
                <a16:creationId xmlns:a16="http://schemas.microsoft.com/office/drawing/2014/main" id="{48265403-9003-4882-96CB-759DAF412CED}"/>
              </a:ext>
            </a:extLst>
          </p:cNvPr>
          <p:cNvSpPr txBox="1"/>
          <p:nvPr/>
        </p:nvSpPr>
        <p:spPr>
          <a:xfrm>
            <a:off x="344795" y="5973415"/>
            <a:ext cx="6223046" cy="646331"/>
          </a:xfrm>
          <a:prstGeom prst="rect">
            <a:avLst/>
          </a:prstGeom>
          <a:noFill/>
        </p:spPr>
        <p:txBody>
          <a:bodyPr wrap="square">
            <a:spAutoFit/>
          </a:bodyPr>
          <a:lstStyle/>
          <a:p>
            <a:pPr algn="l"/>
            <a:r>
              <a:rPr lang="en-US" sz="1200" b="0" i="0" dirty="0">
                <a:solidFill>
                  <a:srgbClr val="000000"/>
                </a:solidFill>
                <a:effectLst/>
                <a:latin typeface="Arial" panose="020B0604020202020204" pitchFamily="34" charset="0"/>
                <a:cs typeface="Arial" panose="020B0604020202020204" pitchFamily="34" charset="0"/>
              </a:rPr>
              <a:t>Browsers allow message exchanges between Window objects of different origins.</a:t>
            </a:r>
          </a:p>
          <a:p>
            <a:r>
              <a:rPr lang="en-US" sz="1200" b="0" i="0" dirty="0">
                <a:solidFill>
                  <a:srgbClr val="000000"/>
                </a:solidFill>
                <a:effectLst/>
                <a:latin typeface="Arial" panose="020B0604020202020204" pitchFamily="34" charset="0"/>
                <a:cs typeface="Arial" panose="020B0604020202020204" pitchFamily="34" charset="0"/>
              </a:rPr>
              <a:t>Because any window can send or receive messages from another window, it is important to verify the sender’s/receiver’s identity.</a:t>
            </a:r>
          </a:p>
        </p:txBody>
      </p:sp>
      <p:graphicFrame>
        <p:nvGraphicFramePr>
          <p:cNvPr id="15" name="Table 14">
            <a:extLst>
              <a:ext uri="{FF2B5EF4-FFF2-40B4-BE49-F238E27FC236}">
                <a16:creationId xmlns:a16="http://schemas.microsoft.com/office/drawing/2014/main" id="{829A85EC-C945-4E80-990B-B3775E6101F4}"/>
              </a:ext>
            </a:extLst>
          </p:cNvPr>
          <p:cNvGraphicFramePr>
            <a:graphicFrameLocks noGrp="1"/>
          </p:cNvGraphicFramePr>
          <p:nvPr>
            <p:extLst>
              <p:ext uri="{D42A27DB-BD31-4B8C-83A1-F6EECF244321}">
                <p14:modId xmlns:p14="http://schemas.microsoft.com/office/powerpoint/2010/main" val="2911313860"/>
              </p:ext>
            </p:extLst>
          </p:nvPr>
        </p:nvGraphicFramePr>
        <p:xfrm>
          <a:off x="-1" y="5029195"/>
          <a:ext cx="12192001" cy="555157"/>
        </p:xfrm>
        <a:graphic>
          <a:graphicData uri="http://schemas.openxmlformats.org/drawingml/2006/table">
            <a:tbl>
              <a:tblPr>
                <a:tableStyleId>{5C22544A-7EE6-4342-B048-85BDC9FD1C3A}</a:tableStyleId>
              </a:tblPr>
              <a:tblGrid>
                <a:gridCol w="2971406">
                  <a:extLst>
                    <a:ext uri="{9D8B030D-6E8A-4147-A177-3AD203B41FA5}">
                      <a16:colId xmlns:a16="http://schemas.microsoft.com/office/drawing/2014/main" val="3586711955"/>
                    </a:ext>
                  </a:extLst>
                </a:gridCol>
                <a:gridCol w="5561824">
                  <a:extLst>
                    <a:ext uri="{9D8B030D-6E8A-4147-A177-3AD203B41FA5}">
                      <a16:colId xmlns:a16="http://schemas.microsoft.com/office/drawing/2014/main" val="1638918883"/>
                    </a:ext>
                  </a:extLst>
                </a:gridCol>
                <a:gridCol w="3658771">
                  <a:extLst>
                    <a:ext uri="{9D8B030D-6E8A-4147-A177-3AD203B41FA5}">
                      <a16:colId xmlns:a16="http://schemas.microsoft.com/office/drawing/2014/main" val="2301570962"/>
                    </a:ext>
                  </a:extLst>
                </a:gridCol>
              </a:tblGrid>
              <a:tr h="322926">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Risk Level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Alert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77571556"/>
                  </a:ext>
                </a:extLst>
              </a:tr>
              <a:tr h="232231">
                <a:tc>
                  <a:txBody>
                    <a:bodyPr/>
                    <a:lstStyle/>
                    <a:p>
                      <a:pPr algn="ctr" fontAlgn="ctr"/>
                      <a:r>
                        <a:rPr lang="en-US" sz="1400" u="none" strike="noStrike" dirty="0">
                          <a:effectLst/>
                          <a:latin typeface="Arial" panose="020B0604020202020204" pitchFamily="34" charset="0"/>
                          <a:cs typeface="Arial" panose="020B0604020202020204" pitchFamily="34" charset="0"/>
                        </a:rPr>
                        <a:t>Critical</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1400" u="none" strike="noStrike" dirty="0">
                          <a:solidFill>
                            <a:schemeClr val="tx1"/>
                          </a:solidFill>
                          <a:effectLst/>
                          <a:latin typeface="Arial" panose="020B0604020202020204" pitchFamily="34" charset="0"/>
                          <a:cs typeface="Arial" panose="020B0604020202020204" pitchFamily="34" charset="0"/>
                        </a:rPr>
                        <a:t>Specify a target origin for this message.</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1</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07605"/>
                  </a:ext>
                </a:extLst>
              </a:tr>
            </a:tbl>
          </a:graphicData>
        </a:graphic>
      </p:graphicFrame>
      <p:sp>
        <p:nvSpPr>
          <p:cNvPr id="16" name="TextBox 15">
            <a:extLst>
              <a:ext uri="{FF2B5EF4-FFF2-40B4-BE49-F238E27FC236}">
                <a16:creationId xmlns:a16="http://schemas.microsoft.com/office/drawing/2014/main" id="{9845401F-876F-4604-95D4-C08912900D2F}"/>
              </a:ext>
            </a:extLst>
          </p:cNvPr>
          <p:cNvSpPr txBox="1"/>
          <p:nvPr/>
        </p:nvSpPr>
        <p:spPr>
          <a:xfrm>
            <a:off x="188823" y="5594528"/>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Description</a:t>
            </a:r>
          </a:p>
        </p:txBody>
      </p:sp>
      <p:sp>
        <p:nvSpPr>
          <p:cNvPr id="17" name="TextBox 16">
            <a:extLst>
              <a:ext uri="{FF2B5EF4-FFF2-40B4-BE49-F238E27FC236}">
                <a16:creationId xmlns:a16="http://schemas.microsoft.com/office/drawing/2014/main" id="{D8014D1D-6C4B-4351-BC77-C669366A7F42}"/>
              </a:ext>
            </a:extLst>
          </p:cNvPr>
          <p:cNvSpPr txBox="1"/>
          <p:nvPr/>
        </p:nvSpPr>
        <p:spPr>
          <a:xfrm>
            <a:off x="6723813" y="5973414"/>
            <a:ext cx="5468186" cy="461665"/>
          </a:xfrm>
          <a:prstGeom prst="rect">
            <a:avLst/>
          </a:prstGeom>
          <a:noFill/>
        </p:spPr>
        <p:txBody>
          <a:bodyPr wrap="square">
            <a:spAutoFit/>
          </a:bodyPr>
          <a:lstStyle/>
          <a:p>
            <a:pPr algn="l"/>
            <a:r>
              <a:rPr lang="en-US" sz="1200" b="0" i="0" dirty="0">
                <a:solidFill>
                  <a:srgbClr val="000000"/>
                </a:solidFill>
                <a:effectLst/>
                <a:latin typeface="Arial" panose="020B0604020202020204" pitchFamily="34" charset="0"/>
                <a:cs typeface="Arial" panose="020B0604020202020204" pitchFamily="34" charset="0"/>
              </a:rPr>
              <a:t>When sending a message with the </a:t>
            </a:r>
            <a:r>
              <a:rPr lang="en-US" sz="1200" b="0" i="0" dirty="0" err="1">
                <a:solidFill>
                  <a:srgbClr val="000000"/>
                </a:solidFill>
                <a:effectLst/>
                <a:latin typeface="Arial" panose="020B0604020202020204" pitchFamily="34" charset="0"/>
                <a:cs typeface="Arial" panose="020B0604020202020204" pitchFamily="34" charset="0"/>
              </a:rPr>
              <a:t>postMessage</a:t>
            </a:r>
            <a:r>
              <a:rPr lang="en-US" sz="1200" b="0" i="0" dirty="0">
                <a:solidFill>
                  <a:srgbClr val="000000"/>
                </a:solidFill>
                <a:effectLst/>
                <a:latin typeface="Arial" panose="020B0604020202020204" pitchFamily="34" charset="0"/>
                <a:cs typeface="Arial" panose="020B0604020202020204" pitchFamily="34" charset="0"/>
              </a:rPr>
              <a:t> method, the identity’s receiver should be defined (the wildcard keyword (*) should not be used).</a:t>
            </a:r>
          </a:p>
        </p:txBody>
      </p:sp>
      <p:sp>
        <p:nvSpPr>
          <p:cNvPr id="18" name="TextBox 17">
            <a:extLst>
              <a:ext uri="{FF2B5EF4-FFF2-40B4-BE49-F238E27FC236}">
                <a16:creationId xmlns:a16="http://schemas.microsoft.com/office/drawing/2014/main" id="{C3919F04-EBE3-4BE5-8A54-FBE488581CCE}"/>
              </a:ext>
            </a:extLst>
          </p:cNvPr>
          <p:cNvSpPr txBox="1"/>
          <p:nvPr/>
        </p:nvSpPr>
        <p:spPr>
          <a:xfrm>
            <a:off x="6567841" y="5594528"/>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Solution</a:t>
            </a:r>
          </a:p>
        </p:txBody>
      </p:sp>
    </p:spTree>
    <p:extLst>
      <p:ext uri="{BB962C8B-B14F-4D97-AF65-F5344CB8AC3E}">
        <p14:creationId xmlns:p14="http://schemas.microsoft.com/office/powerpoint/2010/main" val="405279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C60A-7A2F-4C16-899D-AF697B0B538C}"/>
              </a:ext>
            </a:extLst>
          </p:cNvPr>
          <p:cNvSpPr>
            <a:spLocks noGrp="1"/>
          </p:cNvSpPr>
          <p:nvPr>
            <p:ph type="title"/>
          </p:nvPr>
        </p:nvSpPr>
        <p:spPr>
          <a:xfrm>
            <a:off x="344795" y="147634"/>
            <a:ext cx="11475730" cy="424732"/>
          </a:xfrm>
        </p:spPr>
        <p:txBody>
          <a:bodyPr/>
          <a:lstStyle/>
          <a:p>
            <a:r>
              <a:rPr lang="en-US" dirty="0">
                <a:latin typeface="Arial" panose="020B0604020202020204" pitchFamily="34" charset="0"/>
                <a:cs typeface="Arial" panose="020B0604020202020204" pitchFamily="34" charset="0"/>
              </a:rPr>
              <a:t>Top 5 vulnerabilities – 2/2</a:t>
            </a:r>
          </a:p>
        </p:txBody>
      </p:sp>
      <p:sp>
        <p:nvSpPr>
          <p:cNvPr id="14" name="TextBox 13">
            <a:extLst>
              <a:ext uri="{FF2B5EF4-FFF2-40B4-BE49-F238E27FC236}">
                <a16:creationId xmlns:a16="http://schemas.microsoft.com/office/drawing/2014/main" id="{97DD2588-7013-4A9C-8EB0-619E4E9DB33B}"/>
              </a:ext>
            </a:extLst>
          </p:cNvPr>
          <p:cNvSpPr txBox="1"/>
          <p:nvPr/>
        </p:nvSpPr>
        <p:spPr>
          <a:xfrm>
            <a:off x="344796" y="1657378"/>
            <a:ext cx="6223046" cy="2123658"/>
          </a:xfrm>
          <a:prstGeom prst="rect">
            <a:avLst/>
          </a:prstGeom>
          <a:noFill/>
        </p:spPr>
        <p:txBody>
          <a:bodyPr wrap="square">
            <a:spAutoFit/>
          </a:bodyPr>
          <a:lstStyle/>
          <a:p>
            <a:pPr algn="l"/>
            <a:r>
              <a:rPr lang="en-US" sz="1200" b="0" i="0" dirty="0">
                <a:solidFill>
                  <a:srgbClr val="000000"/>
                </a:solidFill>
                <a:effectLst/>
                <a:latin typeface="Arial" panose="020B0604020202020204" pitchFamily="34" charset="0"/>
                <a:cs typeface="Arial" panose="020B0604020202020204" pitchFamily="34" charset="0"/>
              </a:rPr>
              <a:t>Because it is easy to extract strings from an application source code or binary, passwords should not be hard-coded. This is particularly true for applications that are distributed or that are open-source.</a:t>
            </a:r>
          </a:p>
          <a:p>
            <a:pPr algn="l"/>
            <a:r>
              <a:rPr lang="en-US" sz="1200" b="0" i="0" dirty="0">
                <a:solidFill>
                  <a:srgbClr val="000000"/>
                </a:solidFill>
                <a:effectLst/>
                <a:latin typeface="Arial" panose="020B0604020202020204" pitchFamily="34" charset="0"/>
                <a:cs typeface="Arial" panose="020B0604020202020204" pitchFamily="34" charset="0"/>
              </a:rPr>
              <a:t>In the past, it has led to the following vulnerabilities:</a:t>
            </a:r>
          </a:p>
          <a:p>
            <a:pPr algn="l"/>
            <a:r>
              <a:rPr lang="en-US" sz="1200" b="0" i="0" dirty="0">
                <a:solidFill>
                  <a:srgbClr val="000000"/>
                </a:solidFill>
                <a:effectLst/>
                <a:latin typeface="Arial" panose="020B0604020202020204" pitchFamily="34" charset="0"/>
                <a:cs typeface="Arial" panose="020B0604020202020204" pitchFamily="34" charset="0"/>
              </a:rPr>
              <a:t>	CVE-2019-13466</a:t>
            </a:r>
          </a:p>
          <a:p>
            <a:pPr algn="l"/>
            <a:r>
              <a:rPr lang="en-US" sz="1200" b="0" i="0" dirty="0">
                <a:solidFill>
                  <a:srgbClr val="000000"/>
                </a:solidFill>
                <a:effectLst/>
                <a:latin typeface="Arial" panose="020B0604020202020204" pitchFamily="34" charset="0"/>
                <a:cs typeface="Arial" panose="020B0604020202020204" pitchFamily="34" charset="0"/>
              </a:rPr>
              <a:t>	CVE-2018-15389</a:t>
            </a:r>
          </a:p>
          <a:p>
            <a:pPr algn="l"/>
            <a:r>
              <a:rPr lang="en-US" sz="1200" b="0" i="0" dirty="0">
                <a:solidFill>
                  <a:srgbClr val="000000"/>
                </a:solidFill>
                <a:effectLst/>
                <a:latin typeface="Arial" panose="020B0604020202020204" pitchFamily="34" charset="0"/>
                <a:cs typeface="Arial" panose="020B0604020202020204" pitchFamily="34" charset="0"/>
              </a:rPr>
              <a:t>Passwords should be stored outside of the code in a configuration file, a database, or a password management service.</a:t>
            </a:r>
          </a:p>
          <a:p>
            <a:pPr algn="l"/>
            <a:r>
              <a:rPr lang="en-US" sz="1200" b="0" i="0" dirty="0">
                <a:solidFill>
                  <a:srgbClr val="000000"/>
                </a:solidFill>
                <a:effectLst/>
                <a:latin typeface="Arial" panose="020B0604020202020204" pitchFamily="34" charset="0"/>
                <a:cs typeface="Arial" panose="020B0604020202020204" pitchFamily="34" charset="0"/>
              </a:rPr>
              <a:t>This rule flags instances of hard-coded passwords used in database and LDAP connections. It looks for hard-coded passwords in connection strings, and for variable names that match any of the patterns from the provided list.</a:t>
            </a:r>
          </a:p>
        </p:txBody>
      </p:sp>
      <p:graphicFrame>
        <p:nvGraphicFramePr>
          <p:cNvPr id="15" name="Table 14">
            <a:extLst>
              <a:ext uri="{FF2B5EF4-FFF2-40B4-BE49-F238E27FC236}">
                <a16:creationId xmlns:a16="http://schemas.microsoft.com/office/drawing/2014/main" id="{1FB65CDB-5C7B-4CD8-AA36-ADD1EA826061}"/>
              </a:ext>
            </a:extLst>
          </p:cNvPr>
          <p:cNvGraphicFramePr>
            <a:graphicFrameLocks noGrp="1"/>
          </p:cNvGraphicFramePr>
          <p:nvPr>
            <p:extLst>
              <p:ext uri="{D42A27DB-BD31-4B8C-83A1-F6EECF244321}">
                <p14:modId xmlns:p14="http://schemas.microsoft.com/office/powerpoint/2010/main" val="1911027319"/>
              </p:ext>
            </p:extLst>
          </p:nvPr>
        </p:nvGraphicFramePr>
        <p:xfrm>
          <a:off x="0" y="723318"/>
          <a:ext cx="12192001" cy="555157"/>
        </p:xfrm>
        <a:graphic>
          <a:graphicData uri="http://schemas.openxmlformats.org/drawingml/2006/table">
            <a:tbl>
              <a:tblPr>
                <a:tableStyleId>{5C22544A-7EE6-4342-B048-85BDC9FD1C3A}</a:tableStyleId>
              </a:tblPr>
              <a:tblGrid>
                <a:gridCol w="2971406">
                  <a:extLst>
                    <a:ext uri="{9D8B030D-6E8A-4147-A177-3AD203B41FA5}">
                      <a16:colId xmlns:a16="http://schemas.microsoft.com/office/drawing/2014/main" val="3586711955"/>
                    </a:ext>
                  </a:extLst>
                </a:gridCol>
                <a:gridCol w="5561824">
                  <a:extLst>
                    <a:ext uri="{9D8B030D-6E8A-4147-A177-3AD203B41FA5}">
                      <a16:colId xmlns:a16="http://schemas.microsoft.com/office/drawing/2014/main" val="1638918883"/>
                    </a:ext>
                  </a:extLst>
                </a:gridCol>
                <a:gridCol w="3658771">
                  <a:extLst>
                    <a:ext uri="{9D8B030D-6E8A-4147-A177-3AD203B41FA5}">
                      <a16:colId xmlns:a16="http://schemas.microsoft.com/office/drawing/2014/main" val="2301570962"/>
                    </a:ext>
                  </a:extLst>
                </a:gridCol>
              </a:tblGrid>
              <a:tr h="322926">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Risk Level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Alert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77571556"/>
                  </a:ext>
                </a:extLst>
              </a:tr>
              <a:tr h="232231">
                <a:tc>
                  <a:txBody>
                    <a:bodyPr/>
                    <a:lstStyle/>
                    <a:p>
                      <a:pPr algn="ctr" fontAlgn="ctr"/>
                      <a:r>
                        <a:rPr lang="en-US" sz="1400" u="none" strike="noStrike" dirty="0">
                          <a:effectLst/>
                          <a:latin typeface="Arial" panose="020B0604020202020204" pitchFamily="34" charset="0"/>
                          <a:cs typeface="Arial" panose="020B0604020202020204" pitchFamily="34" charset="0"/>
                        </a:rPr>
                        <a:t>Medium</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1400" u="none" strike="noStrike" dirty="0">
                          <a:effectLst/>
                          <a:latin typeface="Arial" panose="020B0604020202020204" pitchFamily="34" charset="0"/>
                          <a:cs typeface="Arial" panose="020B0604020202020204" pitchFamily="34" charset="0"/>
                        </a:rPr>
                        <a:t>Authentication</a:t>
                      </a:r>
                      <a:endParaRPr lang="en-US" sz="140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5</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07605"/>
                  </a:ext>
                </a:extLst>
              </a:tr>
            </a:tbl>
          </a:graphicData>
        </a:graphic>
      </p:graphicFrame>
      <p:sp>
        <p:nvSpPr>
          <p:cNvPr id="16" name="TextBox 15">
            <a:extLst>
              <a:ext uri="{FF2B5EF4-FFF2-40B4-BE49-F238E27FC236}">
                <a16:creationId xmlns:a16="http://schemas.microsoft.com/office/drawing/2014/main" id="{4B7B8169-FCA6-430B-BFDB-A16015A44E02}"/>
              </a:ext>
            </a:extLst>
          </p:cNvPr>
          <p:cNvSpPr txBox="1"/>
          <p:nvPr/>
        </p:nvSpPr>
        <p:spPr>
          <a:xfrm>
            <a:off x="188824" y="1278491"/>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Description</a:t>
            </a:r>
          </a:p>
        </p:txBody>
      </p:sp>
      <p:sp>
        <p:nvSpPr>
          <p:cNvPr id="17" name="TextBox 16">
            <a:extLst>
              <a:ext uri="{FF2B5EF4-FFF2-40B4-BE49-F238E27FC236}">
                <a16:creationId xmlns:a16="http://schemas.microsoft.com/office/drawing/2014/main" id="{4C4C47FD-FF8A-414D-B578-21E78E9B3BB7}"/>
              </a:ext>
            </a:extLst>
          </p:cNvPr>
          <p:cNvSpPr txBox="1"/>
          <p:nvPr/>
        </p:nvSpPr>
        <p:spPr>
          <a:xfrm>
            <a:off x="6723814" y="1657377"/>
            <a:ext cx="5468186" cy="1200329"/>
          </a:xfrm>
          <a:prstGeom prst="rect">
            <a:avLst/>
          </a:prstGeom>
          <a:noFill/>
        </p:spPr>
        <p:txBody>
          <a:bodyPr wrap="square">
            <a:spAutoFit/>
          </a:bodyPr>
          <a:lstStyle/>
          <a:p>
            <a:pPr algn="l"/>
            <a:r>
              <a:rPr lang="en-US" sz="1200" b="0" i="0" dirty="0">
                <a:solidFill>
                  <a:srgbClr val="000000"/>
                </a:solidFill>
                <a:effectLst/>
                <a:latin typeface="Arial" panose="020B0604020202020204" pitchFamily="34" charset="0"/>
                <a:cs typeface="Arial" panose="020B0604020202020204" pitchFamily="34" charset="0"/>
              </a:rPr>
              <a:t>Recommended Secure Coding Practices</a:t>
            </a:r>
          </a:p>
          <a:p>
            <a:pPr algn="l"/>
            <a:r>
              <a:rPr lang="en-US" sz="1200" b="0" i="0" dirty="0">
                <a:solidFill>
                  <a:srgbClr val="000000"/>
                </a:solidFill>
                <a:effectLst/>
                <a:latin typeface="Arial" panose="020B0604020202020204" pitchFamily="34" charset="0"/>
                <a:cs typeface="Arial" panose="020B0604020202020204" pitchFamily="34" charset="0"/>
              </a:rPr>
              <a:t>Store the credentials in a configuration file that is not pushed to the code repository.</a:t>
            </a:r>
          </a:p>
          <a:p>
            <a:pPr algn="l"/>
            <a:r>
              <a:rPr lang="en-US" sz="1200" b="0" i="0" dirty="0">
                <a:solidFill>
                  <a:srgbClr val="000000"/>
                </a:solidFill>
                <a:effectLst/>
                <a:latin typeface="Arial" panose="020B0604020202020204" pitchFamily="34" charset="0"/>
                <a:cs typeface="Arial" panose="020B0604020202020204" pitchFamily="34" charset="0"/>
              </a:rPr>
              <a:t>Store the credentials in a database.</a:t>
            </a:r>
          </a:p>
          <a:p>
            <a:pPr algn="l"/>
            <a:r>
              <a:rPr lang="en-US" sz="1200" b="0" i="0" dirty="0">
                <a:solidFill>
                  <a:srgbClr val="000000"/>
                </a:solidFill>
                <a:effectLst/>
                <a:latin typeface="Arial" panose="020B0604020202020204" pitchFamily="34" charset="0"/>
                <a:cs typeface="Arial" panose="020B0604020202020204" pitchFamily="34" charset="0"/>
              </a:rPr>
              <a:t>Use your cloud provider’s service for managing secrets.</a:t>
            </a:r>
          </a:p>
          <a:p>
            <a:pPr algn="l"/>
            <a:r>
              <a:rPr lang="en-US" sz="1200" b="0" i="0" dirty="0">
                <a:solidFill>
                  <a:srgbClr val="000000"/>
                </a:solidFill>
                <a:effectLst/>
                <a:latin typeface="Arial" panose="020B0604020202020204" pitchFamily="34" charset="0"/>
                <a:cs typeface="Arial" panose="020B0604020202020204" pitchFamily="34" charset="0"/>
              </a:rPr>
              <a:t>If a password has been disclosed through the source code: change it.</a:t>
            </a:r>
          </a:p>
        </p:txBody>
      </p:sp>
      <p:sp>
        <p:nvSpPr>
          <p:cNvPr id="18" name="TextBox 17">
            <a:extLst>
              <a:ext uri="{FF2B5EF4-FFF2-40B4-BE49-F238E27FC236}">
                <a16:creationId xmlns:a16="http://schemas.microsoft.com/office/drawing/2014/main" id="{FC3661A9-A69C-4558-9FD6-B471CB3ABC85}"/>
              </a:ext>
            </a:extLst>
          </p:cNvPr>
          <p:cNvSpPr txBox="1"/>
          <p:nvPr/>
        </p:nvSpPr>
        <p:spPr>
          <a:xfrm>
            <a:off x="6567842" y="1278491"/>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Solution</a:t>
            </a:r>
          </a:p>
        </p:txBody>
      </p:sp>
      <p:sp>
        <p:nvSpPr>
          <p:cNvPr id="19" name="TextBox 18">
            <a:extLst>
              <a:ext uri="{FF2B5EF4-FFF2-40B4-BE49-F238E27FC236}">
                <a16:creationId xmlns:a16="http://schemas.microsoft.com/office/drawing/2014/main" id="{A02D8929-54AC-453A-B584-59BA9423CD2F}"/>
              </a:ext>
            </a:extLst>
          </p:cNvPr>
          <p:cNvSpPr txBox="1"/>
          <p:nvPr/>
        </p:nvSpPr>
        <p:spPr>
          <a:xfrm>
            <a:off x="344796" y="4981314"/>
            <a:ext cx="6223046" cy="830997"/>
          </a:xfrm>
          <a:prstGeom prst="rect">
            <a:avLst/>
          </a:prstGeom>
          <a:noFill/>
        </p:spPr>
        <p:txBody>
          <a:bodyPr wrap="square">
            <a:spAutoFit/>
          </a:bodyPr>
          <a:lstStyle/>
          <a:p>
            <a:pPr algn="l"/>
            <a:r>
              <a:rPr lang="en-US" sz="1200" b="0" i="0" dirty="0">
                <a:solidFill>
                  <a:srgbClr val="000000"/>
                </a:solidFill>
                <a:effectLst/>
                <a:latin typeface="Arial" panose="020B0604020202020204" pitchFamily="34" charset="0"/>
                <a:cs typeface="Arial" panose="020B0604020202020204" pitchFamily="34" charset="0"/>
              </a:rPr>
              <a:t>Formatted SQL queries can be difficult to maintain, debug and can increase the risk of SQL injection when concatenating untrusted values into the query. However, this rule doesn’t detect SQL injections (unlike rule S3649), the goal is only to highlight complex/formatted queries.</a:t>
            </a:r>
          </a:p>
        </p:txBody>
      </p:sp>
      <p:graphicFrame>
        <p:nvGraphicFramePr>
          <p:cNvPr id="20" name="Table 19">
            <a:extLst>
              <a:ext uri="{FF2B5EF4-FFF2-40B4-BE49-F238E27FC236}">
                <a16:creationId xmlns:a16="http://schemas.microsoft.com/office/drawing/2014/main" id="{E0B79C67-5D23-40E9-B851-27CB6C7817DE}"/>
              </a:ext>
            </a:extLst>
          </p:cNvPr>
          <p:cNvGraphicFramePr>
            <a:graphicFrameLocks noGrp="1"/>
          </p:cNvGraphicFramePr>
          <p:nvPr>
            <p:extLst>
              <p:ext uri="{D42A27DB-BD31-4B8C-83A1-F6EECF244321}">
                <p14:modId xmlns:p14="http://schemas.microsoft.com/office/powerpoint/2010/main" val="2477147664"/>
              </p:ext>
            </p:extLst>
          </p:nvPr>
        </p:nvGraphicFramePr>
        <p:xfrm>
          <a:off x="0" y="4047254"/>
          <a:ext cx="12192001" cy="555157"/>
        </p:xfrm>
        <a:graphic>
          <a:graphicData uri="http://schemas.openxmlformats.org/drawingml/2006/table">
            <a:tbl>
              <a:tblPr>
                <a:tableStyleId>{5C22544A-7EE6-4342-B048-85BDC9FD1C3A}</a:tableStyleId>
              </a:tblPr>
              <a:tblGrid>
                <a:gridCol w="2971406">
                  <a:extLst>
                    <a:ext uri="{9D8B030D-6E8A-4147-A177-3AD203B41FA5}">
                      <a16:colId xmlns:a16="http://schemas.microsoft.com/office/drawing/2014/main" val="3586711955"/>
                    </a:ext>
                  </a:extLst>
                </a:gridCol>
                <a:gridCol w="5561824">
                  <a:extLst>
                    <a:ext uri="{9D8B030D-6E8A-4147-A177-3AD203B41FA5}">
                      <a16:colId xmlns:a16="http://schemas.microsoft.com/office/drawing/2014/main" val="1638918883"/>
                    </a:ext>
                  </a:extLst>
                </a:gridCol>
                <a:gridCol w="3658771">
                  <a:extLst>
                    <a:ext uri="{9D8B030D-6E8A-4147-A177-3AD203B41FA5}">
                      <a16:colId xmlns:a16="http://schemas.microsoft.com/office/drawing/2014/main" val="2301570962"/>
                    </a:ext>
                  </a:extLst>
                </a:gridCol>
              </a:tblGrid>
              <a:tr h="322926">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Risk Level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Alert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77571556"/>
                  </a:ext>
                </a:extLst>
              </a:tr>
              <a:tr h="232231">
                <a:tc>
                  <a:txBody>
                    <a:bodyPr/>
                    <a:lstStyle/>
                    <a:p>
                      <a:pPr algn="ctr" fontAlgn="ctr"/>
                      <a:r>
                        <a:rPr lang="en-US" sz="1400" u="none" strike="noStrike" dirty="0">
                          <a:effectLst/>
                          <a:latin typeface="Arial" panose="020B0604020202020204" pitchFamily="34" charset="0"/>
                          <a:cs typeface="Arial" panose="020B0604020202020204" pitchFamily="34" charset="0"/>
                        </a:rPr>
                        <a:t>High</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r>
                        <a:rPr lang="en-US" sz="1400" u="none" strike="noStrike" dirty="0">
                          <a:effectLst/>
                          <a:latin typeface="Arial" panose="020B0604020202020204" pitchFamily="34" charset="0"/>
                          <a:cs typeface="Arial" panose="020B0604020202020204" pitchFamily="34" charset="0"/>
                        </a:rPr>
                        <a:t>SQL injection</a:t>
                      </a:r>
                      <a:endParaRPr lang="en-US" sz="140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dirty="0">
                          <a:solidFill>
                            <a:schemeClr val="tx1"/>
                          </a:solidFill>
                          <a:effectLst/>
                          <a:latin typeface="Arial" panose="020B0604020202020204" pitchFamily="34" charset="0"/>
                          <a:cs typeface="Arial" panose="020B0604020202020204" pitchFamily="34" charset="0"/>
                        </a:rPr>
                        <a:t>2</a:t>
                      </a: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07605"/>
                  </a:ext>
                </a:extLst>
              </a:tr>
            </a:tbl>
          </a:graphicData>
        </a:graphic>
      </p:graphicFrame>
      <p:sp>
        <p:nvSpPr>
          <p:cNvPr id="21" name="TextBox 20">
            <a:extLst>
              <a:ext uri="{FF2B5EF4-FFF2-40B4-BE49-F238E27FC236}">
                <a16:creationId xmlns:a16="http://schemas.microsoft.com/office/drawing/2014/main" id="{C0EE7AE6-0213-492A-BAAA-68219597DAFE}"/>
              </a:ext>
            </a:extLst>
          </p:cNvPr>
          <p:cNvSpPr txBox="1"/>
          <p:nvPr/>
        </p:nvSpPr>
        <p:spPr>
          <a:xfrm>
            <a:off x="188824" y="4602427"/>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Description</a:t>
            </a:r>
          </a:p>
        </p:txBody>
      </p:sp>
      <p:sp>
        <p:nvSpPr>
          <p:cNvPr id="22" name="TextBox 21">
            <a:extLst>
              <a:ext uri="{FF2B5EF4-FFF2-40B4-BE49-F238E27FC236}">
                <a16:creationId xmlns:a16="http://schemas.microsoft.com/office/drawing/2014/main" id="{E62BEA37-6C53-4C7D-B3F5-3F5FA9C7D72E}"/>
              </a:ext>
            </a:extLst>
          </p:cNvPr>
          <p:cNvSpPr txBox="1"/>
          <p:nvPr/>
        </p:nvSpPr>
        <p:spPr>
          <a:xfrm>
            <a:off x="6723814" y="4981313"/>
            <a:ext cx="5468186" cy="1015663"/>
          </a:xfrm>
          <a:prstGeom prst="rect">
            <a:avLst/>
          </a:prstGeom>
          <a:noFill/>
        </p:spPr>
        <p:txBody>
          <a:bodyPr wrap="square">
            <a:spAutoFit/>
          </a:bodyPr>
          <a:lstStyle/>
          <a:p>
            <a:pPr algn="l"/>
            <a:r>
              <a:rPr lang="en-US" sz="1200" b="0" i="0" dirty="0">
                <a:solidFill>
                  <a:srgbClr val="000000"/>
                </a:solidFill>
                <a:effectLst/>
                <a:latin typeface="Arial" panose="020B0604020202020204" pitchFamily="34" charset="0"/>
                <a:cs typeface="Arial" panose="020B0604020202020204" pitchFamily="34" charset="0"/>
              </a:rPr>
              <a:t>Recommended Secure Coding Practices</a:t>
            </a:r>
          </a:p>
          <a:p>
            <a:pPr algn="l"/>
            <a:r>
              <a:rPr lang="en-US" sz="1200" b="0" i="0" dirty="0">
                <a:solidFill>
                  <a:srgbClr val="000000"/>
                </a:solidFill>
                <a:effectLst/>
                <a:latin typeface="Arial" panose="020B0604020202020204" pitchFamily="34" charset="0"/>
                <a:cs typeface="Arial" panose="020B0604020202020204" pitchFamily="34" charset="0"/>
              </a:rPr>
              <a:t>Use parameterized queries, prepared statements, or stored procedures and bind variables to SQL query parameters.</a:t>
            </a:r>
          </a:p>
          <a:p>
            <a:pPr algn="l"/>
            <a:r>
              <a:rPr lang="en-US" sz="1200" b="0" i="0" dirty="0">
                <a:solidFill>
                  <a:srgbClr val="000000"/>
                </a:solidFill>
                <a:effectLst/>
                <a:latin typeface="Arial" panose="020B0604020202020204" pitchFamily="34" charset="0"/>
                <a:cs typeface="Arial" panose="020B0604020202020204" pitchFamily="34" charset="0"/>
              </a:rPr>
              <a:t>Consider using ORM frameworks if there is a need to have an abstract layer to access data.</a:t>
            </a:r>
          </a:p>
        </p:txBody>
      </p:sp>
      <p:sp>
        <p:nvSpPr>
          <p:cNvPr id="23" name="TextBox 22">
            <a:extLst>
              <a:ext uri="{FF2B5EF4-FFF2-40B4-BE49-F238E27FC236}">
                <a16:creationId xmlns:a16="http://schemas.microsoft.com/office/drawing/2014/main" id="{B3DA6669-3CF4-4F52-A458-202BFB8EF7CB}"/>
              </a:ext>
            </a:extLst>
          </p:cNvPr>
          <p:cNvSpPr txBox="1"/>
          <p:nvPr/>
        </p:nvSpPr>
        <p:spPr>
          <a:xfrm>
            <a:off x="6567842" y="4602427"/>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Solution</a:t>
            </a:r>
          </a:p>
        </p:txBody>
      </p:sp>
      <p:graphicFrame>
        <p:nvGraphicFramePr>
          <p:cNvPr id="24" name="Table 23">
            <a:extLst>
              <a:ext uri="{FF2B5EF4-FFF2-40B4-BE49-F238E27FC236}">
                <a16:creationId xmlns:a16="http://schemas.microsoft.com/office/drawing/2014/main" id="{1604F75F-C9EB-4A4B-898E-413E044DA941}"/>
              </a:ext>
            </a:extLst>
          </p:cNvPr>
          <p:cNvGraphicFramePr>
            <a:graphicFrameLocks noGrp="1"/>
          </p:cNvGraphicFramePr>
          <p:nvPr>
            <p:extLst>
              <p:ext uri="{D42A27DB-BD31-4B8C-83A1-F6EECF244321}">
                <p14:modId xmlns:p14="http://schemas.microsoft.com/office/powerpoint/2010/main" val="1552422321"/>
              </p:ext>
            </p:extLst>
          </p:nvPr>
        </p:nvGraphicFramePr>
        <p:xfrm>
          <a:off x="0" y="723317"/>
          <a:ext cx="12192001" cy="555157"/>
        </p:xfrm>
        <a:graphic>
          <a:graphicData uri="http://schemas.openxmlformats.org/drawingml/2006/table">
            <a:tbl>
              <a:tblPr>
                <a:tableStyleId>{5C22544A-7EE6-4342-B048-85BDC9FD1C3A}</a:tableStyleId>
              </a:tblPr>
              <a:tblGrid>
                <a:gridCol w="2971406">
                  <a:extLst>
                    <a:ext uri="{9D8B030D-6E8A-4147-A177-3AD203B41FA5}">
                      <a16:colId xmlns:a16="http://schemas.microsoft.com/office/drawing/2014/main" val="3586711955"/>
                    </a:ext>
                  </a:extLst>
                </a:gridCol>
                <a:gridCol w="5561824">
                  <a:extLst>
                    <a:ext uri="{9D8B030D-6E8A-4147-A177-3AD203B41FA5}">
                      <a16:colId xmlns:a16="http://schemas.microsoft.com/office/drawing/2014/main" val="1638918883"/>
                    </a:ext>
                  </a:extLst>
                </a:gridCol>
                <a:gridCol w="3658771">
                  <a:extLst>
                    <a:ext uri="{9D8B030D-6E8A-4147-A177-3AD203B41FA5}">
                      <a16:colId xmlns:a16="http://schemas.microsoft.com/office/drawing/2014/main" val="2301570962"/>
                    </a:ext>
                  </a:extLst>
                </a:gridCol>
              </a:tblGrid>
              <a:tr h="322926">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Risk Level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Alert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77571556"/>
                  </a:ext>
                </a:extLst>
              </a:tr>
              <a:tr h="232231">
                <a:tc>
                  <a:txBody>
                    <a:bodyPr/>
                    <a:lstStyle/>
                    <a:p>
                      <a:pPr algn="ctr" fontAlgn="ctr"/>
                      <a:r>
                        <a:rPr lang="en-US" sz="1400" u="none" strike="noStrike" dirty="0">
                          <a:effectLst/>
                          <a:latin typeface="Arial" panose="020B0604020202020204" pitchFamily="34" charset="0"/>
                          <a:cs typeface="Arial" panose="020B0604020202020204" pitchFamily="34" charset="0"/>
                        </a:rPr>
                        <a:t>High</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r>
                        <a:rPr lang="en-US" sz="1400" u="none" strike="noStrike" dirty="0">
                          <a:effectLst/>
                          <a:latin typeface="Arial" panose="020B0604020202020204" pitchFamily="34" charset="0"/>
                          <a:cs typeface="Arial" panose="020B0604020202020204" pitchFamily="34" charset="0"/>
                        </a:rPr>
                        <a:t>Authentication</a:t>
                      </a:r>
                      <a:endParaRPr lang="en-US" sz="140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5</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07605"/>
                  </a:ext>
                </a:extLst>
              </a:tr>
            </a:tbl>
          </a:graphicData>
        </a:graphic>
      </p:graphicFrame>
    </p:spTree>
    <p:extLst>
      <p:ext uri="{BB962C8B-B14F-4D97-AF65-F5344CB8AC3E}">
        <p14:creationId xmlns:p14="http://schemas.microsoft.com/office/powerpoint/2010/main" val="7193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A4A7-42CD-444F-A905-55F62B030C8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Assignment execution plan and results</a:t>
            </a:r>
          </a:p>
        </p:txBody>
      </p:sp>
      <p:sp>
        <p:nvSpPr>
          <p:cNvPr id="3" name="TextBox 2">
            <a:extLst>
              <a:ext uri="{FF2B5EF4-FFF2-40B4-BE49-F238E27FC236}">
                <a16:creationId xmlns:a16="http://schemas.microsoft.com/office/drawing/2014/main" id="{FEF274BF-E724-49D2-8833-41815A9579D2}"/>
              </a:ext>
            </a:extLst>
          </p:cNvPr>
          <p:cNvSpPr txBox="1"/>
          <p:nvPr/>
        </p:nvSpPr>
        <p:spPr>
          <a:xfrm>
            <a:off x="960471" y="760594"/>
            <a:ext cx="6158754" cy="5511765"/>
          </a:xfrm>
          <a:prstGeom prst="rect">
            <a:avLst/>
          </a:prstGeom>
          <a:noFill/>
        </p:spPr>
        <p:txBody>
          <a:bodyPr wrap="square" rtlCol="0">
            <a:spAutoFit/>
          </a:bodyPr>
          <a:lstStyle/>
          <a:p>
            <a:pPr>
              <a:lnSpc>
                <a:spcPct val="250000"/>
              </a:lnSpc>
            </a:pPr>
            <a:r>
              <a:rPr lang="en-US" dirty="0">
                <a:latin typeface="Arial" panose="020B0604020202020204" pitchFamily="34" charset="0"/>
                <a:cs typeface="Arial" panose="020B0604020202020204" pitchFamily="34" charset="0"/>
              </a:rPr>
              <a:t>Select scanning tools</a:t>
            </a:r>
          </a:p>
          <a:p>
            <a:pPr marL="742950" lvl="1" indent="-285750">
              <a:lnSpc>
                <a:spcPct val="250000"/>
              </a:lnSpc>
              <a:buFont typeface="Arial" panose="020B0604020202020204" pitchFamily="34" charset="0"/>
              <a:buChar char="•"/>
            </a:pPr>
            <a:r>
              <a:rPr lang="en-US" dirty="0">
                <a:latin typeface="Arial" panose="020B0604020202020204" pitchFamily="34" charset="0"/>
                <a:cs typeface="Arial" panose="020B0604020202020204" pitchFamily="34" charset="0"/>
              </a:rPr>
              <a:t>Vulnerability Scanning Tools</a:t>
            </a:r>
          </a:p>
          <a:p>
            <a:pPr marL="742950" lvl="1" indent="-285750">
              <a:lnSpc>
                <a:spcPct val="250000"/>
              </a:lnSpc>
              <a:buFont typeface="Arial" panose="020B0604020202020204" pitchFamily="34" charset="0"/>
              <a:buChar char="•"/>
            </a:pPr>
            <a:r>
              <a:rPr lang="en-US" dirty="0">
                <a:latin typeface="Arial" panose="020B0604020202020204" pitchFamily="34" charset="0"/>
                <a:cs typeface="Arial" panose="020B0604020202020204" pitchFamily="34" charset="0"/>
              </a:rPr>
              <a:t>Source Code Analysis Tools</a:t>
            </a:r>
          </a:p>
          <a:p>
            <a:pPr>
              <a:lnSpc>
                <a:spcPct val="250000"/>
              </a:lnSpc>
            </a:pPr>
            <a:r>
              <a:rPr lang="en-US" dirty="0">
                <a:latin typeface="Arial" panose="020B0604020202020204" pitchFamily="34" charset="0"/>
                <a:cs typeface="Arial" panose="020B0604020202020204" pitchFamily="34" charset="0"/>
              </a:rPr>
              <a:t>Set up the testing environment</a:t>
            </a:r>
          </a:p>
          <a:p>
            <a:pPr>
              <a:lnSpc>
                <a:spcPct val="250000"/>
              </a:lnSpc>
            </a:pPr>
            <a:r>
              <a:rPr lang="en-US" dirty="0">
                <a:latin typeface="Arial" panose="020B0604020202020204" pitchFamily="34" charset="0"/>
                <a:cs typeface="Arial" panose="020B0604020202020204" pitchFamily="34" charset="0"/>
              </a:rPr>
              <a:t>Perform vulnerability scanning and get the report</a:t>
            </a:r>
          </a:p>
          <a:p>
            <a:pPr>
              <a:lnSpc>
                <a:spcPct val="250000"/>
              </a:lnSpc>
            </a:pPr>
            <a:r>
              <a:rPr lang="en-US" dirty="0">
                <a:latin typeface="Arial" panose="020B0604020202020204" pitchFamily="34" charset="0"/>
                <a:cs typeface="Arial" panose="020B0604020202020204" pitchFamily="34" charset="0"/>
              </a:rPr>
              <a:t>Perform source code analysis and get the report</a:t>
            </a:r>
          </a:p>
          <a:p>
            <a:pPr>
              <a:lnSpc>
                <a:spcPct val="250000"/>
              </a:lnSpc>
            </a:pPr>
            <a:r>
              <a:rPr lang="en-US" dirty="0">
                <a:latin typeface="Arial" panose="020B0604020202020204" pitchFamily="34" charset="0"/>
                <a:cs typeface="Arial" panose="020B0604020202020204" pitchFamily="34" charset="0"/>
              </a:rPr>
              <a:t>Analyze reports, prepare findings and remediation</a:t>
            </a:r>
          </a:p>
          <a:p>
            <a:pPr>
              <a:lnSpc>
                <a:spcPct val="250000"/>
              </a:lnSpc>
            </a:pPr>
            <a:r>
              <a:rPr lang="en-US" dirty="0">
                <a:latin typeface="Arial" panose="020B0604020202020204" pitchFamily="34" charset="0"/>
                <a:cs typeface="Arial" panose="020B0604020202020204" pitchFamily="34" charset="0"/>
              </a:rPr>
              <a:t>Explain used methodologies</a:t>
            </a:r>
          </a:p>
        </p:txBody>
      </p:sp>
      <p:pic>
        <p:nvPicPr>
          <p:cNvPr id="4" name="Picture 3">
            <a:extLst>
              <a:ext uri="{FF2B5EF4-FFF2-40B4-BE49-F238E27FC236}">
                <a16:creationId xmlns:a16="http://schemas.microsoft.com/office/drawing/2014/main" id="{997C3FA2-9BAB-4C7A-B7BD-5DDE99E6A5A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157177" y="1746850"/>
            <a:ext cx="1225099" cy="432719"/>
          </a:xfrm>
          <a:prstGeom prst="rect">
            <a:avLst/>
          </a:prstGeom>
        </p:spPr>
      </p:pic>
      <p:pic>
        <p:nvPicPr>
          <p:cNvPr id="5" name="Picture 4">
            <a:extLst>
              <a:ext uri="{FF2B5EF4-FFF2-40B4-BE49-F238E27FC236}">
                <a16:creationId xmlns:a16="http://schemas.microsoft.com/office/drawing/2014/main" id="{D95E0BB7-D9C1-46FC-B968-3D4809B980B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065395" y="2283239"/>
            <a:ext cx="1689443" cy="516219"/>
          </a:xfrm>
          <a:prstGeom prst="rect">
            <a:avLst/>
          </a:prstGeom>
        </p:spPr>
      </p:pic>
      <p:grpSp>
        <p:nvGrpSpPr>
          <p:cNvPr id="11" name="GroupedIcon 876">
            <a:extLst>
              <a:ext uri="{FF2B5EF4-FFF2-40B4-BE49-F238E27FC236}">
                <a16:creationId xmlns:a16="http://schemas.microsoft.com/office/drawing/2014/main" id="{1323AFDE-D4F5-45AF-B9B9-4F7669B9C616}"/>
              </a:ext>
            </a:extLst>
          </p:cNvPr>
          <p:cNvGrpSpPr>
            <a:grpSpLocks noChangeAspect="1"/>
          </p:cNvGrpSpPr>
          <p:nvPr/>
        </p:nvGrpSpPr>
        <p:grpSpPr>
          <a:xfrm>
            <a:off x="430537" y="3844128"/>
            <a:ext cx="359773" cy="359773"/>
            <a:chOff x="11081015" y="1870821"/>
            <a:chExt cx="359773" cy="359773"/>
          </a:xfrm>
        </p:grpSpPr>
        <p:sp>
          <p:nvSpPr>
            <p:cNvPr id="12" name="RoundedRectangle 876">
              <a:extLst>
                <a:ext uri="{FF2B5EF4-FFF2-40B4-BE49-F238E27FC236}">
                  <a16:creationId xmlns:a16="http://schemas.microsoft.com/office/drawing/2014/main" id="{E9E99801-CDB2-4366-A5B9-CDEF436FBF57}"/>
                </a:ext>
              </a:extLst>
            </p:cNvPr>
            <p:cNvSpPr/>
            <p:nvPr/>
          </p:nvSpPr>
          <p:spPr>
            <a:xfrm>
              <a:off x="11081015" y="1870821"/>
              <a:ext cx="359773" cy="359773"/>
            </a:xfrm>
            <a:prstGeom prst="roundRect">
              <a:avLst>
                <a:gd name="adj" fmla="val 10000"/>
              </a:avLst>
            </a:prstGeom>
            <a:noFill/>
            <a:ln w="15875">
              <a:solidFill>
                <a:srgbClr val="7700FF"/>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cs typeface="Arial" panose="020B0604020202020204" pitchFamily="34" charset="0"/>
              </a:endParaRPr>
            </a:p>
          </p:txBody>
        </p:sp>
        <p:pic>
          <p:nvPicPr>
            <p:cNvPr id="13" name="Icon 876">
              <a:extLst>
                <a:ext uri="{FF2B5EF4-FFF2-40B4-BE49-F238E27FC236}">
                  <a16:creationId xmlns:a16="http://schemas.microsoft.com/office/drawing/2014/main" id="{645EFA8E-7366-43FA-B065-25FB31DE5E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81015" y="1870821"/>
              <a:ext cx="359773" cy="359773"/>
            </a:xfrm>
            <a:prstGeom prst="rect">
              <a:avLst/>
            </a:prstGeom>
          </p:spPr>
        </p:pic>
      </p:grpSp>
      <p:grpSp>
        <p:nvGrpSpPr>
          <p:cNvPr id="16" name="GroupedIcon 913">
            <a:extLst>
              <a:ext uri="{FF2B5EF4-FFF2-40B4-BE49-F238E27FC236}">
                <a16:creationId xmlns:a16="http://schemas.microsoft.com/office/drawing/2014/main" id="{1CA3169C-E527-4397-99EE-B884A68AE823}"/>
              </a:ext>
            </a:extLst>
          </p:cNvPr>
          <p:cNvGrpSpPr>
            <a:grpSpLocks noChangeAspect="1"/>
          </p:cNvGrpSpPr>
          <p:nvPr/>
        </p:nvGrpSpPr>
        <p:grpSpPr>
          <a:xfrm>
            <a:off x="430537" y="5218976"/>
            <a:ext cx="359773" cy="359774"/>
            <a:chOff x="7627193" y="5036825"/>
            <a:chExt cx="359773" cy="359774"/>
          </a:xfrm>
        </p:grpSpPr>
        <p:sp>
          <p:nvSpPr>
            <p:cNvPr id="17" name="RoundedRectangle 913">
              <a:extLst>
                <a:ext uri="{FF2B5EF4-FFF2-40B4-BE49-F238E27FC236}">
                  <a16:creationId xmlns:a16="http://schemas.microsoft.com/office/drawing/2014/main" id="{8791558F-A781-479C-9E36-4A78C5723989}"/>
                </a:ext>
              </a:extLst>
            </p:cNvPr>
            <p:cNvSpPr/>
            <p:nvPr/>
          </p:nvSpPr>
          <p:spPr>
            <a:xfrm>
              <a:off x="7627193" y="5036825"/>
              <a:ext cx="359773" cy="359774"/>
            </a:xfrm>
            <a:prstGeom prst="roundRect">
              <a:avLst>
                <a:gd name="adj" fmla="val 10000"/>
              </a:avLst>
            </a:prstGeom>
            <a:noFill/>
            <a:ln w="15875">
              <a:solidFill>
                <a:srgbClr val="7700FF"/>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cs typeface="Arial" panose="020B0604020202020204" pitchFamily="34" charset="0"/>
              </a:endParaRPr>
            </a:p>
          </p:txBody>
        </p:sp>
        <p:pic>
          <p:nvPicPr>
            <p:cNvPr id="18" name="Icon 913">
              <a:extLst>
                <a:ext uri="{FF2B5EF4-FFF2-40B4-BE49-F238E27FC236}">
                  <a16:creationId xmlns:a16="http://schemas.microsoft.com/office/drawing/2014/main" id="{2BB20B04-72D8-49D5-8077-55AB00DCF0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7193" y="5036825"/>
              <a:ext cx="359773" cy="359773"/>
            </a:xfrm>
            <a:prstGeom prst="rect">
              <a:avLst/>
            </a:prstGeom>
          </p:spPr>
        </p:pic>
      </p:grpSp>
      <p:grpSp>
        <p:nvGrpSpPr>
          <p:cNvPr id="21" name="GroupedIcon 882">
            <a:extLst>
              <a:ext uri="{FF2B5EF4-FFF2-40B4-BE49-F238E27FC236}">
                <a16:creationId xmlns:a16="http://schemas.microsoft.com/office/drawing/2014/main" id="{0F0B3265-8BC6-470C-AE4C-81D88DBC1640}"/>
              </a:ext>
            </a:extLst>
          </p:cNvPr>
          <p:cNvGrpSpPr>
            <a:grpSpLocks noChangeAspect="1"/>
          </p:cNvGrpSpPr>
          <p:nvPr/>
        </p:nvGrpSpPr>
        <p:grpSpPr>
          <a:xfrm>
            <a:off x="430537" y="4531552"/>
            <a:ext cx="359773" cy="359773"/>
            <a:chOff x="6475918" y="2662322"/>
            <a:chExt cx="359773" cy="359773"/>
          </a:xfrm>
        </p:grpSpPr>
        <p:sp>
          <p:nvSpPr>
            <p:cNvPr id="22" name="RoundedRectangle 882">
              <a:extLst>
                <a:ext uri="{FF2B5EF4-FFF2-40B4-BE49-F238E27FC236}">
                  <a16:creationId xmlns:a16="http://schemas.microsoft.com/office/drawing/2014/main" id="{5C4AAFF3-1A83-4E10-9F3A-7F1460DF8EC7}"/>
                </a:ext>
              </a:extLst>
            </p:cNvPr>
            <p:cNvSpPr/>
            <p:nvPr/>
          </p:nvSpPr>
          <p:spPr>
            <a:xfrm>
              <a:off x="6475918" y="2662322"/>
              <a:ext cx="359773" cy="359773"/>
            </a:xfrm>
            <a:prstGeom prst="roundRect">
              <a:avLst>
                <a:gd name="adj" fmla="val 10000"/>
              </a:avLst>
            </a:prstGeom>
            <a:noFill/>
            <a:ln w="15875">
              <a:solidFill>
                <a:srgbClr val="7700FF"/>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cs typeface="Arial" panose="020B0604020202020204" pitchFamily="34" charset="0"/>
              </a:endParaRPr>
            </a:p>
          </p:txBody>
        </p:sp>
        <p:pic>
          <p:nvPicPr>
            <p:cNvPr id="23" name="Icon 882">
              <a:extLst>
                <a:ext uri="{FF2B5EF4-FFF2-40B4-BE49-F238E27FC236}">
                  <a16:creationId xmlns:a16="http://schemas.microsoft.com/office/drawing/2014/main" id="{A82C85B4-93A4-4CB4-8794-C0AA44DF42A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75918" y="2662322"/>
              <a:ext cx="359773" cy="359773"/>
            </a:xfrm>
            <a:prstGeom prst="rect">
              <a:avLst/>
            </a:prstGeom>
          </p:spPr>
        </p:pic>
      </p:grpSp>
      <p:grpSp>
        <p:nvGrpSpPr>
          <p:cNvPr id="26" name="GroupedIcon 908">
            <a:extLst>
              <a:ext uri="{FF2B5EF4-FFF2-40B4-BE49-F238E27FC236}">
                <a16:creationId xmlns:a16="http://schemas.microsoft.com/office/drawing/2014/main" id="{7A8A50B4-F292-4CF9-85C7-20BB996F55CD}"/>
              </a:ext>
            </a:extLst>
          </p:cNvPr>
          <p:cNvGrpSpPr>
            <a:grpSpLocks noChangeAspect="1"/>
          </p:cNvGrpSpPr>
          <p:nvPr/>
        </p:nvGrpSpPr>
        <p:grpSpPr>
          <a:xfrm>
            <a:off x="430537" y="5906401"/>
            <a:ext cx="359773" cy="359774"/>
            <a:chOff x="1870821" y="5036825"/>
            <a:chExt cx="359773" cy="359774"/>
          </a:xfrm>
        </p:grpSpPr>
        <p:sp>
          <p:nvSpPr>
            <p:cNvPr id="27" name="RoundedRectangle 908">
              <a:extLst>
                <a:ext uri="{FF2B5EF4-FFF2-40B4-BE49-F238E27FC236}">
                  <a16:creationId xmlns:a16="http://schemas.microsoft.com/office/drawing/2014/main" id="{949CA498-6E38-4AC4-AB4D-6D877C7EB0B8}"/>
                </a:ext>
              </a:extLst>
            </p:cNvPr>
            <p:cNvSpPr/>
            <p:nvPr/>
          </p:nvSpPr>
          <p:spPr>
            <a:xfrm>
              <a:off x="1870821" y="5036825"/>
              <a:ext cx="359773" cy="359774"/>
            </a:xfrm>
            <a:prstGeom prst="roundRect">
              <a:avLst>
                <a:gd name="adj" fmla="val 10000"/>
              </a:avLst>
            </a:prstGeom>
            <a:noFill/>
            <a:ln w="15875">
              <a:solidFill>
                <a:srgbClr val="7700FF"/>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cs typeface="Arial" panose="020B0604020202020204" pitchFamily="34" charset="0"/>
              </a:endParaRPr>
            </a:p>
          </p:txBody>
        </p:sp>
        <p:pic>
          <p:nvPicPr>
            <p:cNvPr id="28" name="Icon 908">
              <a:extLst>
                <a:ext uri="{FF2B5EF4-FFF2-40B4-BE49-F238E27FC236}">
                  <a16:creationId xmlns:a16="http://schemas.microsoft.com/office/drawing/2014/main" id="{2DAD3DC5-D448-4925-B673-38966F69B5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70821" y="5036825"/>
              <a:ext cx="359773" cy="359773"/>
            </a:xfrm>
            <a:prstGeom prst="rect">
              <a:avLst/>
            </a:prstGeom>
          </p:spPr>
        </p:pic>
      </p:grpSp>
      <p:grpSp>
        <p:nvGrpSpPr>
          <p:cNvPr id="31" name="GroupedIcon 871">
            <a:extLst>
              <a:ext uri="{FF2B5EF4-FFF2-40B4-BE49-F238E27FC236}">
                <a16:creationId xmlns:a16="http://schemas.microsoft.com/office/drawing/2014/main" id="{9DC67F86-7F55-433F-9B58-25859193B66C}"/>
              </a:ext>
            </a:extLst>
          </p:cNvPr>
          <p:cNvGrpSpPr>
            <a:grpSpLocks noChangeAspect="1"/>
          </p:cNvGrpSpPr>
          <p:nvPr/>
        </p:nvGrpSpPr>
        <p:grpSpPr>
          <a:xfrm>
            <a:off x="430537" y="3156704"/>
            <a:ext cx="359773" cy="359773"/>
            <a:chOff x="5324644" y="1870821"/>
            <a:chExt cx="359773" cy="359773"/>
          </a:xfrm>
        </p:grpSpPr>
        <p:sp>
          <p:nvSpPr>
            <p:cNvPr id="32" name="RoundedRectangle 871">
              <a:extLst>
                <a:ext uri="{FF2B5EF4-FFF2-40B4-BE49-F238E27FC236}">
                  <a16:creationId xmlns:a16="http://schemas.microsoft.com/office/drawing/2014/main" id="{68607410-7892-4CFD-B874-38E14804BF08}"/>
                </a:ext>
              </a:extLst>
            </p:cNvPr>
            <p:cNvSpPr/>
            <p:nvPr/>
          </p:nvSpPr>
          <p:spPr>
            <a:xfrm>
              <a:off x="5324644" y="1870821"/>
              <a:ext cx="359773" cy="359773"/>
            </a:xfrm>
            <a:prstGeom prst="roundRect">
              <a:avLst>
                <a:gd name="adj" fmla="val 10000"/>
              </a:avLst>
            </a:prstGeom>
            <a:noFill/>
            <a:ln w="15875">
              <a:solidFill>
                <a:srgbClr val="7700FF"/>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cs typeface="Arial" panose="020B0604020202020204" pitchFamily="34" charset="0"/>
              </a:endParaRPr>
            </a:p>
          </p:txBody>
        </p:sp>
        <p:pic>
          <p:nvPicPr>
            <p:cNvPr id="33" name="Icon 871">
              <a:extLst>
                <a:ext uri="{FF2B5EF4-FFF2-40B4-BE49-F238E27FC236}">
                  <a16:creationId xmlns:a16="http://schemas.microsoft.com/office/drawing/2014/main" id="{CEB8A8AA-810F-41E8-9C4C-6AEE2E027BC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24644" y="1870821"/>
              <a:ext cx="359773" cy="359773"/>
            </a:xfrm>
            <a:prstGeom prst="rect">
              <a:avLst/>
            </a:prstGeom>
          </p:spPr>
        </p:pic>
      </p:grpSp>
      <p:grpSp>
        <p:nvGrpSpPr>
          <p:cNvPr id="36" name="GroupedIcon 866">
            <a:extLst>
              <a:ext uri="{FF2B5EF4-FFF2-40B4-BE49-F238E27FC236}">
                <a16:creationId xmlns:a16="http://schemas.microsoft.com/office/drawing/2014/main" id="{35A2DFB8-6D94-4366-8879-B21D033308A5}"/>
              </a:ext>
            </a:extLst>
          </p:cNvPr>
          <p:cNvGrpSpPr>
            <a:grpSpLocks noChangeAspect="1"/>
          </p:cNvGrpSpPr>
          <p:nvPr/>
        </p:nvGrpSpPr>
        <p:grpSpPr>
          <a:xfrm>
            <a:off x="430537" y="1052523"/>
            <a:ext cx="359773" cy="359773"/>
            <a:chOff x="11081015" y="1079320"/>
            <a:chExt cx="359773" cy="359773"/>
          </a:xfrm>
        </p:grpSpPr>
        <p:sp>
          <p:nvSpPr>
            <p:cNvPr id="37" name="RoundedRectangle 866">
              <a:extLst>
                <a:ext uri="{FF2B5EF4-FFF2-40B4-BE49-F238E27FC236}">
                  <a16:creationId xmlns:a16="http://schemas.microsoft.com/office/drawing/2014/main" id="{E2F7CC9D-0837-4F13-A452-EBEB41F2D4AD}"/>
                </a:ext>
              </a:extLst>
            </p:cNvPr>
            <p:cNvSpPr/>
            <p:nvPr/>
          </p:nvSpPr>
          <p:spPr>
            <a:xfrm>
              <a:off x="11081015" y="1079320"/>
              <a:ext cx="359773" cy="359773"/>
            </a:xfrm>
            <a:prstGeom prst="roundRect">
              <a:avLst>
                <a:gd name="adj" fmla="val 10000"/>
              </a:avLst>
            </a:prstGeom>
            <a:noFill/>
            <a:ln w="15875">
              <a:solidFill>
                <a:srgbClr val="7700FF"/>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cs typeface="Arial" panose="020B0604020202020204" pitchFamily="34" charset="0"/>
              </a:endParaRPr>
            </a:p>
          </p:txBody>
        </p:sp>
        <p:pic>
          <p:nvPicPr>
            <p:cNvPr id="38" name="Icon 866">
              <a:extLst>
                <a:ext uri="{FF2B5EF4-FFF2-40B4-BE49-F238E27FC236}">
                  <a16:creationId xmlns:a16="http://schemas.microsoft.com/office/drawing/2014/main" id="{36005B37-C7F5-4327-B7E5-9964F451343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81015" y="1079320"/>
              <a:ext cx="359773" cy="359773"/>
            </a:xfrm>
            <a:prstGeom prst="rect">
              <a:avLst/>
            </a:prstGeom>
          </p:spPr>
        </p:pic>
      </p:grpSp>
      <p:sp>
        <p:nvSpPr>
          <p:cNvPr id="46" name="TextBox 45">
            <a:extLst>
              <a:ext uri="{FF2B5EF4-FFF2-40B4-BE49-F238E27FC236}">
                <a16:creationId xmlns:a16="http://schemas.microsoft.com/office/drawing/2014/main" id="{D0E2FCEE-8597-45D2-895C-B54983D4687B}"/>
              </a:ext>
            </a:extLst>
          </p:cNvPr>
          <p:cNvSpPr txBox="1"/>
          <p:nvPr/>
        </p:nvSpPr>
        <p:spPr>
          <a:xfrm>
            <a:off x="4948516" y="757629"/>
            <a:ext cx="7307355"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Deliverables on GitHub </a:t>
            </a:r>
            <a:r>
              <a:rPr lang="en-US" dirty="0">
                <a:latin typeface="Arial" panose="020B0604020202020204" pitchFamily="34" charset="0"/>
                <a:cs typeface="Arial" panose="020B0604020202020204" pitchFamily="34" charset="0"/>
                <a:hlinkClick r:id="rId10"/>
              </a:rPr>
              <a:t>https://github.com/markemelianov/TestVuln/</a:t>
            </a:r>
            <a:endParaRPr lang="en-US" dirty="0">
              <a:latin typeface="Arial" panose="020B0604020202020204" pitchFamily="34" charset="0"/>
              <a:cs typeface="Arial" panose="020B0604020202020204" pitchFamily="34" charset="0"/>
            </a:endParaRPr>
          </a:p>
        </p:txBody>
      </p:sp>
      <p:grpSp>
        <p:nvGrpSpPr>
          <p:cNvPr id="55" name="Group 54">
            <a:extLst>
              <a:ext uri="{FF2B5EF4-FFF2-40B4-BE49-F238E27FC236}">
                <a16:creationId xmlns:a16="http://schemas.microsoft.com/office/drawing/2014/main" id="{A1DC5AC9-9B88-4CBB-A9CD-A214CD890646}"/>
              </a:ext>
            </a:extLst>
          </p:cNvPr>
          <p:cNvGrpSpPr/>
          <p:nvPr/>
        </p:nvGrpSpPr>
        <p:grpSpPr>
          <a:xfrm>
            <a:off x="7926448" y="3844128"/>
            <a:ext cx="3015040" cy="359773"/>
            <a:chOff x="7926448" y="3844128"/>
            <a:chExt cx="3015040" cy="359773"/>
          </a:xfrm>
        </p:grpSpPr>
        <p:sp>
          <p:nvSpPr>
            <p:cNvPr id="47" name="TextBox 46">
              <a:extLst>
                <a:ext uri="{FF2B5EF4-FFF2-40B4-BE49-F238E27FC236}">
                  <a16:creationId xmlns:a16="http://schemas.microsoft.com/office/drawing/2014/main" id="{6F767EF2-D2A3-4BC7-BD2B-BE10002C8EE4}"/>
                </a:ext>
              </a:extLst>
            </p:cNvPr>
            <p:cNvSpPr txBox="1"/>
            <p:nvPr/>
          </p:nvSpPr>
          <p:spPr>
            <a:xfrm>
              <a:off x="8236388" y="3866243"/>
              <a:ext cx="270510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ZAP Report</a:t>
              </a:r>
            </a:p>
          </p:txBody>
        </p:sp>
        <p:pic>
          <p:nvPicPr>
            <p:cNvPr id="48" name="Icon 598">
              <a:extLst>
                <a:ext uri="{FF2B5EF4-FFF2-40B4-BE49-F238E27FC236}">
                  <a16:creationId xmlns:a16="http://schemas.microsoft.com/office/drawing/2014/main" id="{0CEE39E2-481B-4229-A38D-F1079F84A4D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26448" y="3844128"/>
              <a:ext cx="359773" cy="359773"/>
            </a:xfrm>
            <a:prstGeom prst="rect">
              <a:avLst/>
            </a:prstGeom>
          </p:spPr>
        </p:pic>
      </p:grpSp>
      <p:grpSp>
        <p:nvGrpSpPr>
          <p:cNvPr id="56" name="Group 55">
            <a:extLst>
              <a:ext uri="{FF2B5EF4-FFF2-40B4-BE49-F238E27FC236}">
                <a16:creationId xmlns:a16="http://schemas.microsoft.com/office/drawing/2014/main" id="{BA5E39EF-5C8D-486A-A095-742F1624DA27}"/>
              </a:ext>
            </a:extLst>
          </p:cNvPr>
          <p:cNvGrpSpPr/>
          <p:nvPr/>
        </p:nvGrpSpPr>
        <p:grpSpPr>
          <a:xfrm>
            <a:off x="7926448" y="4439986"/>
            <a:ext cx="2965672" cy="359773"/>
            <a:chOff x="7926448" y="4439986"/>
            <a:chExt cx="2965672" cy="359773"/>
          </a:xfrm>
        </p:grpSpPr>
        <p:sp>
          <p:nvSpPr>
            <p:cNvPr id="45" name="TextBox 44">
              <a:extLst>
                <a:ext uri="{FF2B5EF4-FFF2-40B4-BE49-F238E27FC236}">
                  <a16:creationId xmlns:a16="http://schemas.microsoft.com/office/drawing/2014/main" id="{7359C348-BD77-4D63-BD5F-83A6CB82D49F}"/>
                </a:ext>
              </a:extLst>
            </p:cNvPr>
            <p:cNvSpPr txBox="1"/>
            <p:nvPr/>
          </p:nvSpPr>
          <p:spPr>
            <a:xfrm>
              <a:off x="8187020" y="4457322"/>
              <a:ext cx="270510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SonarQube Report</a:t>
              </a:r>
            </a:p>
          </p:txBody>
        </p:sp>
        <p:pic>
          <p:nvPicPr>
            <p:cNvPr id="49" name="Icon 598">
              <a:extLst>
                <a:ext uri="{FF2B5EF4-FFF2-40B4-BE49-F238E27FC236}">
                  <a16:creationId xmlns:a16="http://schemas.microsoft.com/office/drawing/2014/main" id="{4EBBEE15-C916-443C-BBD2-020F56EDBC8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26448" y="4439986"/>
              <a:ext cx="359773" cy="359773"/>
            </a:xfrm>
            <a:prstGeom prst="rect">
              <a:avLst/>
            </a:prstGeom>
          </p:spPr>
        </p:pic>
      </p:grpSp>
      <p:grpSp>
        <p:nvGrpSpPr>
          <p:cNvPr id="53" name="Group 52">
            <a:extLst>
              <a:ext uri="{FF2B5EF4-FFF2-40B4-BE49-F238E27FC236}">
                <a16:creationId xmlns:a16="http://schemas.microsoft.com/office/drawing/2014/main" id="{AC57F937-8601-4CE9-9817-F443806294DC}"/>
              </a:ext>
            </a:extLst>
          </p:cNvPr>
          <p:cNvGrpSpPr/>
          <p:nvPr/>
        </p:nvGrpSpPr>
        <p:grpSpPr>
          <a:xfrm>
            <a:off x="7119225" y="1230376"/>
            <a:ext cx="4976007" cy="503053"/>
            <a:chOff x="5916113" y="5886741"/>
            <a:chExt cx="4976007" cy="503053"/>
          </a:xfrm>
        </p:grpSpPr>
        <p:sp>
          <p:nvSpPr>
            <p:cNvPr id="51" name="TextBox 50">
              <a:extLst>
                <a:ext uri="{FF2B5EF4-FFF2-40B4-BE49-F238E27FC236}">
                  <a16:creationId xmlns:a16="http://schemas.microsoft.com/office/drawing/2014/main" id="{0D657F00-1936-402E-8B0C-5EEBAB541B27}"/>
                </a:ext>
              </a:extLst>
            </p:cNvPr>
            <p:cNvSpPr txBox="1"/>
            <p:nvPr/>
          </p:nvSpPr>
          <p:spPr>
            <a:xfrm>
              <a:off x="6192371" y="5912740"/>
              <a:ext cx="4699749" cy="477054"/>
            </a:xfrm>
            <a:prstGeom prst="rect">
              <a:avLst/>
            </a:prstGeom>
            <a:noFill/>
          </p:spPr>
          <p:txBody>
            <a:bodyPr wrap="square">
              <a:spAutoFit/>
            </a:bodyPr>
            <a:lstStyle>
              <a:defPPr>
                <a:defRPr lang="ru-RU"/>
              </a:defPPr>
              <a:lvl1pPr>
                <a:defRPr>
                  <a:latin typeface="Arial" panose="020B0604020202020204" pitchFamily="34" charset="0"/>
                  <a:cs typeface="Arial" panose="020B0604020202020204" pitchFamily="34" charset="0"/>
                </a:defRPr>
              </a:lvl1pPr>
            </a:lstStyle>
            <a:p>
              <a:r>
                <a:rPr lang="en-US" sz="1400" dirty="0"/>
                <a:t>Assignment Report/Assignment_Report_Detailed.docx</a:t>
              </a:r>
            </a:p>
            <a:p>
              <a:r>
                <a:rPr lang="en-US" sz="1100" dirty="0"/>
                <a:t>	(the protocol and detailed explanation of actions)</a:t>
              </a:r>
            </a:p>
          </p:txBody>
        </p:sp>
        <p:pic>
          <p:nvPicPr>
            <p:cNvPr id="52" name="Icon 598">
              <a:extLst>
                <a:ext uri="{FF2B5EF4-FFF2-40B4-BE49-F238E27FC236}">
                  <a16:creationId xmlns:a16="http://schemas.microsoft.com/office/drawing/2014/main" id="{471EA6E1-06C8-4265-9CE5-FF2BDFF413E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16113" y="5886741"/>
              <a:ext cx="359773" cy="359773"/>
            </a:xfrm>
            <a:prstGeom prst="rect">
              <a:avLst/>
            </a:prstGeom>
          </p:spPr>
        </p:pic>
      </p:grpSp>
      <p:cxnSp>
        <p:nvCxnSpPr>
          <p:cNvPr id="57" name="Straight Arrow Connector 56">
            <a:extLst>
              <a:ext uri="{FF2B5EF4-FFF2-40B4-BE49-F238E27FC236}">
                <a16:creationId xmlns:a16="http://schemas.microsoft.com/office/drawing/2014/main" id="{0148CDDB-E9FC-473D-903D-94508BB055C3}"/>
              </a:ext>
            </a:extLst>
          </p:cNvPr>
          <p:cNvCxnSpPr>
            <a:cxnSpLocks/>
            <a:stCxn id="52" idx="2"/>
          </p:cNvCxnSpPr>
          <p:nvPr/>
        </p:nvCxnSpPr>
        <p:spPr>
          <a:xfrm>
            <a:off x="7299112" y="1590149"/>
            <a:ext cx="0" cy="4676025"/>
          </a:xfrm>
          <a:prstGeom prst="straightConnector1">
            <a:avLst/>
          </a:prstGeom>
          <a:ln>
            <a:prstDash val="lgDash"/>
          </a:ln>
        </p:spPr>
        <p:style>
          <a:lnRef idx="1">
            <a:schemeClr val="accent5"/>
          </a:lnRef>
          <a:fillRef idx="0">
            <a:schemeClr val="accent5"/>
          </a:fillRef>
          <a:effectRef idx="0">
            <a:schemeClr val="accent5"/>
          </a:effectRef>
          <a:fontRef idx="minor">
            <a:schemeClr val="tx1"/>
          </a:fontRef>
        </p:style>
      </p:cxnSp>
      <p:sp>
        <p:nvSpPr>
          <p:cNvPr id="66" name="TextBox 65">
            <a:extLst>
              <a:ext uri="{FF2B5EF4-FFF2-40B4-BE49-F238E27FC236}">
                <a16:creationId xmlns:a16="http://schemas.microsoft.com/office/drawing/2014/main" id="{14747766-39E9-4E50-866A-8A723120AE7D}"/>
              </a:ext>
            </a:extLst>
          </p:cNvPr>
          <p:cNvSpPr txBox="1"/>
          <p:nvPr/>
        </p:nvSpPr>
        <p:spPr>
          <a:xfrm>
            <a:off x="7926448" y="5236311"/>
            <a:ext cx="2965672"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&lt;&lt;See this report&gt;&gt;</a:t>
            </a:r>
          </a:p>
        </p:txBody>
      </p:sp>
      <p:grpSp>
        <p:nvGrpSpPr>
          <p:cNvPr id="70" name="Group 69">
            <a:extLst>
              <a:ext uri="{FF2B5EF4-FFF2-40B4-BE49-F238E27FC236}">
                <a16:creationId xmlns:a16="http://schemas.microsoft.com/office/drawing/2014/main" id="{A9C270C7-C4F7-4E95-8C20-2B1B49101984}"/>
              </a:ext>
            </a:extLst>
          </p:cNvPr>
          <p:cNvGrpSpPr/>
          <p:nvPr/>
        </p:nvGrpSpPr>
        <p:grpSpPr>
          <a:xfrm>
            <a:off x="7926448" y="2058241"/>
            <a:ext cx="3894068" cy="359773"/>
            <a:chOff x="7926448" y="4439986"/>
            <a:chExt cx="3894068" cy="359773"/>
          </a:xfrm>
        </p:grpSpPr>
        <p:sp>
          <p:nvSpPr>
            <p:cNvPr id="71" name="TextBox 70">
              <a:extLst>
                <a:ext uri="{FF2B5EF4-FFF2-40B4-BE49-F238E27FC236}">
                  <a16:creationId xmlns:a16="http://schemas.microsoft.com/office/drawing/2014/main" id="{C731137D-4A9A-4A05-9334-FE7EBD6C290E}"/>
                </a:ext>
              </a:extLst>
            </p:cNvPr>
            <p:cNvSpPr txBox="1"/>
            <p:nvPr/>
          </p:nvSpPr>
          <p:spPr>
            <a:xfrm>
              <a:off x="8187019" y="4457322"/>
              <a:ext cx="3633497" cy="307777"/>
            </a:xfrm>
            <a:prstGeom prst="rect">
              <a:avLst/>
            </a:prstGeom>
            <a:noFill/>
          </p:spPr>
          <p:txBody>
            <a:bodyPr wrap="square">
              <a:spAutoFit/>
            </a:bodyPr>
            <a:lstStyle/>
            <a:p>
              <a:r>
                <a:rPr lang="en-US" sz="1400" dirty="0" err="1">
                  <a:latin typeface="Arial" panose="020B0604020202020204" pitchFamily="34" charset="0"/>
                  <a:cs typeface="Arial" panose="020B0604020202020204" pitchFamily="34" charset="0"/>
                </a:rPr>
                <a:t>SecurityTools</a:t>
              </a:r>
              <a:r>
                <a:rPr lang="en-US" sz="1400" dirty="0">
                  <a:latin typeface="Arial" panose="020B0604020202020204" pitchFamily="34" charset="0"/>
                  <a:cs typeface="Arial" panose="020B0604020202020204" pitchFamily="34" charset="0"/>
                </a:rPr>
                <a:t>/Security_Tools_Analysis.xlsx</a:t>
              </a:r>
            </a:p>
          </p:txBody>
        </p:sp>
        <p:pic>
          <p:nvPicPr>
            <p:cNvPr id="72" name="Icon 598">
              <a:extLst>
                <a:ext uri="{FF2B5EF4-FFF2-40B4-BE49-F238E27FC236}">
                  <a16:creationId xmlns:a16="http://schemas.microsoft.com/office/drawing/2014/main" id="{97394DC8-FE04-44EE-8EC9-95892B5F2A4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26448" y="4439986"/>
              <a:ext cx="359773" cy="359773"/>
            </a:xfrm>
            <a:prstGeom prst="rect">
              <a:avLst/>
            </a:prstGeom>
          </p:spPr>
        </p:pic>
      </p:grpSp>
      <p:sp>
        <p:nvSpPr>
          <p:cNvPr id="73" name="TextBox 72">
            <a:extLst>
              <a:ext uri="{FF2B5EF4-FFF2-40B4-BE49-F238E27FC236}">
                <a16:creationId xmlns:a16="http://schemas.microsoft.com/office/drawing/2014/main" id="{36D3084D-1D5B-4E19-B66A-B7D30CDF3332}"/>
              </a:ext>
            </a:extLst>
          </p:cNvPr>
          <p:cNvSpPr txBox="1"/>
          <p:nvPr/>
        </p:nvSpPr>
        <p:spPr>
          <a:xfrm>
            <a:off x="7926448" y="5906401"/>
            <a:ext cx="2965672"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&lt;&lt;See this report&gt;&gt;</a:t>
            </a:r>
          </a:p>
        </p:txBody>
      </p:sp>
      <p:sp>
        <p:nvSpPr>
          <p:cNvPr id="74" name="TextBox 73">
            <a:extLst>
              <a:ext uri="{FF2B5EF4-FFF2-40B4-BE49-F238E27FC236}">
                <a16:creationId xmlns:a16="http://schemas.microsoft.com/office/drawing/2014/main" id="{AEB0C2D0-4487-41F1-94C1-F2A9D236065F}"/>
              </a:ext>
            </a:extLst>
          </p:cNvPr>
          <p:cNvSpPr txBox="1"/>
          <p:nvPr/>
        </p:nvSpPr>
        <p:spPr>
          <a:xfrm>
            <a:off x="7926448" y="3182701"/>
            <a:ext cx="2965672"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&lt;&lt;See this report&gt;&gt;</a:t>
            </a:r>
          </a:p>
        </p:txBody>
      </p:sp>
    </p:spTree>
    <p:extLst>
      <p:ext uri="{BB962C8B-B14F-4D97-AF65-F5344CB8AC3E}">
        <p14:creationId xmlns:p14="http://schemas.microsoft.com/office/powerpoint/2010/main" val="359851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1A22-79A4-4985-88ED-22EF17D2D52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Vulnerability Scanning Tools</a:t>
            </a:r>
          </a:p>
        </p:txBody>
      </p:sp>
      <p:graphicFrame>
        <p:nvGraphicFramePr>
          <p:cNvPr id="3" name="Table 2">
            <a:extLst>
              <a:ext uri="{FF2B5EF4-FFF2-40B4-BE49-F238E27FC236}">
                <a16:creationId xmlns:a16="http://schemas.microsoft.com/office/drawing/2014/main" id="{00DBAE75-1497-466B-B26B-4BE6F53FFAD5}"/>
              </a:ext>
            </a:extLst>
          </p:cNvPr>
          <p:cNvGraphicFramePr>
            <a:graphicFrameLocks noGrp="1"/>
          </p:cNvGraphicFramePr>
          <p:nvPr>
            <p:extLst>
              <p:ext uri="{D42A27DB-BD31-4B8C-83A1-F6EECF244321}">
                <p14:modId xmlns:p14="http://schemas.microsoft.com/office/powerpoint/2010/main" val="1737687399"/>
              </p:ext>
            </p:extLst>
          </p:nvPr>
        </p:nvGraphicFramePr>
        <p:xfrm>
          <a:off x="2338253" y="3593520"/>
          <a:ext cx="6565260" cy="2795579"/>
        </p:xfrm>
        <a:graphic>
          <a:graphicData uri="http://schemas.openxmlformats.org/drawingml/2006/table">
            <a:tbl>
              <a:tblPr firstRow="1" firstCol="1" bandRow="1">
                <a:tableStyleId>{2D5ABB26-0587-4C30-8999-92F81FD0307C}</a:tableStyleId>
              </a:tblPr>
              <a:tblGrid>
                <a:gridCol w="3006745">
                  <a:extLst>
                    <a:ext uri="{9D8B030D-6E8A-4147-A177-3AD203B41FA5}">
                      <a16:colId xmlns:a16="http://schemas.microsoft.com/office/drawing/2014/main" val="3812295043"/>
                    </a:ext>
                  </a:extLst>
                </a:gridCol>
                <a:gridCol w="3558515">
                  <a:extLst>
                    <a:ext uri="{9D8B030D-6E8A-4147-A177-3AD203B41FA5}">
                      <a16:colId xmlns:a16="http://schemas.microsoft.com/office/drawing/2014/main" val="2920631506"/>
                    </a:ext>
                  </a:extLst>
                </a:gridCol>
              </a:tblGrid>
              <a:tr h="433374">
                <a:tc>
                  <a:txBody>
                    <a:bodyPr/>
                    <a:lstStyle/>
                    <a:p>
                      <a:pPr algn="ctr">
                        <a:lnSpc>
                          <a:spcPct val="107000"/>
                        </a:lnSpc>
                      </a:pPr>
                      <a:r>
                        <a:rPr lang="en-US" sz="1600" dirty="0">
                          <a:solidFill>
                            <a:schemeClr val="bg1"/>
                          </a:solidFill>
                          <a:effectLst/>
                          <a:latin typeface="Arial" panose="020B0604020202020204" pitchFamily="34" charset="0"/>
                          <a:cs typeface="Arial" panose="020B0604020202020204" pitchFamily="34" charset="0"/>
                        </a:rPr>
                        <a:t>Name/Link</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B w="12700" cap="flat" cmpd="sng" algn="ctr">
                      <a:solidFill>
                        <a:schemeClr val="bg1">
                          <a:lumMod val="65000"/>
                        </a:schemeClr>
                      </a:solidFill>
                      <a:prstDash val="dot"/>
                      <a:round/>
                      <a:headEnd type="none" w="med" len="med"/>
                      <a:tailEnd type="none" w="med" len="med"/>
                    </a:lnB>
                    <a:solidFill>
                      <a:schemeClr val="accent5">
                        <a:lumMod val="75000"/>
                      </a:schemeClr>
                    </a:solidFill>
                  </a:tcPr>
                </a:tc>
                <a:tc>
                  <a:txBody>
                    <a:bodyPr/>
                    <a:lstStyle/>
                    <a:p>
                      <a:pPr algn="ctr">
                        <a:lnSpc>
                          <a:spcPct val="107000"/>
                        </a:lnSpc>
                      </a:pPr>
                      <a:r>
                        <a:rPr lang="en-US" sz="1600" dirty="0">
                          <a:solidFill>
                            <a:schemeClr val="bg1"/>
                          </a:solidFill>
                          <a:effectLst/>
                          <a:latin typeface="Arial" panose="020B0604020202020204" pitchFamily="34" charset="0"/>
                          <a:cs typeface="Arial" panose="020B0604020202020204" pitchFamily="34" charset="0"/>
                        </a:rPr>
                        <a:t>Result</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B w="12700" cap="flat" cmpd="sng" algn="ctr">
                      <a:solidFill>
                        <a:schemeClr val="bg1">
                          <a:lumMod val="65000"/>
                        </a:schemeClr>
                      </a:solidFill>
                      <a:prstDash val="dot"/>
                      <a:round/>
                      <a:headEnd type="none" w="med" len="med"/>
                      <a:tailEnd type="none" w="med" len="med"/>
                    </a:lnB>
                    <a:solidFill>
                      <a:schemeClr val="accent5">
                        <a:lumMod val="75000"/>
                      </a:schemeClr>
                    </a:solidFill>
                  </a:tcPr>
                </a:tc>
                <a:extLst>
                  <a:ext uri="{0D108BD9-81ED-4DB2-BD59-A6C34878D82A}">
                    <a16:rowId xmlns:a16="http://schemas.microsoft.com/office/drawing/2014/main" val="2972303484"/>
                  </a:ext>
                </a:extLst>
              </a:tr>
              <a:tr h="221031">
                <a:tc>
                  <a:txBody>
                    <a:bodyPr/>
                    <a:lstStyle/>
                    <a:p>
                      <a:pPr>
                        <a:lnSpc>
                          <a:spcPct val="107000"/>
                        </a:lnSpc>
                      </a:pPr>
                      <a:r>
                        <a:rPr lang="en-US" sz="1600" u="sng" dirty="0" err="1">
                          <a:effectLst/>
                          <a:latin typeface="Arial" panose="020B0604020202020204" pitchFamily="34" charset="0"/>
                          <a:cs typeface="Arial" panose="020B0604020202020204" pitchFamily="34" charset="0"/>
                          <a:hlinkClick r:id="rId2"/>
                        </a:rPr>
                        <a:t>GoLismero</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tc>
                  <a:txBody>
                    <a:bodyPr/>
                    <a:lstStyle/>
                    <a:p>
                      <a:pPr>
                        <a:lnSpc>
                          <a:spcPct val="107000"/>
                        </a:lnSpc>
                      </a:pPr>
                      <a:r>
                        <a:rPr lang="en-US" sz="1600">
                          <a:effectLst/>
                          <a:latin typeface="Arial" panose="020B0604020202020204" pitchFamily="34" charset="0"/>
                          <a:cs typeface="Arial" panose="020B0604020202020204" pitchFamily="34" charset="0"/>
                        </a:rPr>
                        <a:t>Deprecated</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extLst>
                  <a:ext uri="{0D108BD9-81ED-4DB2-BD59-A6C34878D82A}">
                    <a16:rowId xmlns:a16="http://schemas.microsoft.com/office/drawing/2014/main" val="1686469976"/>
                  </a:ext>
                </a:extLst>
              </a:tr>
              <a:tr h="221031">
                <a:tc>
                  <a:txBody>
                    <a:bodyPr/>
                    <a:lstStyle/>
                    <a:p>
                      <a:pPr>
                        <a:lnSpc>
                          <a:spcPct val="107000"/>
                        </a:lnSpc>
                      </a:pPr>
                      <a:r>
                        <a:rPr lang="en-US" sz="1600" u="sng" dirty="0">
                          <a:effectLst/>
                          <a:latin typeface="Arial" panose="020B0604020202020204" pitchFamily="34" charset="0"/>
                          <a:cs typeface="Arial" panose="020B0604020202020204" pitchFamily="34" charset="0"/>
                          <a:hlinkClick r:id="rId3"/>
                        </a:rPr>
                        <a:t>Grendel-Scan</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tc>
                  <a:txBody>
                    <a:bodyPr/>
                    <a:lstStyle/>
                    <a:p>
                      <a:pPr>
                        <a:lnSpc>
                          <a:spcPct val="107000"/>
                        </a:lnSpc>
                      </a:pPr>
                      <a:r>
                        <a:rPr lang="en-US" sz="1600" dirty="0">
                          <a:effectLst/>
                          <a:latin typeface="Arial" panose="020B0604020202020204" pitchFamily="34" charset="0"/>
                          <a:cs typeface="Arial" panose="020B0604020202020204" pitchFamily="34" charset="0"/>
                        </a:rPr>
                        <a:t>Last version: 2012</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extLst>
                  <a:ext uri="{0D108BD9-81ED-4DB2-BD59-A6C34878D82A}">
                    <a16:rowId xmlns:a16="http://schemas.microsoft.com/office/drawing/2014/main" val="1186319312"/>
                  </a:ext>
                </a:extLst>
              </a:tr>
              <a:tr h="388751">
                <a:tc>
                  <a:txBody>
                    <a:bodyPr/>
                    <a:lstStyle/>
                    <a:p>
                      <a:pPr>
                        <a:lnSpc>
                          <a:spcPct val="107000"/>
                        </a:lnSpc>
                      </a:pPr>
                      <a:r>
                        <a:rPr lang="en-US" sz="1600" u="sng" dirty="0">
                          <a:effectLst/>
                          <a:latin typeface="Arial" panose="020B0604020202020204" pitchFamily="34" charset="0"/>
                          <a:cs typeface="Arial" panose="020B0604020202020204" pitchFamily="34" charset="0"/>
                          <a:hlinkClick r:id="rId4"/>
                        </a:rPr>
                        <a:t>Nuclei</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tc>
                  <a:txBody>
                    <a:bodyPr/>
                    <a:lstStyle/>
                    <a:p>
                      <a:pPr>
                        <a:lnSpc>
                          <a:spcPct val="107000"/>
                        </a:lnSpc>
                      </a:pPr>
                      <a:r>
                        <a:rPr lang="en-US" sz="1600" dirty="0">
                          <a:effectLst/>
                          <a:latin typeface="Arial" panose="020B0604020202020204" pitchFamily="34" charset="0"/>
                          <a:cs typeface="Arial" panose="020B0604020202020204" pitchFamily="34" charset="0"/>
                        </a:rPr>
                        <a:t>Only CLI, no GUI</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extLst>
                  <a:ext uri="{0D108BD9-81ED-4DB2-BD59-A6C34878D82A}">
                    <a16:rowId xmlns:a16="http://schemas.microsoft.com/office/drawing/2014/main" val="2119621930"/>
                  </a:ext>
                </a:extLst>
              </a:tr>
              <a:tr h="303048">
                <a:tc>
                  <a:txBody>
                    <a:bodyPr/>
                    <a:lstStyle/>
                    <a:p>
                      <a:pPr>
                        <a:lnSpc>
                          <a:spcPct val="107000"/>
                        </a:lnSpc>
                      </a:pPr>
                      <a:r>
                        <a:rPr lang="en-US" sz="1600" u="sng" dirty="0">
                          <a:effectLst/>
                          <a:latin typeface="Arial" panose="020B0604020202020204" pitchFamily="34" charset="0"/>
                          <a:cs typeface="Arial" panose="020B0604020202020204" pitchFamily="34" charset="0"/>
                          <a:hlinkClick r:id="rId5"/>
                        </a:rPr>
                        <a:t>Ride (REST JSON Payload </a:t>
                      </a:r>
                      <a:r>
                        <a:rPr lang="en-US" sz="1600" u="sng" dirty="0" err="1">
                          <a:effectLst/>
                          <a:latin typeface="Arial" panose="020B0604020202020204" pitchFamily="34" charset="0"/>
                          <a:cs typeface="Arial" panose="020B0604020202020204" pitchFamily="34" charset="0"/>
                          <a:hlinkClick r:id="rId5"/>
                        </a:rPr>
                        <a:t>fuzzer</a:t>
                      </a:r>
                      <a:r>
                        <a:rPr lang="en-US" sz="1600" u="sng" dirty="0">
                          <a:effectLst/>
                          <a:latin typeface="Arial" panose="020B0604020202020204" pitchFamily="34" charset="0"/>
                          <a:cs typeface="Arial" panose="020B0604020202020204" pitchFamily="34" charset="0"/>
                          <a:hlinkClick r:id="rId5"/>
                        </a:rPr>
                        <a: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tc>
                  <a:txBody>
                    <a:bodyPr/>
                    <a:lstStyle/>
                    <a:p>
                      <a:pPr>
                        <a:lnSpc>
                          <a:spcPct val="107000"/>
                        </a:lnSpc>
                      </a:pPr>
                      <a:r>
                        <a:rPr lang="en-US" sz="1600" dirty="0">
                          <a:effectLst/>
                          <a:latin typeface="Arial" panose="020B0604020202020204" pitchFamily="34" charset="0"/>
                          <a:cs typeface="Arial" panose="020B0604020202020204" pitchFamily="34" charset="0"/>
                        </a:rPr>
                        <a:t>Last version: 2019</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extLst>
                  <a:ext uri="{0D108BD9-81ED-4DB2-BD59-A6C34878D82A}">
                    <a16:rowId xmlns:a16="http://schemas.microsoft.com/office/drawing/2014/main" val="3481704562"/>
                  </a:ext>
                </a:extLst>
              </a:tr>
              <a:tr h="221031">
                <a:tc>
                  <a:txBody>
                    <a:bodyPr/>
                    <a:lstStyle/>
                    <a:p>
                      <a:pPr>
                        <a:lnSpc>
                          <a:spcPct val="107000"/>
                        </a:lnSpc>
                      </a:pPr>
                      <a:r>
                        <a:rPr lang="en-US" sz="1600" u="sng" dirty="0">
                          <a:effectLst/>
                          <a:latin typeface="Arial" panose="020B0604020202020204" pitchFamily="34" charset="0"/>
                          <a:cs typeface="Arial" panose="020B0604020202020204" pitchFamily="34" charset="0"/>
                          <a:hlinkClick r:id="rId6"/>
                        </a:rPr>
                        <a:t>Vega</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tc>
                  <a:txBody>
                    <a:bodyPr/>
                    <a:lstStyle/>
                    <a:p>
                      <a:pPr>
                        <a:lnSpc>
                          <a:spcPct val="107000"/>
                        </a:lnSpc>
                      </a:pPr>
                      <a:r>
                        <a:rPr lang="en-US" sz="1600" dirty="0">
                          <a:effectLst/>
                          <a:latin typeface="Arial" panose="020B0604020202020204" pitchFamily="34" charset="0"/>
                          <a:cs typeface="Arial" panose="020B0604020202020204" pitchFamily="34" charset="0"/>
                        </a:rPr>
                        <a:t>Last version: 2014</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extLst>
                  <a:ext uri="{0D108BD9-81ED-4DB2-BD59-A6C34878D82A}">
                    <a16:rowId xmlns:a16="http://schemas.microsoft.com/office/drawing/2014/main" val="726530474"/>
                  </a:ext>
                </a:extLst>
              </a:tr>
              <a:tr h="221031">
                <a:tc>
                  <a:txBody>
                    <a:bodyPr/>
                    <a:lstStyle/>
                    <a:p>
                      <a:pPr>
                        <a:lnSpc>
                          <a:spcPct val="107000"/>
                        </a:lnSpc>
                      </a:pPr>
                      <a:r>
                        <a:rPr lang="en-US" sz="1600" u="sng" dirty="0">
                          <a:effectLst/>
                          <a:latin typeface="Arial" panose="020B0604020202020204" pitchFamily="34" charset="0"/>
                          <a:cs typeface="Arial" panose="020B0604020202020204" pitchFamily="34" charset="0"/>
                          <a:hlinkClick r:id="rId7"/>
                        </a:rPr>
                        <a:t>Wapiti</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tc>
                  <a:txBody>
                    <a:bodyPr/>
                    <a:lstStyle/>
                    <a:p>
                      <a:pPr>
                        <a:lnSpc>
                          <a:spcPct val="107000"/>
                        </a:lnSpc>
                      </a:pPr>
                      <a:r>
                        <a:rPr lang="en-US" sz="1600" dirty="0">
                          <a:effectLst/>
                          <a:latin typeface="Arial" panose="020B0604020202020204" pitchFamily="34" charset="0"/>
                          <a:cs typeface="Arial" panose="020B0604020202020204" pitchFamily="34" charset="0"/>
                        </a:rPr>
                        <a:t>Only CLI, no GUI</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extLst>
                  <a:ext uri="{0D108BD9-81ED-4DB2-BD59-A6C34878D82A}">
                    <a16:rowId xmlns:a16="http://schemas.microsoft.com/office/drawing/2014/main" val="1043312859"/>
                  </a:ext>
                </a:extLst>
              </a:tr>
              <a:tr h="481890">
                <a:tc>
                  <a:txBody>
                    <a:bodyPr/>
                    <a:lstStyle/>
                    <a:p>
                      <a:pPr>
                        <a:lnSpc>
                          <a:spcPct val="107000"/>
                        </a:lnSpc>
                      </a:pPr>
                      <a:r>
                        <a:rPr lang="en-US" sz="1600" u="sng" dirty="0">
                          <a:effectLst/>
                          <a:latin typeface="Arial" panose="020B0604020202020204" pitchFamily="34" charset="0"/>
                          <a:cs typeface="Arial" panose="020B0604020202020204" pitchFamily="34" charset="0"/>
                          <a:hlinkClick r:id="rId8"/>
                        </a:rPr>
                        <a:t>Zed Attack Proxy</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solidFill>
                      <a:schemeClr val="bg1">
                        <a:lumMod val="85000"/>
                      </a:schemeClr>
                    </a:solidFill>
                  </a:tcPr>
                </a:tc>
                <a:tc>
                  <a:txBody>
                    <a:bodyPr/>
                    <a:lstStyle/>
                    <a:p>
                      <a:pPr>
                        <a:lnSpc>
                          <a:spcPct val="107000"/>
                        </a:lnSpc>
                      </a:pPr>
                      <a:r>
                        <a:rPr lang="en-US" sz="1600" dirty="0">
                          <a:effectLst/>
                          <a:latin typeface="Arial" panose="020B0604020202020204" pitchFamily="34" charset="0"/>
                          <a:cs typeface="Arial" panose="020B0604020202020204" pitchFamily="34" charset="0"/>
                        </a:rPr>
                        <a:t>Last version: 2021</a:t>
                      </a:r>
                    </a:p>
                    <a:p>
                      <a:pPr>
                        <a:lnSpc>
                          <a:spcPct val="107000"/>
                        </a:lnSpc>
                      </a:pPr>
                      <a:r>
                        <a:rPr lang="en-US" sz="1600" dirty="0">
                          <a:effectLst/>
                          <a:latin typeface="Arial" panose="020B0604020202020204" pitchFamily="34" charset="0"/>
                          <a:cs typeface="Arial" panose="020B0604020202020204" pitchFamily="34" charset="0"/>
                        </a:rPr>
                        <a:t>GUI, powerful reporting etc.</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solidFill>
                      <a:schemeClr val="bg1">
                        <a:lumMod val="85000"/>
                      </a:schemeClr>
                    </a:solidFill>
                  </a:tcPr>
                </a:tc>
                <a:extLst>
                  <a:ext uri="{0D108BD9-81ED-4DB2-BD59-A6C34878D82A}">
                    <a16:rowId xmlns:a16="http://schemas.microsoft.com/office/drawing/2014/main" val="3626494336"/>
                  </a:ext>
                </a:extLst>
              </a:tr>
            </a:tbl>
          </a:graphicData>
        </a:graphic>
      </p:graphicFrame>
      <p:sp>
        <p:nvSpPr>
          <p:cNvPr id="4" name="TextBox 3">
            <a:extLst>
              <a:ext uri="{FF2B5EF4-FFF2-40B4-BE49-F238E27FC236}">
                <a16:creationId xmlns:a16="http://schemas.microsoft.com/office/drawing/2014/main" id="{CD98CD1E-74B0-4651-9E8B-E55A26EB71A8}"/>
              </a:ext>
            </a:extLst>
          </p:cNvPr>
          <p:cNvSpPr txBox="1"/>
          <p:nvPr/>
        </p:nvSpPr>
        <p:spPr>
          <a:xfrm>
            <a:off x="406447" y="2110334"/>
            <a:ext cx="1301125" cy="984885"/>
          </a:xfrm>
          <a:prstGeom prst="rect">
            <a:avLst/>
          </a:prstGeom>
          <a:noFill/>
        </p:spPr>
        <p:txBody>
          <a:bodyPr wrap="square" rtlCol="0">
            <a:spAutoFit/>
          </a:bodyPr>
          <a:lstStyle/>
          <a:p>
            <a:pPr algn="ctr"/>
            <a:r>
              <a:rPr lang="ru-RU" sz="4000" dirty="0">
                <a:latin typeface="Arial" panose="020B0604020202020204" pitchFamily="34" charset="0"/>
                <a:cs typeface="Arial" panose="020B0604020202020204" pitchFamily="34" charset="0"/>
              </a:rPr>
              <a:t>88</a:t>
            </a: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tools</a:t>
            </a:r>
          </a:p>
        </p:txBody>
      </p:sp>
      <p:sp>
        <p:nvSpPr>
          <p:cNvPr id="5" name="TextBox 4">
            <a:extLst>
              <a:ext uri="{FF2B5EF4-FFF2-40B4-BE49-F238E27FC236}">
                <a16:creationId xmlns:a16="http://schemas.microsoft.com/office/drawing/2014/main" id="{CDFA3E06-4B35-42CE-9F0A-AA9E8EBC28DD}"/>
              </a:ext>
            </a:extLst>
          </p:cNvPr>
          <p:cNvSpPr txBox="1"/>
          <p:nvPr/>
        </p:nvSpPr>
        <p:spPr>
          <a:xfrm>
            <a:off x="5701168" y="2110334"/>
            <a:ext cx="1301125" cy="984885"/>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candidates</a:t>
            </a:r>
          </a:p>
        </p:txBody>
      </p:sp>
      <p:pic>
        <p:nvPicPr>
          <p:cNvPr id="7" name="Picture 6">
            <a:extLst>
              <a:ext uri="{FF2B5EF4-FFF2-40B4-BE49-F238E27FC236}">
                <a16:creationId xmlns:a16="http://schemas.microsoft.com/office/drawing/2014/main" id="{8C69137C-E45C-4B02-A586-44C3B305C48B}"/>
              </a:ext>
            </a:extLst>
          </p:cNvPr>
          <p:cNvPicPr>
            <a:picLocks noChangeAspect="1"/>
          </p:cNvPicPr>
          <p:nvPr/>
        </p:nvPicPr>
        <p:blipFill>
          <a:blip r:embed="rId9">
            <a:clrChange>
              <a:clrFrom>
                <a:srgbClr val="F3F4F6"/>
              </a:clrFrom>
              <a:clrTo>
                <a:srgbClr val="F3F4F6">
                  <a:alpha val="0"/>
                </a:srgbClr>
              </a:clrTo>
            </a:clrChange>
          </a:blip>
          <a:stretch>
            <a:fillRect/>
          </a:stretch>
        </p:blipFill>
        <p:spPr>
          <a:xfrm>
            <a:off x="212715" y="1261111"/>
            <a:ext cx="1546994" cy="609653"/>
          </a:xfrm>
          <a:prstGeom prst="rect">
            <a:avLst/>
          </a:prstGeom>
        </p:spPr>
      </p:pic>
      <p:sp>
        <p:nvSpPr>
          <p:cNvPr id="8" name="TextBox 7">
            <a:extLst>
              <a:ext uri="{FF2B5EF4-FFF2-40B4-BE49-F238E27FC236}">
                <a16:creationId xmlns:a16="http://schemas.microsoft.com/office/drawing/2014/main" id="{C325F9DC-E7EA-419C-AB11-45C49B7256DA}"/>
              </a:ext>
            </a:extLst>
          </p:cNvPr>
          <p:cNvSpPr txBox="1"/>
          <p:nvPr/>
        </p:nvSpPr>
        <p:spPr>
          <a:xfrm>
            <a:off x="10070071" y="2110334"/>
            <a:ext cx="1301125" cy="984885"/>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winner</a:t>
            </a:r>
          </a:p>
        </p:txBody>
      </p:sp>
      <p:sp>
        <p:nvSpPr>
          <p:cNvPr id="10" name="TextBox 9">
            <a:extLst>
              <a:ext uri="{FF2B5EF4-FFF2-40B4-BE49-F238E27FC236}">
                <a16:creationId xmlns:a16="http://schemas.microsoft.com/office/drawing/2014/main" id="{B27DC15B-E7C5-4877-8225-00664FA3A830}"/>
              </a:ext>
            </a:extLst>
          </p:cNvPr>
          <p:cNvSpPr txBox="1"/>
          <p:nvPr/>
        </p:nvSpPr>
        <p:spPr>
          <a:xfrm>
            <a:off x="9655103" y="4248426"/>
            <a:ext cx="2131060" cy="646331"/>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OWASP ZAP</a:t>
            </a:r>
          </a:p>
          <a:p>
            <a:pPr algn="ctr"/>
            <a:r>
              <a:rPr lang="en-US" dirty="0">
                <a:latin typeface="Arial" panose="020B0604020202020204" pitchFamily="34" charset="0"/>
                <a:cs typeface="Arial" panose="020B0604020202020204" pitchFamily="34" charset="0"/>
              </a:rPr>
              <a:t>(Zed Attack Proxy)</a:t>
            </a:r>
          </a:p>
        </p:txBody>
      </p:sp>
      <p:sp>
        <p:nvSpPr>
          <p:cNvPr id="11" name="Arrow: Chevron 10">
            <a:extLst>
              <a:ext uri="{FF2B5EF4-FFF2-40B4-BE49-F238E27FC236}">
                <a16:creationId xmlns:a16="http://schemas.microsoft.com/office/drawing/2014/main" id="{40F24235-0881-4668-B5D2-421D814D8DD2}"/>
              </a:ext>
            </a:extLst>
          </p:cNvPr>
          <p:cNvSpPr/>
          <p:nvPr/>
        </p:nvSpPr>
        <p:spPr>
          <a:xfrm>
            <a:off x="2391074" y="2360460"/>
            <a:ext cx="484632" cy="484632"/>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2" name="Arrow: Chevron 11">
            <a:extLst>
              <a:ext uri="{FF2B5EF4-FFF2-40B4-BE49-F238E27FC236}">
                <a16:creationId xmlns:a16="http://schemas.microsoft.com/office/drawing/2014/main" id="{546FD323-A42D-4CE2-8DEC-8F332CE81770}"/>
              </a:ext>
            </a:extLst>
          </p:cNvPr>
          <p:cNvSpPr/>
          <p:nvPr/>
        </p:nvSpPr>
        <p:spPr>
          <a:xfrm>
            <a:off x="8418881" y="2360460"/>
            <a:ext cx="484632" cy="484632"/>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8C0695F-672F-469E-B212-A969CE6D619C}"/>
              </a:ext>
            </a:extLst>
          </p:cNvPr>
          <p:cNvSpPr txBox="1"/>
          <p:nvPr/>
        </p:nvSpPr>
        <p:spPr>
          <a:xfrm>
            <a:off x="2338253" y="1366788"/>
            <a:ext cx="7433276"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hlinkClick r:id="rId10"/>
              </a:rPr>
              <a:t>https://owasp.org/www-community/Vulnerability_Scanning_Tools</a:t>
            </a:r>
            <a:endParaRPr lang="en-US"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1876ADEF-056F-4F4D-8508-669EE48C1067}"/>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9889981" y="3378427"/>
            <a:ext cx="1661304" cy="586791"/>
          </a:xfrm>
          <a:prstGeom prst="rect">
            <a:avLst/>
          </a:prstGeom>
        </p:spPr>
      </p:pic>
      <p:sp>
        <p:nvSpPr>
          <p:cNvPr id="18" name="TextBox 17">
            <a:extLst>
              <a:ext uri="{FF2B5EF4-FFF2-40B4-BE49-F238E27FC236}">
                <a16:creationId xmlns:a16="http://schemas.microsoft.com/office/drawing/2014/main" id="{1B80DA91-CDEA-4B2A-ADB2-6FB514580953}"/>
              </a:ext>
            </a:extLst>
          </p:cNvPr>
          <p:cNvSpPr txBox="1"/>
          <p:nvPr/>
        </p:nvSpPr>
        <p:spPr>
          <a:xfrm>
            <a:off x="9385863" y="5160765"/>
            <a:ext cx="266954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hlinkClick r:id="rId12"/>
              </a:rPr>
              <a:t>https://www.zaproxy.org/</a:t>
            </a:r>
            <a:endParaRPr lang="en-US"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6F5FAE9B-B01B-422D-A40C-1252FE5FA75F}"/>
              </a:ext>
            </a:extLst>
          </p:cNvPr>
          <p:cNvSpPr txBox="1"/>
          <p:nvPr/>
        </p:nvSpPr>
        <p:spPr>
          <a:xfrm>
            <a:off x="3319904" y="2203155"/>
            <a:ext cx="2300979" cy="923330"/>
          </a:xfrm>
          <a:prstGeom prst="rect">
            <a:avLst/>
          </a:prstGeom>
          <a:noFill/>
        </p:spPr>
        <p:txBody>
          <a:bodyPr wrap="square">
            <a:spAutoFit/>
          </a:bodyPr>
          <a:lstStyle/>
          <a:p>
            <a:pPr marL="285750" indent="-285750">
              <a:buFont typeface="Wingdings" panose="05000000000000000000" pitchFamily="2" charset="2"/>
              <a:buChar char="ü"/>
            </a:pPr>
            <a:r>
              <a:rPr lang="en-US" dirty="0">
                <a:effectLst/>
                <a:latin typeface="Arial" panose="020B0604020202020204" pitchFamily="34" charset="0"/>
                <a:ea typeface="Times New Roman" panose="02020603050405020304" pitchFamily="18" charset="0"/>
                <a:cs typeface="Arial" panose="020B0604020202020204" pitchFamily="34" charset="0"/>
              </a:rPr>
              <a:t>Windows-based </a:t>
            </a:r>
          </a:p>
          <a:p>
            <a:pPr marL="285750" indent="-285750">
              <a:buFont typeface="Wingdings" panose="05000000000000000000" pitchFamily="2" charset="2"/>
              <a:buChar char="ü"/>
            </a:pPr>
            <a:r>
              <a:rPr lang="en-US" dirty="0">
                <a:effectLst/>
                <a:latin typeface="Arial" panose="020B0604020202020204" pitchFamily="34" charset="0"/>
                <a:ea typeface="Times New Roman" panose="02020603050405020304" pitchFamily="18" charset="0"/>
                <a:cs typeface="Arial" panose="020B0604020202020204" pitchFamily="34" charset="0"/>
              </a:rPr>
              <a:t>GUI application </a:t>
            </a:r>
          </a:p>
          <a:p>
            <a:pPr marL="285750" indent="-285750">
              <a:buFont typeface="Wingdings" panose="05000000000000000000" pitchFamily="2" charset="2"/>
              <a:buChar char="ü"/>
            </a:pPr>
            <a:r>
              <a:rPr lang="en-US" dirty="0">
                <a:effectLst/>
                <a:latin typeface="Arial" panose="020B0604020202020204" pitchFamily="34" charset="0"/>
                <a:ea typeface="Times New Roman" panose="02020603050405020304" pitchFamily="18" charset="0"/>
                <a:cs typeface="Arial" panose="020B0604020202020204" pitchFamily="34" charset="0"/>
              </a:rPr>
              <a:t>Up-to-date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9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1A22-79A4-4985-88ED-22EF17D2D52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Source Code Analysis Tools</a:t>
            </a:r>
          </a:p>
        </p:txBody>
      </p:sp>
      <p:graphicFrame>
        <p:nvGraphicFramePr>
          <p:cNvPr id="3" name="Table 2">
            <a:extLst>
              <a:ext uri="{FF2B5EF4-FFF2-40B4-BE49-F238E27FC236}">
                <a16:creationId xmlns:a16="http://schemas.microsoft.com/office/drawing/2014/main" id="{00DBAE75-1497-466B-B26B-4BE6F53FFAD5}"/>
              </a:ext>
            </a:extLst>
          </p:cNvPr>
          <p:cNvGraphicFramePr>
            <a:graphicFrameLocks noGrp="1"/>
          </p:cNvGraphicFramePr>
          <p:nvPr>
            <p:extLst>
              <p:ext uri="{D42A27DB-BD31-4B8C-83A1-F6EECF244321}">
                <p14:modId xmlns:p14="http://schemas.microsoft.com/office/powerpoint/2010/main" val="3517275299"/>
              </p:ext>
            </p:extLst>
          </p:nvPr>
        </p:nvGraphicFramePr>
        <p:xfrm>
          <a:off x="2338253" y="3593520"/>
          <a:ext cx="6565260" cy="2467941"/>
        </p:xfrm>
        <a:graphic>
          <a:graphicData uri="http://schemas.openxmlformats.org/drawingml/2006/table">
            <a:tbl>
              <a:tblPr firstRow="1" firstCol="1" bandRow="1">
                <a:tableStyleId>{2D5ABB26-0587-4C30-8999-92F81FD0307C}</a:tableStyleId>
              </a:tblPr>
              <a:tblGrid>
                <a:gridCol w="3006745">
                  <a:extLst>
                    <a:ext uri="{9D8B030D-6E8A-4147-A177-3AD203B41FA5}">
                      <a16:colId xmlns:a16="http://schemas.microsoft.com/office/drawing/2014/main" val="3812295043"/>
                    </a:ext>
                  </a:extLst>
                </a:gridCol>
                <a:gridCol w="3558515">
                  <a:extLst>
                    <a:ext uri="{9D8B030D-6E8A-4147-A177-3AD203B41FA5}">
                      <a16:colId xmlns:a16="http://schemas.microsoft.com/office/drawing/2014/main" val="2920631506"/>
                    </a:ext>
                  </a:extLst>
                </a:gridCol>
              </a:tblGrid>
              <a:tr h="433374">
                <a:tc>
                  <a:txBody>
                    <a:bodyPr/>
                    <a:lstStyle/>
                    <a:p>
                      <a:pPr algn="ctr">
                        <a:lnSpc>
                          <a:spcPct val="107000"/>
                        </a:lnSpc>
                      </a:pPr>
                      <a:r>
                        <a:rPr lang="en-US" sz="1600" dirty="0">
                          <a:solidFill>
                            <a:schemeClr val="bg1"/>
                          </a:solidFill>
                          <a:effectLst/>
                          <a:latin typeface="Arial" panose="020B0604020202020204" pitchFamily="34" charset="0"/>
                          <a:cs typeface="Arial" panose="020B0604020202020204" pitchFamily="34" charset="0"/>
                        </a:rPr>
                        <a:t>Name/Link</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B w="12700" cap="flat" cmpd="sng" algn="ctr">
                      <a:solidFill>
                        <a:schemeClr val="bg1">
                          <a:lumMod val="65000"/>
                        </a:schemeClr>
                      </a:solidFill>
                      <a:prstDash val="dot"/>
                      <a:round/>
                      <a:headEnd type="none" w="med" len="med"/>
                      <a:tailEnd type="none" w="med" len="med"/>
                    </a:lnB>
                    <a:solidFill>
                      <a:schemeClr val="accent5">
                        <a:lumMod val="75000"/>
                      </a:schemeClr>
                    </a:solidFill>
                  </a:tcPr>
                </a:tc>
                <a:tc>
                  <a:txBody>
                    <a:bodyPr/>
                    <a:lstStyle/>
                    <a:p>
                      <a:pPr algn="ctr">
                        <a:lnSpc>
                          <a:spcPct val="107000"/>
                        </a:lnSpc>
                      </a:pPr>
                      <a:r>
                        <a:rPr lang="en-US" sz="1600" dirty="0">
                          <a:solidFill>
                            <a:schemeClr val="bg1"/>
                          </a:solidFill>
                          <a:effectLst/>
                          <a:latin typeface="Arial" panose="020B0604020202020204" pitchFamily="34" charset="0"/>
                          <a:cs typeface="Arial" panose="020B0604020202020204" pitchFamily="34" charset="0"/>
                        </a:rPr>
                        <a:t>Result</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B w="12700" cap="flat" cmpd="sng" algn="ctr">
                      <a:solidFill>
                        <a:schemeClr val="bg1">
                          <a:lumMod val="65000"/>
                        </a:schemeClr>
                      </a:solidFill>
                      <a:prstDash val="dot"/>
                      <a:round/>
                      <a:headEnd type="none" w="med" len="med"/>
                      <a:tailEnd type="none" w="med" len="med"/>
                    </a:lnB>
                    <a:solidFill>
                      <a:schemeClr val="accent5">
                        <a:lumMod val="75000"/>
                      </a:schemeClr>
                    </a:solidFill>
                  </a:tcPr>
                </a:tc>
                <a:extLst>
                  <a:ext uri="{0D108BD9-81ED-4DB2-BD59-A6C34878D82A}">
                    <a16:rowId xmlns:a16="http://schemas.microsoft.com/office/drawing/2014/main" val="2972303484"/>
                  </a:ext>
                </a:extLst>
              </a:tr>
              <a:tr h="221031">
                <a:tc>
                  <a:txBody>
                    <a:bodyPr/>
                    <a:lstStyle/>
                    <a:p>
                      <a:pPr lvl="0" indent="0">
                        <a:lnSpc>
                          <a:spcPct val="107000"/>
                        </a:lnSpc>
                      </a:pPr>
                      <a:r>
                        <a:rPr lang="en-US" sz="1600" u="sng" dirty="0" err="1">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2"/>
                        </a:rPr>
                        <a:t>Agnitio</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tc>
                  <a:txBody>
                    <a:bodyPr/>
                    <a:lstStyle/>
                    <a:p>
                      <a:pPr>
                        <a:lnSpc>
                          <a:spcPct val="107000"/>
                        </a:lnSpc>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Version: 2011 year</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extLst>
                  <a:ext uri="{0D108BD9-81ED-4DB2-BD59-A6C34878D82A}">
                    <a16:rowId xmlns:a16="http://schemas.microsoft.com/office/drawing/2014/main" val="1686469976"/>
                  </a:ext>
                </a:extLst>
              </a:tr>
              <a:tr h="221031">
                <a:tc>
                  <a:txBody>
                    <a:bodyPr/>
                    <a:lstStyle/>
                    <a:p>
                      <a:pPr lvl="0" indent="0">
                        <a:lnSpc>
                          <a:spcPct val="107000"/>
                        </a:lnSpc>
                      </a:pPr>
                      <a:r>
                        <a:rPr lang="en-US" sz="1600" u="sng" dirty="0" err="1">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3"/>
                        </a:rPr>
                        <a:t>MobSF</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tc>
                  <a:txBody>
                    <a:bodyPr/>
                    <a:lstStyle/>
                    <a:p>
                      <a:pPr>
                        <a:lnSpc>
                          <a:spcPct val="107000"/>
                        </a:lnSpc>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 GUI</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extLst>
                  <a:ext uri="{0D108BD9-81ED-4DB2-BD59-A6C34878D82A}">
                    <a16:rowId xmlns:a16="http://schemas.microsoft.com/office/drawing/2014/main" val="2045026976"/>
                  </a:ext>
                </a:extLst>
              </a:tr>
              <a:tr h="221031">
                <a:tc>
                  <a:txBody>
                    <a:bodyPr/>
                    <a:lstStyle/>
                    <a:p>
                      <a:pPr lvl="0" indent="0">
                        <a:lnSpc>
                          <a:spcPct val="107000"/>
                        </a:lnSpc>
                      </a:pPr>
                      <a:r>
                        <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4"/>
                        </a:rPr>
                        <a:t>OWASP ASST (Automated Software Security Toolkit)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tc>
                  <a:txBody>
                    <a:bodyPr/>
                    <a:lstStyle/>
                    <a:p>
                      <a:pPr>
                        <a:lnSpc>
                          <a:spcPct val="107000"/>
                        </a:lnSpc>
                      </a:pPr>
                      <a:r>
                        <a:rPr lang="en-US" sz="160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 GUI</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extLst>
                  <a:ext uri="{0D108BD9-81ED-4DB2-BD59-A6C34878D82A}">
                    <a16:rowId xmlns:a16="http://schemas.microsoft.com/office/drawing/2014/main" val="1186319312"/>
                  </a:ext>
                </a:extLst>
              </a:tr>
              <a:tr h="388751">
                <a:tc>
                  <a:txBody>
                    <a:bodyPr/>
                    <a:lstStyle/>
                    <a:p>
                      <a:pPr lvl="0" indent="0">
                        <a:lnSpc>
                          <a:spcPct val="107000"/>
                        </a:lnSpc>
                      </a:pPr>
                      <a:r>
                        <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5"/>
                        </a:rPr>
                        <a:t>SonarQube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solidFill>
                      <a:srgbClr val="E3E8EC"/>
                    </a:solidFill>
                  </a:tcPr>
                </a:tc>
                <a:tc>
                  <a:txBody>
                    <a:bodyPr/>
                    <a:lstStyle/>
                    <a:p>
                      <a:pPr>
                        <a:lnSpc>
                          <a:spcPct val="107000"/>
                        </a:lnSpc>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Version: 2022 year, excellent GUI and reporting</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solidFill>
                      <a:srgbClr val="E3E8EC"/>
                    </a:solidFill>
                  </a:tcPr>
                </a:tc>
                <a:extLst>
                  <a:ext uri="{0D108BD9-81ED-4DB2-BD59-A6C34878D82A}">
                    <a16:rowId xmlns:a16="http://schemas.microsoft.com/office/drawing/2014/main" val="2119621930"/>
                  </a:ext>
                </a:extLst>
              </a:tr>
              <a:tr h="303048">
                <a:tc>
                  <a:txBody>
                    <a:bodyPr/>
                    <a:lstStyle/>
                    <a:p>
                      <a:pPr indent="0">
                        <a:lnSpc>
                          <a:spcPct val="107000"/>
                        </a:lnSpc>
                      </a:pPr>
                      <a:r>
                        <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6"/>
                        </a:rPr>
                        <a:t>Spectral</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tc>
                  <a:txBody>
                    <a:bodyPr/>
                    <a:lstStyle/>
                    <a:p>
                      <a:pPr>
                        <a:lnSpc>
                          <a:spcPct val="107000"/>
                        </a:lnSpc>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Not opensource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extLst>
                  <a:ext uri="{0D108BD9-81ED-4DB2-BD59-A6C34878D82A}">
                    <a16:rowId xmlns:a16="http://schemas.microsoft.com/office/drawing/2014/main" val="3481704562"/>
                  </a:ext>
                </a:extLst>
              </a:tr>
              <a:tr h="221031">
                <a:tc>
                  <a:txBody>
                    <a:bodyPr/>
                    <a:lstStyle/>
                    <a:p>
                      <a:pPr indent="0">
                        <a:lnSpc>
                          <a:spcPct val="107000"/>
                        </a:lnSpc>
                      </a:pPr>
                      <a:r>
                        <a:rPr lang="en-US" sz="1600" u="sng" dirty="0" err="1">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7"/>
                        </a:rPr>
                        <a:t>VisualCodeGrepper</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R w="12700" cap="flat" cmpd="sng" algn="ctr">
                      <a:solidFill>
                        <a:schemeClr val="bg1">
                          <a:lumMod val="65000"/>
                        </a:schemeClr>
                      </a:solidFill>
                      <a:prstDash val="dot"/>
                      <a:round/>
                      <a:headEnd type="none" w="med" len="med"/>
                      <a:tailEnd type="none" w="med" len="med"/>
                    </a:lnR>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tc>
                  <a:txBody>
                    <a:bodyPr/>
                    <a:lstStyle/>
                    <a:p>
                      <a:pPr>
                        <a:lnSpc>
                          <a:spcPct val="107000"/>
                        </a:lnSpc>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 JavaScript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bg1">
                          <a:lumMod val="65000"/>
                        </a:schemeClr>
                      </a:solidFill>
                      <a:prstDash val="dot"/>
                      <a:round/>
                      <a:headEnd type="none" w="med" len="med"/>
                      <a:tailEnd type="none" w="med" len="med"/>
                    </a:lnL>
                    <a:lnT w="12700" cap="flat" cmpd="sng" algn="ctr">
                      <a:solidFill>
                        <a:schemeClr val="bg1">
                          <a:lumMod val="65000"/>
                        </a:schemeClr>
                      </a:solidFill>
                      <a:prstDash val="dot"/>
                      <a:round/>
                      <a:headEnd type="none" w="med" len="med"/>
                      <a:tailEnd type="none" w="med" len="med"/>
                    </a:lnT>
                    <a:lnB w="12700" cap="flat" cmpd="sng" algn="ctr">
                      <a:solidFill>
                        <a:schemeClr val="bg1">
                          <a:lumMod val="65000"/>
                        </a:schemeClr>
                      </a:solidFill>
                      <a:prstDash val="dot"/>
                      <a:round/>
                      <a:headEnd type="none" w="med" len="med"/>
                      <a:tailEnd type="none" w="med" len="med"/>
                    </a:lnB>
                  </a:tcPr>
                </a:tc>
                <a:extLst>
                  <a:ext uri="{0D108BD9-81ED-4DB2-BD59-A6C34878D82A}">
                    <a16:rowId xmlns:a16="http://schemas.microsoft.com/office/drawing/2014/main" val="726530474"/>
                  </a:ext>
                </a:extLst>
              </a:tr>
            </a:tbl>
          </a:graphicData>
        </a:graphic>
      </p:graphicFrame>
      <p:sp>
        <p:nvSpPr>
          <p:cNvPr id="4" name="TextBox 3">
            <a:extLst>
              <a:ext uri="{FF2B5EF4-FFF2-40B4-BE49-F238E27FC236}">
                <a16:creationId xmlns:a16="http://schemas.microsoft.com/office/drawing/2014/main" id="{CD98CD1E-74B0-4651-9E8B-E55A26EB71A8}"/>
              </a:ext>
            </a:extLst>
          </p:cNvPr>
          <p:cNvSpPr txBox="1"/>
          <p:nvPr/>
        </p:nvSpPr>
        <p:spPr>
          <a:xfrm>
            <a:off x="406447" y="2110334"/>
            <a:ext cx="1301125" cy="984885"/>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112</a:t>
            </a: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tools</a:t>
            </a:r>
          </a:p>
        </p:txBody>
      </p:sp>
      <p:sp>
        <p:nvSpPr>
          <p:cNvPr id="5" name="TextBox 4">
            <a:extLst>
              <a:ext uri="{FF2B5EF4-FFF2-40B4-BE49-F238E27FC236}">
                <a16:creationId xmlns:a16="http://schemas.microsoft.com/office/drawing/2014/main" id="{CDFA3E06-4B35-42CE-9F0A-AA9E8EBC28DD}"/>
              </a:ext>
            </a:extLst>
          </p:cNvPr>
          <p:cNvSpPr txBox="1"/>
          <p:nvPr/>
        </p:nvSpPr>
        <p:spPr>
          <a:xfrm>
            <a:off x="5701168" y="2110334"/>
            <a:ext cx="1301125" cy="984885"/>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candidates</a:t>
            </a:r>
          </a:p>
        </p:txBody>
      </p:sp>
      <p:pic>
        <p:nvPicPr>
          <p:cNvPr id="7" name="Picture 6">
            <a:extLst>
              <a:ext uri="{FF2B5EF4-FFF2-40B4-BE49-F238E27FC236}">
                <a16:creationId xmlns:a16="http://schemas.microsoft.com/office/drawing/2014/main" id="{8C69137C-E45C-4B02-A586-44C3B305C48B}"/>
              </a:ext>
            </a:extLst>
          </p:cNvPr>
          <p:cNvPicPr>
            <a:picLocks noChangeAspect="1"/>
          </p:cNvPicPr>
          <p:nvPr/>
        </p:nvPicPr>
        <p:blipFill>
          <a:blip r:embed="rId8">
            <a:clrChange>
              <a:clrFrom>
                <a:srgbClr val="F3F4F6"/>
              </a:clrFrom>
              <a:clrTo>
                <a:srgbClr val="F3F4F6">
                  <a:alpha val="0"/>
                </a:srgbClr>
              </a:clrTo>
            </a:clrChange>
          </a:blip>
          <a:stretch>
            <a:fillRect/>
          </a:stretch>
        </p:blipFill>
        <p:spPr>
          <a:xfrm>
            <a:off x="212715" y="1261111"/>
            <a:ext cx="1546994" cy="609653"/>
          </a:xfrm>
          <a:prstGeom prst="rect">
            <a:avLst/>
          </a:prstGeom>
        </p:spPr>
      </p:pic>
      <p:sp>
        <p:nvSpPr>
          <p:cNvPr id="8" name="TextBox 7">
            <a:extLst>
              <a:ext uri="{FF2B5EF4-FFF2-40B4-BE49-F238E27FC236}">
                <a16:creationId xmlns:a16="http://schemas.microsoft.com/office/drawing/2014/main" id="{C325F9DC-E7EA-419C-AB11-45C49B7256DA}"/>
              </a:ext>
            </a:extLst>
          </p:cNvPr>
          <p:cNvSpPr txBox="1"/>
          <p:nvPr/>
        </p:nvSpPr>
        <p:spPr>
          <a:xfrm>
            <a:off x="10070071" y="2110334"/>
            <a:ext cx="1301125" cy="984885"/>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winner</a:t>
            </a:r>
          </a:p>
        </p:txBody>
      </p:sp>
      <p:sp>
        <p:nvSpPr>
          <p:cNvPr id="10" name="TextBox 9">
            <a:extLst>
              <a:ext uri="{FF2B5EF4-FFF2-40B4-BE49-F238E27FC236}">
                <a16:creationId xmlns:a16="http://schemas.microsoft.com/office/drawing/2014/main" id="{B27DC15B-E7C5-4877-8225-00664FA3A830}"/>
              </a:ext>
            </a:extLst>
          </p:cNvPr>
          <p:cNvSpPr txBox="1"/>
          <p:nvPr/>
        </p:nvSpPr>
        <p:spPr>
          <a:xfrm>
            <a:off x="9655103" y="4248426"/>
            <a:ext cx="2131060" cy="369332"/>
          </a:xfrm>
          <a:prstGeom prst="rect">
            <a:avLst/>
          </a:prstGeom>
          <a:noFill/>
        </p:spPr>
        <p:txBody>
          <a:bodyPr wrap="square">
            <a:spAutoFit/>
          </a:bodyPr>
          <a:lstStyle/>
          <a:p>
            <a:pPr algn="ctr"/>
            <a:r>
              <a:rPr lang="en-US" dirty="0" err="1">
                <a:latin typeface="Arial" panose="020B0604020202020204" pitchFamily="34" charset="0"/>
                <a:cs typeface="Arial" panose="020B0604020202020204" pitchFamily="34" charset="0"/>
              </a:rPr>
              <a:t>SonarCube</a:t>
            </a:r>
            <a:endParaRPr lang="en-US" dirty="0">
              <a:latin typeface="Arial" panose="020B0604020202020204" pitchFamily="34" charset="0"/>
              <a:cs typeface="Arial" panose="020B0604020202020204" pitchFamily="34" charset="0"/>
            </a:endParaRPr>
          </a:p>
        </p:txBody>
      </p:sp>
      <p:sp>
        <p:nvSpPr>
          <p:cNvPr id="11" name="Arrow: Chevron 10">
            <a:extLst>
              <a:ext uri="{FF2B5EF4-FFF2-40B4-BE49-F238E27FC236}">
                <a16:creationId xmlns:a16="http://schemas.microsoft.com/office/drawing/2014/main" id="{40F24235-0881-4668-B5D2-421D814D8DD2}"/>
              </a:ext>
            </a:extLst>
          </p:cNvPr>
          <p:cNvSpPr/>
          <p:nvPr/>
        </p:nvSpPr>
        <p:spPr>
          <a:xfrm>
            <a:off x="2391074" y="2360460"/>
            <a:ext cx="484632" cy="484632"/>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2" name="Arrow: Chevron 11">
            <a:extLst>
              <a:ext uri="{FF2B5EF4-FFF2-40B4-BE49-F238E27FC236}">
                <a16:creationId xmlns:a16="http://schemas.microsoft.com/office/drawing/2014/main" id="{546FD323-A42D-4CE2-8DEC-8F332CE81770}"/>
              </a:ext>
            </a:extLst>
          </p:cNvPr>
          <p:cNvSpPr/>
          <p:nvPr/>
        </p:nvSpPr>
        <p:spPr>
          <a:xfrm>
            <a:off x="8418881" y="2360460"/>
            <a:ext cx="484632" cy="484632"/>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B80DA91-CDEA-4B2A-ADB2-6FB514580953}"/>
              </a:ext>
            </a:extLst>
          </p:cNvPr>
          <p:cNvSpPr txBox="1"/>
          <p:nvPr/>
        </p:nvSpPr>
        <p:spPr>
          <a:xfrm>
            <a:off x="9168837" y="5061071"/>
            <a:ext cx="302316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hlinkClick r:id="rId9"/>
              </a:rPr>
              <a:t>https://www.sonarqube.org/</a:t>
            </a:r>
            <a:r>
              <a:rPr lang="en-US" dirty="0">
                <a:latin typeface="Arial" panose="020B0604020202020204" pitchFamily="34" charset="0"/>
                <a:cs typeface="Arial" panose="020B0604020202020204" pitchFamily="34" charset="0"/>
              </a:rPr>
              <a:t> </a:t>
            </a:r>
          </a:p>
        </p:txBody>
      </p:sp>
      <p:sp>
        <p:nvSpPr>
          <p:cNvPr id="20" name="TextBox 19">
            <a:extLst>
              <a:ext uri="{FF2B5EF4-FFF2-40B4-BE49-F238E27FC236}">
                <a16:creationId xmlns:a16="http://schemas.microsoft.com/office/drawing/2014/main" id="{6F5FAE9B-B01B-422D-A40C-1252FE5FA75F}"/>
              </a:ext>
            </a:extLst>
          </p:cNvPr>
          <p:cNvSpPr txBox="1"/>
          <p:nvPr/>
        </p:nvSpPr>
        <p:spPr>
          <a:xfrm>
            <a:off x="3299584" y="2101555"/>
            <a:ext cx="2300979" cy="1200329"/>
          </a:xfrm>
          <a:prstGeom prst="rect">
            <a:avLst/>
          </a:prstGeom>
          <a:noFill/>
        </p:spPr>
        <p:txBody>
          <a:bodyPr wrap="square">
            <a:spAutoFit/>
          </a:bodyPr>
          <a:lstStyle/>
          <a:p>
            <a:pPr marL="285750" indent="-285750">
              <a:buFont typeface="Wingdings" panose="05000000000000000000" pitchFamily="2" charset="2"/>
              <a:buChar char="ü"/>
            </a:pPr>
            <a:r>
              <a:rPr lang="en-US" dirty="0">
                <a:effectLst/>
                <a:latin typeface="Arial" panose="020B0604020202020204" pitchFamily="34" charset="0"/>
                <a:ea typeface="Times New Roman" panose="02020603050405020304" pitchFamily="18" charset="0"/>
                <a:cs typeface="Arial" panose="020B0604020202020204" pitchFamily="34" charset="0"/>
              </a:rPr>
              <a:t>Windows-based </a:t>
            </a:r>
          </a:p>
          <a:p>
            <a:pPr marL="285750" indent="-285750">
              <a:buFont typeface="Wingdings" panose="05000000000000000000" pitchFamily="2" charset="2"/>
              <a:buChar char="ü"/>
            </a:pPr>
            <a:r>
              <a:rPr lang="en-US" dirty="0">
                <a:effectLst/>
                <a:latin typeface="Arial" panose="020B0604020202020204" pitchFamily="34" charset="0"/>
                <a:ea typeface="Times New Roman" panose="02020603050405020304" pitchFamily="18" charset="0"/>
                <a:cs typeface="Arial" panose="020B0604020202020204" pitchFamily="34" charset="0"/>
              </a:rPr>
              <a:t>Suppo</a:t>
            </a:r>
            <a:r>
              <a:rPr lang="en-US" dirty="0">
                <a:latin typeface="Arial" panose="020B0604020202020204" pitchFamily="34" charset="0"/>
                <a:ea typeface="Times New Roman" panose="02020603050405020304" pitchFamily="18" charset="0"/>
                <a:cs typeface="Arial" panose="020B0604020202020204" pitchFamily="34" charset="0"/>
              </a:rPr>
              <a:t>rts Java/JS</a:t>
            </a:r>
            <a:endParaRPr lang="en-US"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ü"/>
            </a:pPr>
            <a:r>
              <a:rPr lang="en-US" dirty="0">
                <a:effectLst/>
                <a:latin typeface="Arial" panose="020B0604020202020204" pitchFamily="34" charset="0"/>
                <a:ea typeface="Times New Roman" panose="02020603050405020304" pitchFamily="18" charset="0"/>
                <a:cs typeface="Arial" panose="020B0604020202020204" pitchFamily="34" charset="0"/>
              </a:rPr>
              <a:t>GUI application </a:t>
            </a:r>
          </a:p>
          <a:p>
            <a:pPr marL="285750" indent="-285750">
              <a:buFont typeface="Wingdings" panose="05000000000000000000" pitchFamily="2" charset="2"/>
              <a:buChar char="ü"/>
            </a:pPr>
            <a:r>
              <a:rPr lang="en-US" dirty="0">
                <a:effectLst/>
                <a:latin typeface="Arial" panose="020B0604020202020204" pitchFamily="34" charset="0"/>
                <a:ea typeface="Times New Roman" panose="02020603050405020304" pitchFamily="18" charset="0"/>
                <a:cs typeface="Arial" panose="020B0604020202020204" pitchFamily="34" charset="0"/>
              </a:rPr>
              <a:t>Up-to-date</a:t>
            </a:r>
          </a:p>
        </p:txBody>
      </p:sp>
      <p:sp>
        <p:nvSpPr>
          <p:cNvPr id="17" name="TextBox 16">
            <a:extLst>
              <a:ext uri="{FF2B5EF4-FFF2-40B4-BE49-F238E27FC236}">
                <a16:creationId xmlns:a16="http://schemas.microsoft.com/office/drawing/2014/main" id="{020A6924-F31F-4DAB-BFC1-39E280E23ABA}"/>
              </a:ext>
            </a:extLst>
          </p:cNvPr>
          <p:cNvSpPr txBox="1"/>
          <p:nvPr/>
        </p:nvSpPr>
        <p:spPr>
          <a:xfrm>
            <a:off x="2317800" y="1385011"/>
            <a:ext cx="8116519"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hlinkClick r:id="rId10"/>
              </a:rPr>
              <a:t>https://owasp.org/www-community/Source_Code_Analysis_Tools</a:t>
            </a:r>
            <a:endParaRPr lang="en-US"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EDBD569-DB80-484E-AF64-B99A17ED04FE}"/>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9760430" y="3451210"/>
            <a:ext cx="1920406" cy="586791"/>
          </a:xfrm>
          <a:prstGeom prst="rect">
            <a:avLst/>
          </a:prstGeom>
        </p:spPr>
      </p:pic>
    </p:spTree>
    <p:extLst>
      <p:ext uri="{BB962C8B-B14F-4D97-AF65-F5344CB8AC3E}">
        <p14:creationId xmlns:p14="http://schemas.microsoft.com/office/powerpoint/2010/main" val="148094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BC45-09B3-43C2-BDCE-FBF5EB26119D}"/>
              </a:ext>
            </a:extLst>
          </p:cNvPr>
          <p:cNvSpPr>
            <a:spLocks noGrp="1"/>
          </p:cNvSpPr>
          <p:nvPr>
            <p:ph type="title"/>
          </p:nvPr>
        </p:nvSpPr>
        <p:spPr/>
        <p:txBody>
          <a:bodyPr/>
          <a:lstStyle/>
          <a:p>
            <a:r>
              <a:rPr lang="en-US" dirty="0">
                <a:latin typeface="Arial" panose="020B0604020202020204" pitchFamily="34" charset="0"/>
                <a:ea typeface="Verdana" panose="020B0604030504040204" pitchFamily="34" charset="0"/>
                <a:cs typeface="Arial" panose="020B0604020202020204" pitchFamily="34" charset="0"/>
              </a:rPr>
              <a:t>Testing Environment Setup</a:t>
            </a:r>
          </a:p>
        </p:txBody>
      </p:sp>
      <p:grpSp>
        <p:nvGrpSpPr>
          <p:cNvPr id="3" name="Группа 96">
            <a:extLst>
              <a:ext uri="{FF2B5EF4-FFF2-40B4-BE49-F238E27FC236}">
                <a16:creationId xmlns:a16="http://schemas.microsoft.com/office/drawing/2014/main" id="{8284A65E-32A2-446C-9A52-FE671A0C978E}"/>
              </a:ext>
            </a:extLst>
          </p:cNvPr>
          <p:cNvGrpSpPr/>
          <p:nvPr/>
        </p:nvGrpSpPr>
        <p:grpSpPr>
          <a:xfrm>
            <a:off x="80798" y="2866532"/>
            <a:ext cx="1436574" cy="611614"/>
            <a:chOff x="9391340" y="1870821"/>
            <a:chExt cx="1436574" cy="611614"/>
          </a:xfrm>
        </p:grpSpPr>
        <p:sp>
          <p:nvSpPr>
            <p:cNvPr id="4" name="Title 875">
              <a:extLst>
                <a:ext uri="{FF2B5EF4-FFF2-40B4-BE49-F238E27FC236}">
                  <a16:creationId xmlns:a16="http://schemas.microsoft.com/office/drawing/2014/main" id="{7EA17AA2-7C3C-4B4E-ACE4-3F6DEE8DD7F5}"/>
                </a:ext>
              </a:extLst>
            </p:cNvPr>
            <p:cNvSpPr/>
            <p:nvPr/>
          </p:nvSpPr>
          <p:spPr>
            <a:xfrm>
              <a:off x="9391340" y="2230594"/>
              <a:ext cx="1436574" cy="25184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LAPTOP-GM62F4BJ</a:t>
              </a:r>
            </a:p>
            <a:p>
              <a:pPr algn="ct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192.168.3.95</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grpSp>
          <p:nvGrpSpPr>
            <p:cNvPr id="5" name="GroupedIcon 875">
              <a:extLst>
                <a:ext uri="{FF2B5EF4-FFF2-40B4-BE49-F238E27FC236}">
                  <a16:creationId xmlns:a16="http://schemas.microsoft.com/office/drawing/2014/main" id="{466E62C5-E508-4B46-BDC8-5FAE86EA911E}"/>
                </a:ext>
              </a:extLst>
            </p:cNvPr>
            <p:cNvGrpSpPr>
              <a:grpSpLocks noChangeAspect="1"/>
            </p:cNvGrpSpPr>
            <p:nvPr/>
          </p:nvGrpSpPr>
          <p:grpSpPr>
            <a:xfrm>
              <a:off x="9929741" y="1870821"/>
              <a:ext cx="359774" cy="359773"/>
              <a:chOff x="9929741" y="1870821"/>
              <a:chExt cx="359774" cy="359773"/>
            </a:xfrm>
          </p:grpSpPr>
          <p:sp>
            <p:nvSpPr>
              <p:cNvPr id="6" name="RoundedRectangle 875">
                <a:extLst>
                  <a:ext uri="{FF2B5EF4-FFF2-40B4-BE49-F238E27FC236}">
                    <a16:creationId xmlns:a16="http://schemas.microsoft.com/office/drawing/2014/main" id="{EAFBAC00-71EC-4156-8E38-972FED89FD2D}"/>
                  </a:ext>
                </a:extLst>
              </p:cNvPr>
              <p:cNvSpPr/>
              <p:nvPr/>
            </p:nvSpPr>
            <p:spPr>
              <a:xfrm>
                <a:off x="9929741" y="1870821"/>
                <a:ext cx="359774" cy="359773"/>
              </a:xfrm>
              <a:prstGeom prst="roundRect">
                <a:avLst>
                  <a:gd name="adj" fmla="val 10000"/>
                </a:avLst>
              </a:prstGeom>
              <a:noFill/>
              <a:ln w="15875">
                <a:solidFill>
                  <a:srgbClr val="7700FF"/>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ea typeface="Verdana" panose="020B0604030504040204" pitchFamily="34" charset="0"/>
                  <a:cs typeface="Arial" panose="020B0604020202020204" pitchFamily="34" charset="0"/>
                </a:endParaRPr>
              </a:p>
            </p:txBody>
          </p:sp>
          <p:pic>
            <p:nvPicPr>
              <p:cNvPr id="7" name="Icon 875">
                <a:extLst>
                  <a:ext uri="{FF2B5EF4-FFF2-40B4-BE49-F238E27FC236}">
                    <a16:creationId xmlns:a16="http://schemas.microsoft.com/office/drawing/2014/main" id="{DB4A10F5-661C-4969-ADA1-D75A891884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9741" y="1870821"/>
                <a:ext cx="359773" cy="359773"/>
              </a:xfrm>
              <a:prstGeom prst="rect">
                <a:avLst/>
              </a:prstGeom>
            </p:spPr>
          </p:pic>
        </p:grpSp>
      </p:grpSp>
      <p:grpSp>
        <p:nvGrpSpPr>
          <p:cNvPr id="8" name="Группа 301">
            <a:extLst>
              <a:ext uri="{FF2B5EF4-FFF2-40B4-BE49-F238E27FC236}">
                <a16:creationId xmlns:a16="http://schemas.microsoft.com/office/drawing/2014/main" id="{F9F10632-D877-4804-8A58-46D284C15BF3}"/>
              </a:ext>
            </a:extLst>
          </p:cNvPr>
          <p:cNvGrpSpPr/>
          <p:nvPr/>
        </p:nvGrpSpPr>
        <p:grpSpPr>
          <a:xfrm>
            <a:off x="1679278" y="2867114"/>
            <a:ext cx="1079319" cy="611614"/>
            <a:chOff x="10721242" y="5036825"/>
            <a:chExt cx="1079319" cy="611614"/>
          </a:xfrm>
        </p:grpSpPr>
        <p:sp>
          <p:nvSpPr>
            <p:cNvPr id="9" name="Title 986">
              <a:extLst>
                <a:ext uri="{FF2B5EF4-FFF2-40B4-BE49-F238E27FC236}">
                  <a16:creationId xmlns:a16="http://schemas.microsoft.com/office/drawing/2014/main" id="{3EFA543F-88DB-407E-AF8A-C10FB6444DDD}"/>
                </a:ext>
              </a:extLst>
            </p:cNvPr>
            <p:cNvSpPr/>
            <p:nvPr/>
          </p:nvSpPr>
          <p:spPr>
            <a:xfrm>
              <a:off x="10721242" y="5396598"/>
              <a:ext cx="1079319" cy="25184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Hyper-V</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grpSp>
          <p:nvGrpSpPr>
            <p:cNvPr id="10" name="GroupedIcon 986">
              <a:extLst>
                <a:ext uri="{FF2B5EF4-FFF2-40B4-BE49-F238E27FC236}">
                  <a16:creationId xmlns:a16="http://schemas.microsoft.com/office/drawing/2014/main" id="{90021ADA-CF9B-475B-84D9-DE73AA75B1D1}"/>
                </a:ext>
              </a:extLst>
            </p:cNvPr>
            <p:cNvGrpSpPr>
              <a:grpSpLocks noChangeAspect="1"/>
            </p:cNvGrpSpPr>
            <p:nvPr/>
          </p:nvGrpSpPr>
          <p:grpSpPr>
            <a:xfrm>
              <a:off x="11081015" y="5036825"/>
              <a:ext cx="359773" cy="359774"/>
              <a:chOff x="11081015" y="5036825"/>
              <a:chExt cx="359773" cy="359774"/>
            </a:xfrm>
          </p:grpSpPr>
          <p:sp>
            <p:nvSpPr>
              <p:cNvPr id="11" name="RoundedRectangle 986">
                <a:extLst>
                  <a:ext uri="{FF2B5EF4-FFF2-40B4-BE49-F238E27FC236}">
                    <a16:creationId xmlns:a16="http://schemas.microsoft.com/office/drawing/2014/main" id="{C96A7E53-0BFE-4733-AAF6-78D2347CF9D4}"/>
                  </a:ext>
                </a:extLst>
              </p:cNvPr>
              <p:cNvSpPr/>
              <p:nvPr/>
            </p:nvSpPr>
            <p:spPr>
              <a:xfrm>
                <a:off x="11081015" y="5036825"/>
                <a:ext cx="359773" cy="359774"/>
              </a:xfrm>
              <a:prstGeom prst="roundRect">
                <a:avLst>
                  <a:gd name="adj" fmla="val 10000"/>
                </a:avLst>
              </a:prstGeom>
              <a:noFill/>
              <a:ln w="15875">
                <a:solidFill>
                  <a:srgbClr val="BC104B"/>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ea typeface="Verdana" panose="020B0604030504040204" pitchFamily="34" charset="0"/>
                  <a:cs typeface="Arial" panose="020B0604020202020204" pitchFamily="34" charset="0"/>
                </a:endParaRPr>
              </a:p>
            </p:txBody>
          </p:sp>
          <p:pic>
            <p:nvPicPr>
              <p:cNvPr id="12" name="Icon 986">
                <a:extLst>
                  <a:ext uri="{FF2B5EF4-FFF2-40B4-BE49-F238E27FC236}">
                    <a16:creationId xmlns:a16="http://schemas.microsoft.com/office/drawing/2014/main" id="{6645706D-2BA7-407A-9E3E-9A9120B826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1015" y="5036825"/>
                <a:ext cx="359773" cy="359773"/>
              </a:xfrm>
              <a:prstGeom prst="rect">
                <a:avLst/>
              </a:prstGeom>
            </p:spPr>
          </p:pic>
        </p:grpSp>
      </p:grpSp>
      <p:cxnSp>
        <p:nvCxnSpPr>
          <p:cNvPr id="13" name="Connector: Elbow 12">
            <a:extLst>
              <a:ext uri="{FF2B5EF4-FFF2-40B4-BE49-F238E27FC236}">
                <a16:creationId xmlns:a16="http://schemas.microsoft.com/office/drawing/2014/main" id="{18596295-9C17-426E-9CCA-A88340A4967B}"/>
              </a:ext>
            </a:extLst>
          </p:cNvPr>
          <p:cNvCxnSpPr>
            <a:cxnSpLocks/>
            <a:stCxn id="7" idx="3"/>
            <a:endCxn id="11" idx="1"/>
          </p:cNvCxnSpPr>
          <p:nvPr/>
        </p:nvCxnSpPr>
        <p:spPr>
          <a:xfrm>
            <a:off x="978972" y="3046419"/>
            <a:ext cx="1060079" cy="582"/>
          </a:xfrm>
          <a:prstGeom prst="bentConnector3">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grpSp>
        <p:nvGrpSpPr>
          <p:cNvPr id="14" name="Группа 301">
            <a:extLst>
              <a:ext uri="{FF2B5EF4-FFF2-40B4-BE49-F238E27FC236}">
                <a16:creationId xmlns:a16="http://schemas.microsoft.com/office/drawing/2014/main" id="{C3944B81-419E-48D0-8DA2-078644C4DDAD}"/>
              </a:ext>
            </a:extLst>
          </p:cNvPr>
          <p:cNvGrpSpPr/>
          <p:nvPr/>
        </p:nvGrpSpPr>
        <p:grpSpPr>
          <a:xfrm>
            <a:off x="1679278" y="3658567"/>
            <a:ext cx="1079319" cy="611614"/>
            <a:chOff x="10721242" y="5036825"/>
            <a:chExt cx="1079319" cy="611614"/>
          </a:xfrm>
        </p:grpSpPr>
        <p:sp>
          <p:nvSpPr>
            <p:cNvPr id="15" name="Title 986">
              <a:extLst>
                <a:ext uri="{FF2B5EF4-FFF2-40B4-BE49-F238E27FC236}">
                  <a16:creationId xmlns:a16="http://schemas.microsoft.com/office/drawing/2014/main" id="{BA7A23A7-5D0C-4912-BE4A-3B301E04ECA4}"/>
                </a:ext>
              </a:extLst>
            </p:cNvPr>
            <p:cNvSpPr/>
            <p:nvPr/>
          </p:nvSpPr>
          <p:spPr>
            <a:xfrm>
              <a:off x="10721242" y="5396598"/>
              <a:ext cx="1079319" cy="25184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OWASP ZAP</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grpSp>
          <p:nvGrpSpPr>
            <p:cNvPr id="16" name="GroupedIcon 986">
              <a:extLst>
                <a:ext uri="{FF2B5EF4-FFF2-40B4-BE49-F238E27FC236}">
                  <a16:creationId xmlns:a16="http://schemas.microsoft.com/office/drawing/2014/main" id="{FBCCACF5-4FE4-44F5-AD74-0BCD9BBCE0B9}"/>
                </a:ext>
              </a:extLst>
            </p:cNvPr>
            <p:cNvGrpSpPr>
              <a:grpSpLocks noChangeAspect="1"/>
            </p:cNvGrpSpPr>
            <p:nvPr/>
          </p:nvGrpSpPr>
          <p:grpSpPr>
            <a:xfrm>
              <a:off x="11081015" y="5036825"/>
              <a:ext cx="359773" cy="359774"/>
              <a:chOff x="11081015" y="5036825"/>
              <a:chExt cx="359773" cy="359774"/>
            </a:xfrm>
          </p:grpSpPr>
          <p:sp>
            <p:nvSpPr>
              <p:cNvPr id="17" name="RoundedRectangle 986">
                <a:extLst>
                  <a:ext uri="{FF2B5EF4-FFF2-40B4-BE49-F238E27FC236}">
                    <a16:creationId xmlns:a16="http://schemas.microsoft.com/office/drawing/2014/main" id="{CB3D5736-3705-4C5C-81C1-AAE7D7D8E99A}"/>
                  </a:ext>
                </a:extLst>
              </p:cNvPr>
              <p:cNvSpPr/>
              <p:nvPr/>
            </p:nvSpPr>
            <p:spPr>
              <a:xfrm>
                <a:off x="11081015" y="5036825"/>
                <a:ext cx="359773" cy="359774"/>
              </a:xfrm>
              <a:prstGeom prst="roundRect">
                <a:avLst>
                  <a:gd name="adj" fmla="val 10000"/>
                </a:avLst>
              </a:prstGeom>
              <a:noFill/>
              <a:ln w="15875">
                <a:solidFill>
                  <a:srgbClr val="BC104B"/>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ea typeface="Verdana" panose="020B0604030504040204" pitchFamily="34" charset="0"/>
                  <a:cs typeface="Arial" panose="020B0604020202020204" pitchFamily="34" charset="0"/>
                </a:endParaRPr>
              </a:p>
            </p:txBody>
          </p:sp>
          <p:pic>
            <p:nvPicPr>
              <p:cNvPr id="18" name="Icon 986">
                <a:extLst>
                  <a:ext uri="{FF2B5EF4-FFF2-40B4-BE49-F238E27FC236}">
                    <a16:creationId xmlns:a16="http://schemas.microsoft.com/office/drawing/2014/main" id="{9533B4D4-E3C6-45B8-B76E-3097F6341B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1015" y="5036825"/>
                <a:ext cx="359773" cy="359773"/>
              </a:xfrm>
              <a:prstGeom prst="rect">
                <a:avLst/>
              </a:prstGeom>
            </p:spPr>
          </p:pic>
        </p:grpSp>
      </p:grpSp>
      <p:grpSp>
        <p:nvGrpSpPr>
          <p:cNvPr id="19" name="Группа 301">
            <a:extLst>
              <a:ext uri="{FF2B5EF4-FFF2-40B4-BE49-F238E27FC236}">
                <a16:creationId xmlns:a16="http://schemas.microsoft.com/office/drawing/2014/main" id="{15A5A762-4A2E-4BDA-B79B-F05888947E36}"/>
              </a:ext>
            </a:extLst>
          </p:cNvPr>
          <p:cNvGrpSpPr/>
          <p:nvPr/>
        </p:nvGrpSpPr>
        <p:grpSpPr>
          <a:xfrm>
            <a:off x="1679278" y="4450067"/>
            <a:ext cx="1079319" cy="611614"/>
            <a:chOff x="10721242" y="5036825"/>
            <a:chExt cx="1079319" cy="611614"/>
          </a:xfrm>
        </p:grpSpPr>
        <p:sp>
          <p:nvSpPr>
            <p:cNvPr id="20" name="Title 986">
              <a:extLst>
                <a:ext uri="{FF2B5EF4-FFF2-40B4-BE49-F238E27FC236}">
                  <a16:creationId xmlns:a16="http://schemas.microsoft.com/office/drawing/2014/main" id="{09B53AF5-171C-409C-A136-2090192D8974}"/>
                </a:ext>
              </a:extLst>
            </p:cNvPr>
            <p:cNvSpPr/>
            <p:nvPr/>
          </p:nvSpPr>
          <p:spPr>
            <a:xfrm>
              <a:off x="10721242" y="5396598"/>
              <a:ext cx="1079319" cy="25184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err="1">
                  <a:solidFill>
                    <a:srgbClr val="101828"/>
                  </a:solidFill>
                  <a:latin typeface="Arial" panose="020B0604020202020204" pitchFamily="34" charset="0"/>
                  <a:ea typeface="Verdana" panose="020B0604030504040204" pitchFamily="34" charset="0"/>
                  <a:cs typeface="Arial" panose="020B0604020202020204" pitchFamily="34" charset="0"/>
                </a:rPr>
                <a:t>SonarCube</a:t>
              </a: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 CE</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grpSp>
          <p:nvGrpSpPr>
            <p:cNvPr id="21" name="GroupedIcon 986">
              <a:extLst>
                <a:ext uri="{FF2B5EF4-FFF2-40B4-BE49-F238E27FC236}">
                  <a16:creationId xmlns:a16="http://schemas.microsoft.com/office/drawing/2014/main" id="{822C1F7C-1255-4CF4-B10E-61B76E853AA5}"/>
                </a:ext>
              </a:extLst>
            </p:cNvPr>
            <p:cNvGrpSpPr>
              <a:grpSpLocks noChangeAspect="1"/>
            </p:cNvGrpSpPr>
            <p:nvPr/>
          </p:nvGrpSpPr>
          <p:grpSpPr>
            <a:xfrm>
              <a:off x="11081015" y="5036825"/>
              <a:ext cx="359773" cy="359774"/>
              <a:chOff x="11081015" y="5036825"/>
              <a:chExt cx="359773" cy="359774"/>
            </a:xfrm>
          </p:grpSpPr>
          <p:sp>
            <p:nvSpPr>
              <p:cNvPr id="22" name="RoundedRectangle 986">
                <a:extLst>
                  <a:ext uri="{FF2B5EF4-FFF2-40B4-BE49-F238E27FC236}">
                    <a16:creationId xmlns:a16="http://schemas.microsoft.com/office/drawing/2014/main" id="{18C75710-E7DD-44E8-89E5-A7DF66E22CF2}"/>
                  </a:ext>
                </a:extLst>
              </p:cNvPr>
              <p:cNvSpPr/>
              <p:nvPr/>
            </p:nvSpPr>
            <p:spPr>
              <a:xfrm>
                <a:off x="11081015" y="5036825"/>
                <a:ext cx="359773" cy="359774"/>
              </a:xfrm>
              <a:prstGeom prst="roundRect">
                <a:avLst>
                  <a:gd name="adj" fmla="val 10000"/>
                </a:avLst>
              </a:prstGeom>
              <a:noFill/>
              <a:ln w="15875">
                <a:solidFill>
                  <a:srgbClr val="BC104B"/>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ea typeface="Verdana" panose="020B0604030504040204" pitchFamily="34" charset="0"/>
                  <a:cs typeface="Arial" panose="020B0604020202020204" pitchFamily="34" charset="0"/>
                </a:endParaRPr>
              </a:p>
            </p:txBody>
          </p:sp>
          <p:pic>
            <p:nvPicPr>
              <p:cNvPr id="23" name="Icon 986">
                <a:extLst>
                  <a:ext uri="{FF2B5EF4-FFF2-40B4-BE49-F238E27FC236}">
                    <a16:creationId xmlns:a16="http://schemas.microsoft.com/office/drawing/2014/main" id="{C4BF2305-3E76-472E-9A06-12B2BC75FB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1015" y="5036825"/>
                <a:ext cx="359773" cy="359773"/>
              </a:xfrm>
              <a:prstGeom prst="rect">
                <a:avLst/>
              </a:prstGeom>
            </p:spPr>
          </p:pic>
        </p:grpSp>
      </p:grpSp>
      <p:cxnSp>
        <p:nvCxnSpPr>
          <p:cNvPr id="24" name="Connector: Elbow 23">
            <a:extLst>
              <a:ext uri="{FF2B5EF4-FFF2-40B4-BE49-F238E27FC236}">
                <a16:creationId xmlns:a16="http://schemas.microsoft.com/office/drawing/2014/main" id="{C2246FE9-B266-4432-8862-45C21FC38551}"/>
              </a:ext>
            </a:extLst>
          </p:cNvPr>
          <p:cNvCxnSpPr>
            <a:cxnSpLocks/>
            <a:stCxn id="7" idx="3"/>
            <a:endCxn id="18" idx="1"/>
          </p:cNvCxnSpPr>
          <p:nvPr/>
        </p:nvCxnSpPr>
        <p:spPr>
          <a:xfrm>
            <a:off x="978972" y="3046419"/>
            <a:ext cx="1060079" cy="792035"/>
          </a:xfrm>
          <a:prstGeom prst="bentConnector3">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861AC97-1BAB-49CE-BCB5-647BE0EEA031}"/>
              </a:ext>
            </a:extLst>
          </p:cNvPr>
          <p:cNvCxnSpPr>
            <a:cxnSpLocks/>
            <a:stCxn id="7" idx="3"/>
            <a:endCxn id="23" idx="1"/>
          </p:cNvCxnSpPr>
          <p:nvPr/>
        </p:nvCxnSpPr>
        <p:spPr>
          <a:xfrm>
            <a:off x="978972" y="3046419"/>
            <a:ext cx="1060079" cy="1583535"/>
          </a:xfrm>
          <a:prstGeom prst="bentConnector3">
            <a:avLst>
              <a:gd name="adj1" fmla="val 50000"/>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grpSp>
        <p:nvGrpSpPr>
          <p:cNvPr id="26" name="Группа 96">
            <a:extLst>
              <a:ext uri="{FF2B5EF4-FFF2-40B4-BE49-F238E27FC236}">
                <a16:creationId xmlns:a16="http://schemas.microsoft.com/office/drawing/2014/main" id="{5D4B9FDD-7C87-4ED5-8FB0-1C5A704D5950}"/>
              </a:ext>
            </a:extLst>
          </p:cNvPr>
          <p:cNvGrpSpPr/>
          <p:nvPr/>
        </p:nvGrpSpPr>
        <p:grpSpPr>
          <a:xfrm>
            <a:off x="2689933" y="2867114"/>
            <a:ext cx="1580231" cy="611614"/>
            <a:chOff x="9319512" y="1870821"/>
            <a:chExt cx="1580231" cy="611614"/>
          </a:xfrm>
        </p:grpSpPr>
        <p:sp>
          <p:nvSpPr>
            <p:cNvPr id="27" name="Title 875">
              <a:extLst>
                <a:ext uri="{FF2B5EF4-FFF2-40B4-BE49-F238E27FC236}">
                  <a16:creationId xmlns:a16="http://schemas.microsoft.com/office/drawing/2014/main" id="{05A379FE-0056-46BC-8FA3-E3EE3DD8DB6B}"/>
                </a:ext>
              </a:extLst>
            </p:cNvPr>
            <p:cNvSpPr/>
            <p:nvPr/>
          </p:nvSpPr>
          <p:spPr>
            <a:xfrm>
              <a:off x="9319512" y="2230594"/>
              <a:ext cx="1580231" cy="25184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DESKTOP-33QBLQO</a:t>
              </a:r>
            </a:p>
            <a:p>
              <a:pPr algn="ct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192.168.3.138</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grpSp>
          <p:nvGrpSpPr>
            <p:cNvPr id="28" name="GroupedIcon 875">
              <a:extLst>
                <a:ext uri="{FF2B5EF4-FFF2-40B4-BE49-F238E27FC236}">
                  <a16:creationId xmlns:a16="http://schemas.microsoft.com/office/drawing/2014/main" id="{ABA42E45-D871-41AF-8472-1CEED2A11535}"/>
                </a:ext>
              </a:extLst>
            </p:cNvPr>
            <p:cNvGrpSpPr>
              <a:grpSpLocks noChangeAspect="1"/>
            </p:cNvGrpSpPr>
            <p:nvPr/>
          </p:nvGrpSpPr>
          <p:grpSpPr>
            <a:xfrm>
              <a:off x="9929741" y="1870821"/>
              <a:ext cx="359774" cy="359773"/>
              <a:chOff x="9929741" y="1870821"/>
              <a:chExt cx="359774" cy="359773"/>
            </a:xfrm>
          </p:grpSpPr>
          <p:sp>
            <p:nvSpPr>
              <p:cNvPr id="29" name="RoundedRectangle 875">
                <a:extLst>
                  <a:ext uri="{FF2B5EF4-FFF2-40B4-BE49-F238E27FC236}">
                    <a16:creationId xmlns:a16="http://schemas.microsoft.com/office/drawing/2014/main" id="{C924416E-82D2-4A92-8FA1-503B2083EDAB}"/>
                  </a:ext>
                </a:extLst>
              </p:cNvPr>
              <p:cNvSpPr/>
              <p:nvPr/>
            </p:nvSpPr>
            <p:spPr>
              <a:xfrm>
                <a:off x="9929741" y="1870821"/>
                <a:ext cx="359774" cy="359773"/>
              </a:xfrm>
              <a:prstGeom prst="roundRect">
                <a:avLst>
                  <a:gd name="adj" fmla="val 10000"/>
                </a:avLst>
              </a:prstGeom>
              <a:noFill/>
              <a:ln w="15875">
                <a:solidFill>
                  <a:srgbClr val="7700FF"/>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ea typeface="Verdana" panose="020B0604030504040204" pitchFamily="34" charset="0"/>
                  <a:cs typeface="Arial" panose="020B0604020202020204" pitchFamily="34" charset="0"/>
                </a:endParaRPr>
              </a:p>
            </p:txBody>
          </p:sp>
          <p:pic>
            <p:nvPicPr>
              <p:cNvPr id="30" name="Icon 875">
                <a:extLst>
                  <a:ext uri="{FF2B5EF4-FFF2-40B4-BE49-F238E27FC236}">
                    <a16:creationId xmlns:a16="http://schemas.microsoft.com/office/drawing/2014/main" id="{837054CE-0F36-4312-AD47-5D150CA813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9741" y="1870821"/>
                <a:ext cx="359773" cy="359773"/>
              </a:xfrm>
              <a:prstGeom prst="rect">
                <a:avLst/>
              </a:prstGeom>
            </p:spPr>
          </p:pic>
        </p:grpSp>
      </p:grpSp>
      <p:grpSp>
        <p:nvGrpSpPr>
          <p:cNvPr id="31" name="Группа 301">
            <a:extLst>
              <a:ext uri="{FF2B5EF4-FFF2-40B4-BE49-F238E27FC236}">
                <a16:creationId xmlns:a16="http://schemas.microsoft.com/office/drawing/2014/main" id="{BBA2C40D-185F-4497-AF25-4FE9839AA47A}"/>
              </a:ext>
            </a:extLst>
          </p:cNvPr>
          <p:cNvGrpSpPr/>
          <p:nvPr/>
        </p:nvGrpSpPr>
        <p:grpSpPr>
          <a:xfrm>
            <a:off x="4089918" y="2867161"/>
            <a:ext cx="1912079" cy="699014"/>
            <a:chOff x="10304862" y="5036825"/>
            <a:chExt cx="1912079" cy="699014"/>
          </a:xfrm>
        </p:grpSpPr>
        <p:sp>
          <p:nvSpPr>
            <p:cNvPr id="32" name="Title 986">
              <a:extLst>
                <a:ext uri="{FF2B5EF4-FFF2-40B4-BE49-F238E27FC236}">
                  <a16:creationId xmlns:a16="http://schemas.microsoft.com/office/drawing/2014/main" id="{763F1BAA-27E6-44C9-AE09-FDD4B4B9133A}"/>
                </a:ext>
              </a:extLst>
            </p:cNvPr>
            <p:cNvSpPr/>
            <p:nvPr/>
          </p:nvSpPr>
          <p:spPr>
            <a:xfrm>
              <a:off x="10304862" y="5400638"/>
              <a:ext cx="1912079" cy="33520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err="1">
                  <a:solidFill>
                    <a:srgbClr val="101828"/>
                  </a:solidFill>
                  <a:latin typeface="Arial" panose="020B0604020202020204" pitchFamily="34" charset="0"/>
                  <a:ea typeface="Verdana" panose="020B0604030504040204" pitchFamily="34" charset="0"/>
                  <a:cs typeface="Arial" panose="020B0604020202020204" pitchFamily="34" charset="0"/>
                </a:rPr>
                <a:t>Joget</a:t>
              </a:r>
              <a:endParaRPr lang="en-US"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a:p>
              <a:pPr algn="ct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http://192.168.3.138:8080/jw/ </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grpSp>
          <p:nvGrpSpPr>
            <p:cNvPr id="33" name="GroupedIcon 986">
              <a:extLst>
                <a:ext uri="{FF2B5EF4-FFF2-40B4-BE49-F238E27FC236}">
                  <a16:creationId xmlns:a16="http://schemas.microsoft.com/office/drawing/2014/main" id="{110D5114-F286-418F-ACA3-B2C736B68EF3}"/>
                </a:ext>
              </a:extLst>
            </p:cNvPr>
            <p:cNvGrpSpPr>
              <a:grpSpLocks noChangeAspect="1"/>
            </p:cNvGrpSpPr>
            <p:nvPr/>
          </p:nvGrpSpPr>
          <p:grpSpPr>
            <a:xfrm>
              <a:off x="11081015" y="5036825"/>
              <a:ext cx="359773" cy="359774"/>
              <a:chOff x="11081015" y="5036825"/>
              <a:chExt cx="359773" cy="359774"/>
            </a:xfrm>
          </p:grpSpPr>
          <p:sp>
            <p:nvSpPr>
              <p:cNvPr id="34" name="RoundedRectangle 986">
                <a:extLst>
                  <a:ext uri="{FF2B5EF4-FFF2-40B4-BE49-F238E27FC236}">
                    <a16:creationId xmlns:a16="http://schemas.microsoft.com/office/drawing/2014/main" id="{C11D92ED-4DF1-461E-967C-B6109C07BE73}"/>
                  </a:ext>
                </a:extLst>
              </p:cNvPr>
              <p:cNvSpPr/>
              <p:nvPr/>
            </p:nvSpPr>
            <p:spPr>
              <a:xfrm>
                <a:off x="11081015" y="5036825"/>
                <a:ext cx="359773" cy="359774"/>
              </a:xfrm>
              <a:prstGeom prst="roundRect">
                <a:avLst>
                  <a:gd name="adj" fmla="val 10000"/>
                </a:avLst>
              </a:prstGeom>
              <a:noFill/>
              <a:ln w="15875">
                <a:solidFill>
                  <a:srgbClr val="BC104B"/>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ea typeface="Verdana" panose="020B0604030504040204" pitchFamily="34" charset="0"/>
                  <a:cs typeface="Arial" panose="020B0604020202020204" pitchFamily="34" charset="0"/>
                </a:endParaRPr>
              </a:p>
            </p:txBody>
          </p:sp>
          <p:pic>
            <p:nvPicPr>
              <p:cNvPr id="35" name="Icon 986">
                <a:extLst>
                  <a:ext uri="{FF2B5EF4-FFF2-40B4-BE49-F238E27FC236}">
                    <a16:creationId xmlns:a16="http://schemas.microsoft.com/office/drawing/2014/main" id="{93C2EAA5-4997-44EC-95F4-100D39A0DD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1015" y="5036825"/>
                <a:ext cx="359773" cy="359773"/>
              </a:xfrm>
              <a:prstGeom prst="rect">
                <a:avLst/>
              </a:prstGeom>
            </p:spPr>
          </p:pic>
        </p:grpSp>
      </p:grpSp>
      <p:cxnSp>
        <p:nvCxnSpPr>
          <p:cNvPr id="36" name="Straight Arrow Connector 35">
            <a:extLst>
              <a:ext uri="{FF2B5EF4-FFF2-40B4-BE49-F238E27FC236}">
                <a16:creationId xmlns:a16="http://schemas.microsoft.com/office/drawing/2014/main" id="{DCC8D8AF-52D6-4D82-B1B9-8995B10DBBA1}"/>
              </a:ext>
            </a:extLst>
          </p:cNvPr>
          <p:cNvCxnSpPr>
            <a:cxnSpLocks/>
            <a:stCxn id="12" idx="3"/>
            <a:endCxn id="30" idx="1"/>
          </p:cNvCxnSpPr>
          <p:nvPr/>
        </p:nvCxnSpPr>
        <p:spPr>
          <a:xfrm>
            <a:off x="2398824" y="3047001"/>
            <a:ext cx="901338" cy="0"/>
          </a:xfrm>
          <a:prstGeom prst="straightConnector1">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5399D6E-8F9A-4696-AA48-A0B430F02C6B}"/>
              </a:ext>
            </a:extLst>
          </p:cNvPr>
          <p:cNvCxnSpPr>
            <a:cxnSpLocks/>
            <a:stCxn id="30" idx="3"/>
            <a:endCxn id="35" idx="1"/>
          </p:cNvCxnSpPr>
          <p:nvPr/>
        </p:nvCxnSpPr>
        <p:spPr>
          <a:xfrm>
            <a:off x="3659935" y="3047001"/>
            <a:ext cx="1206136" cy="47"/>
          </a:xfrm>
          <a:prstGeom prst="straightConnector1">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grpSp>
        <p:nvGrpSpPr>
          <p:cNvPr id="38" name="Группа 301">
            <a:extLst>
              <a:ext uri="{FF2B5EF4-FFF2-40B4-BE49-F238E27FC236}">
                <a16:creationId xmlns:a16="http://schemas.microsoft.com/office/drawing/2014/main" id="{4D243C9C-6A48-4161-B380-EE8181F79608}"/>
              </a:ext>
            </a:extLst>
          </p:cNvPr>
          <p:cNvGrpSpPr/>
          <p:nvPr/>
        </p:nvGrpSpPr>
        <p:grpSpPr>
          <a:xfrm>
            <a:off x="1679278" y="5260297"/>
            <a:ext cx="1079319" cy="611614"/>
            <a:chOff x="10721242" y="5036825"/>
            <a:chExt cx="1079319" cy="611614"/>
          </a:xfrm>
        </p:grpSpPr>
        <p:sp>
          <p:nvSpPr>
            <p:cNvPr id="39" name="Title 986">
              <a:extLst>
                <a:ext uri="{FF2B5EF4-FFF2-40B4-BE49-F238E27FC236}">
                  <a16:creationId xmlns:a16="http://schemas.microsoft.com/office/drawing/2014/main" id="{3EFFA13A-A1F7-4275-8493-F1FBDB73B107}"/>
                </a:ext>
              </a:extLst>
            </p:cNvPr>
            <p:cNvSpPr/>
            <p:nvPr/>
          </p:nvSpPr>
          <p:spPr>
            <a:xfrm>
              <a:off x="10721242" y="5396598"/>
              <a:ext cx="1079319" cy="25184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a:solidFill>
                    <a:srgbClr val="101828"/>
                  </a:solidFill>
                  <a:latin typeface="Arial" panose="020B0604020202020204" pitchFamily="34" charset="0"/>
                  <a:ea typeface="Verdana" panose="020B0604030504040204" pitchFamily="34" charset="0"/>
                  <a:cs typeface="Arial" panose="020B0604020202020204" pitchFamily="34" charset="0"/>
                </a:rPr>
                <a:t>GitHub desktop</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grpSp>
          <p:nvGrpSpPr>
            <p:cNvPr id="40" name="GroupedIcon 986">
              <a:extLst>
                <a:ext uri="{FF2B5EF4-FFF2-40B4-BE49-F238E27FC236}">
                  <a16:creationId xmlns:a16="http://schemas.microsoft.com/office/drawing/2014/main" id="{F81AEC9B-8E8D-4F4F-8965-7580AD256EB2}"/>
                </a:ext>
              </a:extLst>
            </p:cNvPr>
            <p:cNvGrpSpPr>
              <a:grpSpLocks noChangeAspect="1"/>
            </p:cNvGrpSpPr>
            <p:nvPr/>
          </p:nvGrpSpPr>
          <p:grpSpPr>
            <a:xfrm>
              <a:off x="11081015" y="5036825"/>
              <a:ext cx="359773" cy="359774"/>
              <a:chOff x="11081015" y="5036825"/>
              <a:chExt cx="359773" cy="359774"/>
            </a:xfrm>
          </p:grpSpPr>
          <p:sp>
            <p:nvSpPr>
              <p:cNvPr id="41" name="RoundedRectangle 986">
                <a:extLst>
                  <a:ext uri="{FF2B5EF4-FFF2-40B4-BE49-F238E27FC236}">
                    <a16:creationId xmlns:a16="http://schemas.microsoft.com/office/drawing/2014/main" id="{38AB063B-F5CB-45CF-9F49-FB4FDE0CC80F}"/>
                  </a:ext>
                </a:extLst>
              </p:cNvPr>
              <p:cNvSpPr/>
              <p:nvPr/>
            </p:nvSpPr>
            <p:spPr>
              <a:xfrm>
                <a:off x="11081015" y="5036825"/>
                <a:ext cx="359773" cy="359774"/>
              </a:xfrm>
              <a:prstGeom prst="roundRect">
                <a:avLst>
                  <a:gd name="adj" fmla="val 10000"/>
                </a:avLst>
              </a:prstGeom>
              <a:noFill/>
              <a:ln w="15875">
                <a:solidFill>
                  <a:srgbClr val="BC104B"/>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ea typeface="Verdana" panose="020B0604030504040204" pitchFamily="34" charset="0"/>
                  <a:cs typeface="Arial" panose="020B0604020202020204" pitchFamily="34" charset="0"/>
                </a:endParaRPr>
              </a:p>
            </p:txBody>
          </p:sp>
          <p:pic>
            <p:nvPicPr>
              <p:cNvPr id="42" name="Icon 986">
                <a:extLst>
                  <a:ext uri="{FF2B5EF4-FFF2-40B4-BE49-F238E27FC236}">
                    <a16:creationId xmlns:a16="http://schemas.microsoft.com/office/drawing/2014/main" id="{5201B066-DE1E-48DD-9BAB-8BCC65371C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1015" y="5036825"/>
                <a:ext cx="359773" cy="359773"/>
              </a:xfrm>
              <a:prstGeom prst="rect">
                <a:avLst/>
              </a:prstGeom>
            </p:spPr>
          </p:pic>
        </p:grpSp>
      </p:grpSp>
      <p:cxnSp>
        <p:nvCxnSpPr>
          <p:cNvPr id="43" name="Connector: Elbow 42">
            <a:extLst>
              <a:ext uri="{FF2B5EF4-FFF2-40B4-BE49-F238E27FC236}">
                <a16:creationId xmlns:a16="http://schemas.microsoft.com/office/drawing/2014/main" id="{CA5039F1-5AAA-4431-9B23-DA9CECD4C0E1}"/>
              </a:ext>
            </a:extLst>
          </p:cNvPr>
          <p:cNvCxnSpPr>
            <a:cxnSpLocks/>
            <a:stCxn id="7" idx="3"/>
            <a:endCxn id="42" idx="1"/>
          </p:cNvCxnSpPr>
          <p:nvPr/>
        </p:nvCxnSpPr>
        <p:spPr>
          <a:xfrm>
            <a:off x="978972" y="3046419"/>
            <a:ext cx="1060079" cy="2393765"/>
          </a:xfrm>
          <a:prstGeom prst="bentConnector3">
            <a:avLst>
              <a:gd name="adj1" fmla="val 50000"/>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grpSp>
        <p:nvGrpSpPr>
          <p:cNvPr id="44" name="Группа 251">
            <a:extLst>
              <a:ext uri="{FF2B5EF4-FFF2-40B4-BE49-F238E27FC236}">
                <a16:creationId xmlns:a16="http://schemas.microsoft.com/office/drawing/2014/main" id="{9A46C7D6-F8ED-44FE-9E51-52B8DD0DDAB8}"/>
              </a:ext>
            </a:extLst>
          </p:cNvPr>
          <p:cNvGrpSpPr/>
          <p:nvPr/>
        </p:nvGrpSpPr>
        <p:grpSpPr>
          <a:xfrm>
            <a:off x="1587016" y="1638645"/>
            <a:ext cx="1305976" cy="611614"/>
            <a:chOff x="10607913" y="4245324"/>
            <a:chExt cx="1305976" cy="611614"/>
          </a:xfrm>
        </p:grpSpPr>
        <p:sp>
          <p:nvSpPr>
            <p:cNvPr id="45" name="Title 696">
              <a:extLst>
                <a:ext uri="{FF2B5EF4-FFF2-40B4-BE49-F238E27FC236}">
                  <a16:creationId xmlns:a16="http://schemas.microsoft.com/office/drawing/2014/main" id="{528FF7B5-651A-4115-A7F8-69DC961F2C62}"/>
                </a:ext>
              </a:extLst>
            </p:cNvPr>
            <p:cNvSpPr/>
            <p:nvPr/>
          </p:nvSpPr>
          <p:spPr>
            <a:xfrm>
              <a:off x="10607913" y="4605097"/>
              <a:ext cx="1305976" cy="25184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LAN 192.168.3.0/16</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grpSp>
          <p:nvGrpSpPr>
            <p:cNvPr id="46" name="GroupedIcon 696">
              <a:extLst>
                <a:ext uri="{FF2B5EF4-FFF2-40B4-BE49-F238E27FC236}">
                  <a16:creationId xmlns:a16="http://schemas.microsoft.com/office/drawing/2014/main" id="{6CB058CE-D781-4C08-8BFF-830D1AAD05B0}"/>
                </a:ext>
              </a:extLst>
            </p:cNvPr>
            <p:cNvGrpSpPr>
              <a:grpSpLocks noChangeAspect="1"/>
            </p:cNvGrpSpPr>
            <p:nvPr/>
          </p:nvGrpSpPr>
          <p:grpSpPr>
            <a:xfrm>
              <a:off x="11081015" y="4245324"/>
              <a:ext cx="359773" cy="359773"/>
              <a:chOff x="11081015" y="4245324"/>
              <a:chExt cx="359773" cy="359773"/>
            </a:xfrm>
          </p:grpSpPr>
          <p:sp>
            <p:nvSpPr>
              <p:cNvPr id="47" name="RoundedRectangle 696">
                <a:extLst>
                  <a:ext uri="{FF2B5EF4-FFF2-40B4-BE49-F238E27FC236}">
                    <a16:creationId xmlns:a16="http://schemas.microsoft.com/office/drawing/2014/main" id="{57D8C2B0-D3B4-4486-902E-B9B24A86DDE6}"/>
                  </a:ext>
                </a:extLst>
              </p:cNvPr>
              <p:cNvSpPr/>
              <p:nvPr/>
            </p:nvSpPr>
            <p:spPr>
              <a:xfrm>
                <a:off x="11081015" y="4245324"/>
                <a:ext cx="359773" cy="359773"/>
              </a:xfrm>
              <a:prstGeom prst="roundRect">
                <a:avLst>
                  <a:gd name="adj" fmla="val 10000"/>
                </a:avLst>
              </a:prstGeom>
              <a:noFill/>
              <a:ln w="15875">
                <a:solidFill>
                  <a:srgbClr val="65B8DF"/>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ea typeface="Verdana" panose="020B0604030504040204" pitchFamily="34" charset="0"/>
                  <a:cs typeface="Arial" panose="020B0604020202020204" pitchFamily="34" charset="0"/>
                </a:endParaRPr>
              </a:p>
            </p:txBody>
          </p:sp>
          <p:pic>
            <p:nvPicPr>
              <p:cNvPr id="48" name="Icon 696">
                <a:extLst>
                  <a:ext uri="{FF2B5EF4-FFF2-40B4-BE49-F238E27FC236}">
                    <a16:creationId xmlns:a16="http://schemas.microsoft.com/office/drawing/2014/main" id="{C893D2E3-2779-4681-B985-1FD8293919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81015" y="4245324"/>
                <a:ext cx="359773" cy="359773"/>
              </a:xfrm>
              <a:prstGeom prst="rect">
                <a:avLst/>
              </a:prstGeom>
            </p:spPr>
          </p:pic>
        </p:grpSp>
      </p:grpSp>
      <p:cxnSp>
        <p:nvCxnSpPr>
          <p:cNvPr id="49" name="Connector: Elbow 48">
            <a:extLst>
              <a:ext uri="{FF2B5EF4-FFF2-40B4-BE49-F238E27FC236}">
                <a16:creationId xmlns:a16="http://schemas.microsoft.com/office/drawing/2014/main" id="{D98F9203-0C95-4BB2-A405-95E17C2124C2}"/>
              </a:ext>
            </a:extLst>
          </p:cNvPr>
          <p:cNvCxnSpPr>
            <a:cxnSpLocks/>
            <a:stCxn id="7" idx="0"/>
            <a:endCxn id="45" idx="2"/>
          </p:cNvCxnSpPr>
          <p:nvPr/>
        </p:nvCxnSpPr>
        <p:spPr>
          <a:xfrm rot="5400000" flipH="1" flipV="1">
            <a:off x="1211409" y="1837937"/>
            <a:ext cx="616273" cy="1440918"/>
          </a:xfrm>
          <a:prstGeom prst="bentConnector3">
            <a:avLst>
              <a:gd name="adj1" fmla="val 50000"/>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318126E-C4DB-4533-83E6-4F1AEEBCAED7}"/>
              </a:ext>
            </a:extLst>
          </p:cNvPr>
          <p:cNvCxnSpPr>
            <a:cxnSpLocks/>
            <a:stCxn id="30" idx="0"/>
            <a:endCxn id="45" idx="2"/>
          </p:cNvCxnSpPr>
          <p:nvPr/>
        </p:nvCxnSpPr>
        <p:spPr>
          <a:xfrm rot="16200000" flipV="1">
            <a:off x="2551600" y="1938664"/>
            <a:ext cx="616855" cy="1240045"/>
          </a:xfrm>
          <a:prstGeom prst="bentConnector3">
            <a:avLst>
              <a:gd name="adj1" fmla="val 50000"/>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grpSp>
        <p:nvGrpSpPr>
          <p:cNvPr id="51" name="Группа 116">
            <a:extLst>
              <a:ext uri="{FF2B5EF4-FFF2-40B4-BE49-F238E27FC236}">
                <a16:creationId xmlns:a16="http://schemas.microsoft.com/office/drawing/2014/main" id="{D58178B9-B68B-461C-B49A-434872B94601}"/>
              </a:ext>
            </a:extLst>
          </p:cNvPr>
          <p:cNvGrpSpPr/>
          <p:nvPr/>
        </p:nvGrpSpPr>
        <p:grpSpPr>
          <a:xfrm>
            <a:off x="2864763" y="5259612"/>
            <a:ext cx="1079319" cy="611614"/>
            <a:chOff x="2662322" y="2662322"/>
            <a:chExt cx="1079319" cy="611614"/>
          </a:xfrm>
        </p:grpSpPr>
        <p:sp>
          <p:nvSpPr>
            <p:cNvPr id="52" name="Title 809">
              <a:extLst>
                <a:ext uri="{FF2B5EF4-FFF2-40B4-BE49-F238E27FC236}">
                  <a16:creationId xmlns:a16="http://schemas.microsoft.com/office/drawing/2014/main" id="{247FD829-3306-459A-9E4F-22C69CD125B1}"/>
                </a:ext>
              </a:extLst>
            </p:cNvPr>
            <p:cNvSpPr/>
            <p:nvPr/>
          </p:nvSpPr>
          <p:spPr>
            <a:xfrm>
              <a:off x="2662322" y="3022095"/>
              <a:ext cx="1079319" cy="25184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Git repository clone</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grpSp>
          <p:nvGrpSpPr>
            <p:cNvPr id="53" name="GroupedIcon 809">
              <a:extLst>
                <a:ext uri="{FF2B5EF4-FFF2-40B4-BE49-F238E27FC236}">
                  <a16:creationId xmlns:a16="http://schemas.microsoft.com/office/drawing/2014/main" id="{3506222B-3E0B-4C6B-BD9F-E344712D6EBD}"/>
                </a:ext>
              </a:extLst>
            </p:cNvPr>
            <p:cNvGrpSpPr>
              <a:grpSpLocks noChangeAspect="1"/>
            </p:cNvGrpSpPr>
            <p:nvPr/>
          </p:nvGrpSpPr>
          <p:grpSpPr>
            <a:xfrm>
              <a:off x="3022095" y="2662322"/>
              <a:ext cx="359773" cy="359773"/>
              <a:chOff x="3022095" y="2662322"/>
              <a:chExt cx="359773" cy="359773"/>
            </a:xfrm>
          </p:grpSpPr>
          <p:sp>
            <p:nvSpPr>
              <p:cNvPr id="54" name="RoundedRectangle 809">
                <a:extLst>
                  <a:ext uri="{FF2B5EF4-FFF2-40B4-BE49-F238E27FC236}">
                    <a16:creationId xmlns:a16="http://schemas.microsoft.com/office/drawing/2014/main" id="{BB10796E-1737-486E-87C0-7623F5C3453F}"/>
                  </a:ext>
                </a:extLst>
              </p:cNvPr>
              <p:cNvSpPr/>
              <p:nvPr/>
            </p:nvSpPr>
            <p:spPr>
              <a:xfrm>
                <a:off x="3022095" y="2662322"/>
                <a:ext cx="359773" cy="359773"/>
              </a:xfrm>
              <a:prstGeom prst="roundRect">
                <a:avLst>
                  <a:gd name="adj" fmla="val 10000"/>
                </a:avLst>
              </a:prstGeom>
              <a:noFill/>
              <a:ln w="15875">
                <a:solidFill>
                  <a:srgbClr val="FFBFC3"/>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ea typeface="Verdana" panose="020B0604030504040204" pitchFamily="34" charset="0"/>
                  <a:cs typeface="Arial" panose="020B0604020202020204" pitchFamily="34" charset="0"/>
                </a:endParaRPr>
              </a:p>
            </p:txBody>
          </p:sp>
          <p:pic>
            <p:nvPicPr>
              <p:cNvPr id="55" name="Icon 809">
                <a:extLst>
                  <a:ext uri="{FF2B5EF4-FFF2-40B4-BE49-F238E27FC236}">
                    <a16:creationId xmlns:a16="http://schemas.microsoft.com/office/drawing/2014/main" id="{1541B494-1DC9-441D-B66D-98A23B76C0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2095" y="2662322"/>
                <a:ext cx="359773" cy="359773"/>
              </a:xfrm>
              <a:prstGeom prst="rect">
                <a:avLst/>
              </a:prstGeom>
            </p:spPr>
          </p:pic>
        </p:grpSp>
      </p:grpSp>
      <p:cxnSp>
        <p:nvCxnSpPr>
          <p:cNvPr id="56" name="Connector: Elbow 55">
            <a:extLst>
              <a:ext uri="{FF2B5EF4-FFF2-40B4-BE49-F238E27FC236}">
                <a16:creationId xmlns:a16="http://schemas.microsoft.com/office/drawing/2014/main" id="{C3AEB6E2-8842-440B-819C-3B3241C97EA9}"/>
              </a:ext>
            </a:extLst>
          </p:cNvPr>
          <p:cNvCxnSpPr>
            <a:cxnSpLocks/>
            <a:stCxn id="23" idx="3"/>
            <a:endCxn id="55" idx="0"/>
          </p:cNvCxnSpPr>
          <p:nvPr/>
        </p:nvCxnSpPr>
        <p:spPr>
          <a:xfrm>
            <a:off x="2398824" y="4629954"/>
            <a:ext cx="1005599" cy="629658"/>
          </a:xfrm>
          <a:prstGeom prst="bentConnector2">
            <a:avLst/>
          </a:prstGeom>
          <a:ln>
            <a:solidFill>
              <a:srgbClr val="77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00345AC-7F58-4519-80F0-1E05BD88F990}"/>
              </a:ext>
            </a:extLst>
          </p:cNvPr>
          <p:cNvCxnSpPr>
            <a:cxnSpLocks/>
            <a:stCxn id="17" idx="3"/>
            <a:endCxn id="32" idx="2"/>
          </p:cNvCxnSpPr>
          <p:nvPr/>
        </p:nvCxnSpPr>
        <p:spPr>
          <a:xfrm flipV="1">
            <a:off x="2398824" y="3566175"/>
            <a:ext cx="2647134" cy="272279"/>
          </a:xfrm>
          <a:prstGeom prst="bentConnector2">
            <a:avLst/>
          </a:prstGeom>
          <a:ln>
            <a:solidFill>
              <a:srgbClr val="77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Title 875">
            <a:extLst>
              <a:ext uri="{FF2B5EF4-FFF2-40B4-BE49-F238E27FC236}">
                <a16:creationId xmlns:a16="http://schemas.microsoft.com/office/drawing/2014/main" id="{A5A19BC7-CE5A-4598-B5D3-35FF434153A5}"/>
              </a:ext>
            </a:extLst>
          </p:cNvPr>
          <p:cNvSpPr/>
          <p:nvPr/>
        </p:nvSpPr>
        <p:spPr>
          <a:xfrm>
            <a:off x="2935473" y="3854430"/>
            <a:ext cx="1305976" cy="25184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Vulnerability Scan</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sp>
        <p:nvSpPr>
          <p:cNvPr id="59" name="Title 875">
            <a:extLst>
              <a:ext uri="{FF2B5EF4-FFF2-40B4-BE49-F238E27FC236}">
                <a16:creationId xmlns:a16="http://schemas.microsoft.com/office/drawing/2014/main" id="{17D9B4FF-F8FA-443E-B000-AE8C3A5F4D7D}"/>
              </a:ext>
            </a:extLst>
          </p:cNvPr>
          <p:cNvSpPr/>
          <p:nvPr/>
        </p:nvSpPr>
        <p:spPr>
          <a:xfrm>
            <a:off x="2848244" y="4390125"/>
            <a:ext cx="1305976" cy="25184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Code scan</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ADDFFBF-9902-431B-95C0-391F440816D4}"/>
              </a:ext>
            </a:extLst>
          </p:cNvPr>
          <p:cNvCxnSpPr>
            <a:cxnSpLocks/>
            <a:stCxn id="42" idx="3"/>
            <a:endCxn id="55" idx="1"/>
          </p:cNvCxnSpPr>
          <p:nvPr/>
        </p:nvCxnSpPr>
        <p:spPr>
          <a:xfrm flipV="1">
            <a:off x="2398824" y="5439499"/>
            <a:ext cx="825712" cy="685"/>
          </a:xfrm>
          <a:prstGeom prst="straightConnector1">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grpSp>
        <p:nvGrpSpPr>
          <p:cNvPr id="63" name="Группа 111">
            <a:extLst>
              <a:ext uri="{FF2B5EF4-FFF2-40B4-BE49-F238E27FC236}">
                <a16:creationId xmlns:a16="http://schemas.microsoft.com/office/drawing/2014/main" id="{45FB5007-D190-48B4-89B2-E8404D20DDCB}"/>
              </a:ext>
            </a:extLst>
          </p:cNvPr>
          <p:cNvGrpSpPr/>
          <p:nvPr/>
        </p:nvGrpSpPr>
        <p:grpSpPr>
          <a:xfrm>
            <a:off x="7108704" y="3591057"/>
            <a:ext cx="1834284" cy="540000"/>
            <a:chOff x="1787335" y="2578836"/>
            <a:chExt cx="1834284" cy="540000"/>
          </a:xfrm>
        </p:grpSpPr>
        <p:sp>
          <p:nvSpPr>
            <p:cNvPr id="64" name="Title 598">
              <a:extLst>
                <a:ext uri="{FF2B5EF4-FFF2-40B4-BE49-F238E27FC236}">
                  <a16:creationId xmlns:a16="http://schemas.microsoft.com/office/drawing/2014/main" id="{0BF819AA-BAFA-44E8-B508-10E8EE758A00}"/>
                </a:ext>
              </a:extLst>
            </p:cNvPr>
            <p:cNvSpPr/>
            <p:nvPr/>
          </p:nvSpPr>
          <p:spPr>
            <a:xfrm>
              <a:off x="2185044" y="2589544"/>
              <a:ext cx="1436575" cy="49077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Web Application Vulnerability Scanning Report</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pic>
          <p:nvPicPr>
            <p:cNvPr id="65" name="Icon 598">
              <a:extLst>
                <a:ext uri="{FF2B5EF4-FFF2-40B4-BE49-F238E27FC236}">
                  <a16:creationId xmlns:a16="http://schemas.microsoft.com/office/drawing/2014/main" id="{0C58310C-87E7-4CB7-9278-145A0D6FFC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7335" y="2578836"/>
              <a:ext cx="540000" cy="540000"/>
            </a:xfrm>
            <a:prstGeom prst="rect">
              <a:avLst/>
            </a:prstGeom>
          </p:spPr>
        </p:pic>
      </p:grpSp>
      <p:grpSp>
        <p:nvGrpSpPr>
          <p:cNvPr id="66" name="Группа 111">
            <a:extLst>
              <a:ext uri="{FF2B5EF4-FFF2-40B4-BE49-F238E27FC236}">
                <a16:creationId xmlns:a16="http://schemas.microsoft.com/office/drawing/2014/main" id="{7A1ADAA6-F9BE-464A-B8CE-59998B6C4C92}"/>
              </a:ext>
            </a:extLst>
          </p:cNvPr>
          <p:cNvGrpSpPr/>
          <p:nvPr/>
        </p:nvGrpSpPr>
        <p:grpSpPr>
          <a:xfrm>
            <a:off x="7108704" y="4379754"/>
            <a:ext cx="1715196" cy="540000"/>
            <a:chOff x="1787335" y="2578836"/>
            <a:chExt cx="1715196" cy="540000"/>
          </a:xfrm>
        </p:grpSpPr>
        <p:sp>
          <p:nvSpPr>
            <p:cNvPr id="67" name="Title 598">
              <a:extLst>
                <a:ext uri="{FF2B5EF4-FFF2-40B4-BE49-F238E27FC236}">
                  <a16:creationId xmlns:a16="http://schemas.microsoft.com/office/drawing/2014/main" id="{5B5F396A-1A3E-4CB2-9B91-53D3A068779D}"/>
                </a:ext>
              </a:extLst>
            </p:cNvPr>
            <p:cNvSpPr/>
            <p:nvPr/>
          </p:nvSpPr>
          <p:spPr>
            <a:xfrm>
              <a:off x="2196554" y="2616439"/>
              <a:ext cx="1305977" cy="49077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rPr>
                <a:t>Source Code Security Report</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pic>
          <p:nvPicPr>
            <p:cNvPr id="68" name="Icon 598">
              <a:extLst>
                <a:ext uri="{FF2B5EF4-FFF2-40B4-BE49-F238E27FC236}">
                  <a16:creationId xmlns:a16="http://schemas.microsoft.com/office/drawing/2014/main" id="{4AFC6951-5E2A-48F2-9B20-A0B42A9443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7335" y="2578836"/>
              <a:ext cx="540000" cy="540000"/>
            </a:xfrm>
            <a:prstGeom prst="rect">
              <a:avLst/>
            </a:prstGeom>
          </p:spPr>
        </p:pic>
      </p:grpSp>
      <p:cxnSp>
        <p:nvCxnSpPr>
          <p:cNvPr id="75" name="Connector: Elbow 74">
            <a:extLst>
              <a:ext uri="{FF2B5EF4-FFF2-40B4-BE49-F238E27FC236}">
                <a16:creationId xmlns:a16="http://schemas.microsoft.com/office/drawing/2014/main" id="{67D06E99-532F-4244-9A60-069B61B30CF8}"/>
              </a:ext>
            </a:extLst>
          </p:cNvPr>
          <p:cNvCxnSpPr>
            <a:cxnSpLocks/>
            <a:stCxn id="47" idx="0"/>
            <a:endCxn id="82" idx="1"/>
          </p:cNvCxnSpPr>
          <p:nvPr/>
        </p:nvCxnSpPr>
        <p:spPr>
          <a:xfrm rot="5400000" flipH="1" flipV="1">
            <a:off x="2738883" y="867197"/>
            <a:ext cx="272571" cy="1270327"/>
          </a:xfrm>
          <a:prstGeom prst="bentConnector2">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grpSp>
        <p:nvGrpSpPr>
          <p:cNvPr id="78" name="Группа 351">
            <a:extLst>
              <a:ext uri="{FF2B5EF4-FFF2-40B4-BE49-F238E27FC236}">
                <a16:creationId xmlns:a16="http://schemas.microsoft.com/office/drawing/2014/main" id="{5B8A1514-3C6B-485C-953E-71CB741D9F74}"/>
              </a:ext>
            </a:extLst>
          </p:cNvPr>
          <p:cNvGrpSpPr/>
          <p:nvPr/>
        </p:nvGrpSpPr>
        <p:grpSpPr>
          <a:xfrm>
            <a:off x="3150559" y="1186187"/>
            <a:ext cx="1079319" cy="611615"/>
            <a:chOff x="10721242" y="5828326"/>
            <a:chExt cx="1079319" cy="611615"/>
          </a:xfrm>
        </p:grpSpPr>
        <p:sp>
          <p:nvSpPr>
            <p:cNvPr id="79" name="Title 926">
              <a:extLst>
                <a:ext uri="{FF2B5EF4-FFF2-40B4-BE49-F238E27FC236}">
                  <a16:creationId xmlns:a16="http://schemas.microsoft.com/office/drawing/2014/main" id="{1EC7C2BF-E041-4439-927E-FE32CE2AB9A7}"/>
                </a:ext>
              </a:extLst>
            </p:cNvPr>
            <p:cNvSpPr/>
            <p:nvPr/>
          </p:nvSpPr>
          <p:spPr>
            <a:xfrm>
              <a:off x="10721242" y="6188099"/>
              <a:ext cx="1079319" cy="25184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rgbClr val="101828"/>
                  </a:solidFill>
                  <a:latin typeface="Arial" panose="020B0604020202020204" pitchFamily="34" charset="0"/>
                  <a:cs typeface="Arial" panose="020B0604020202020204" pitchFamily="34" charset="0"/>
                </a:rPr>
                <a:t>Wi-Fi Router</a:t>
              </a:r>
              <a:endParaRPr lang="ru-RU" sz="1000" dirty="0">
                <a:solidFill>
                  <a:srgbClr val="101828"/>
                </a:solidFill>
                <a:latin typeface="Arial" panose="020B0604020202020204" pitchFamily="34" charset="0"/>
                <a:cs typeface="Arial" panose="020B0604020202020204" pitchFamily="34" charset="0"/>
              </a:endParaRPr>
            </a:p>
          </p:txBody>
        </p:sp>
        <p:grpSp>
          <p:nvGrpSpPr>
            <p:cNvPr id="80" name="GroupedIcon 926">
              <a:extLst>
                <a:ext uri="{FF2B5EF4-FFF2-40B4-BE49-F238E27FC236}">
                  <a16:creationId xmlns:a16="http://schemas.microsoft.com/office/drawing/2014/main" id="{1908C9AC-26D3-4B40-AE9E-827416026173}"/>
                </a:ext>
              </a:extLst>
            </p:cNvPr>
            <p:cNvGrpSpPr>
              <a:grpSpLocks noChangeAspect="1"/>
            </p:cNvGrpSpPr>
            <p:nvPr/>
          </p:nvGrpSpPr>
          <p:grpSpPr>
            <a:xfrm>
              <a:off x="11081015" y="5828326"/>
              <a:ext cx="359773" cy="359773"/>
              <a:chOff x="11081015" y="5828326"/>
              <a:chExt cx="359773" cy="359773"/>
            </a:xfrm>
          </p:grpSpPr>
          <p:sp>
            <p:nvSpPr>
              <p:cNvPr id="81" name="RoundedRectangle 926">
                <a:extLst>
                  <a:ext uri="{FF2B5EF4-FFF2-40B4-BE49-F238E27FC236}">
                    <a16:creationId xmlns:a16="http://schemas.microsoft.com/office/drawing/2014/main" id="{8D76FC34-EEA6-4EF8-AAC3-294B9FC70681}"/>
                  </a:ext>
                </a:extLst>
              </p:cNvPr>
              <p:cNvSpPr/>
              <p:nvPr/>
            </p:nvSpPr>
            <p:spPr>
              <a:xfrm>
                <a:off x="11081015" y="5828326"/>
                <a:ext cx="359773" cy="359773"/>
              </a:xfrm>
              <a:prstGeom prst="roundRect">
                <a:avLst>
                  <a:gd name="adj" fmla="val 10000"/>
                </a:avLst>
              </a:prstGeom>
              <a:noFill/>
              <a:ln w="15875">
                <a:solidFill>
                  <a:srgbClr val="7700FF"/>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cs typeface="Arial" panose="020B0604020202020204" pitchFamily="34" charset="0"/>
                </a:endParaRPr>
              </a:p>
            </p:txBody>
          </p:sp>
          <p:pic>
            <p:nvPicPr>
              <p:cNvPr id="82" name="Icon 926">
                <a:extLst>
                  <a:ext uri="{FF2B5EF4-FFF2-40B4-BE49-F238E27FC236}">
                    <a16:creationId xmlns:a16="http://schemas.microsoft.com/office/drawing/2014/main" id="{E3ABD344-4B2F-42EB-9F46-C704FCDDF6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1015" y="5828326"/>
                <a:ext cx="359773" cy="359773"/>
              </a:xfrm>
              <a:prstGeom prst="rect">
                <a:avLst/>
              </a:prstGeom>
            </p:spPr>
          </p:pic>
        </p:grpSp>
      </p:grpSp>
      <p:grpSp>
        <p:nvGrpSpPr>
          <p:cNvPr id="83" name="Группа 346">
            <a:extLst>
              <a:ext uri="{FF2B5EF4-FFF2-40B4-BE49-F238E27FC236}">
                <a16:creationId xmlns:a16="http://schemas.microsoft.com/office/drawing/2014/main" id="{2DE13A6F-DBD1-4367-8445-F1E5CE6F8FC8}"/>
              </a:ext>
            </a:extLst>
          </p:cNvPr>
          <p:cNvGrpSpPr/>
          <p:nvPr/>
        </p:nvGrpSpPr>
        <p:grpSpPr>
          <a:xfrm>
            <a:off x="4442199" y="1186187"/>
            <a:ext cx="1079319" cy="611615"/>
            <a:chOff x="9569968" y="5828326"/>
            <a:chExt cx="1079319" cy="611615"/>
          </a:xfrm>
        </p:grpSpPr>
        <p:sp>
          <p:nvSpPr>
            <p:cNvPr id="84" name="Title 925">
              <a:extLst>
                <a:ext uri="{FF2B5EF4-FFF2-40B4-BE49-F238E27FC236}">
                  <a16:creationId xmlns:a16="http://schemas.microsoft.com/office/drawing/2014/main" id="{02EA4773-AAAE-4EA8-9EA2-D84263F222CF}"/>
                </a:ext>
              </a:extLst>
            </p:cNvPr>
            <p:cNvSpPr/>
            <p:nvPr/>
          </p:nvSpPr>
          <p:spPr>
            <a:xfrm>
              <a:off x="9569968" y="6188099"/>
              <a:ext cx="1079319" cy="25184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rgbClr val="101828"/>
                  </a:solidFill>
                  <a:latin typeface="Arial" panose="020B0604020202020204" pitchFamily="34" charset="0"/>
                  <a:cs typeface="Arial" panose="020B0604020202020204" pitchFamily="34" charset="0"/>
                </a:rPr>
                <a:t>Internet</a:t>
              </a:r>
              <a:endParaRPr lang="ru-RU" sz="1000" dirty="0">
                <a:solidFill>
                  <a:srgbClr val="101828"/>
                </a:solidFill>
                <a:latin typeface="Arial" panose="020B0604020202020204" pitchFamily="34" charset="0"/>
                <a:cs typeface="Arial" panose="020B0604020202020204" pitchFamily="34" charset="0"/>
              </a:endParaRPr>
            </a:p>
          </p:txBody>
        </p:sp>
        <p:pic>
          <p:nvPicPr>
            <p:cNvPr id="85" name="Icon 925">
              <a:extLst>
                <a:ext uri="{FF2B5EF4-FFF2-40B4-BE49-F238E27FC236}">
                  <a16:creationId xmlns:a16="http://schemas.microsoft.com/office/drawing/2014/main" id="{F6C32974-2EBD-41C6-BBA2-0613B08375E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29741" y="5828326"/>
              <a:ext cx="359773" cy="359773"/>
            </a:xfrm>
            <a:prstGeom prst="rect">
              <a:avLst/>
            </a:prstGeom>
          </p:spPr>
        </p:pic>
      </p:grpSp>
      <p:cxnSp>
        <p:nvCxnSpPr>
          <p:cNvPr id="87" name="Straight Arrow Connector 86">
            <a:extLst>
              <a:ext uri="{FF2B5EF4-FFF2-40B4-BE49-F238E27FC236}">
                <a16:creationId xmlns:a16="http://schemas.microsoft.com/office/drawing/2014/main" id="{559B01DB-9541-420A-91A8-F392D852CAFD}"/>
              </a:ext>
            </a:extLst>
          </p:cNvPr>
          <p:cNvCxnSpPr>
            <a:cxnSpLocks/>
            <a:stCxn id="82" idx="3"/>
            <a:endCxn id="85" idx="1"/>
          </p:cNvCxnSpPr>
          <p:nvPr/>
        </p:nvCxnSpPr>
        <p:spPr>
          <a:xfrm>
            <a:off x="3870105" y="1366074"/>
            <a:ext cx="931867" cy="0"/>
          </a:xfrm>
          <a:prstGeom prst="straightConnector1">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3C97ED79-B164-437D-AEBB-51D8534D2DDF}"/>
              </a:ext>
            </a:extLst>
          </p:cNvPr>
          <p:cNvSpPr/>
          <p:nvPr/>
        </p:nvSpPr>
        <p:spPr>
          <a:xfrm>
            <a:off x="8120315" y="1647552"/>
            <a:ext cx="222946" cy="2229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1</a:t>
            </a:r>
          </a:p>
        </p:txBody>
      </p:sp>
      <p:sp>
        <p:nvSpPr>
          <p:cNvPr id="91" name="TextBox 90">
            <a:extLst>
              <a:ext uri="{FF2B5EF4-FFF2-40B4-BE49-F238E27FC236}">
                <a16:creationId xmlns:a16="http://schemas.microsoft.com/office/drawing/2014/main" id="{EA4CEF75-0224-41B5-9A1F-411090506B15}"/>
              </a:ext>
            </a:extLst>
          </p:cNvPr>
          <p:cNvSpPr txBox="1"/>
          <p:nvPr/>
        </p:nvSpPr>
        <p:spPr>
          <a:xfrm>
            <a:off x="8426823" y="1620046"/>
            <a:ext cx="3663439" cy="1692771"/>
          </a:xfrm>
          <a:prstGeom prst="rect">
            <a:avLst/>
          </a:prstGeom>
          <a:noFill/>
        </p:spPr>
        <p:txBody>
          <a:bodyPr wrap="square">
            <a:spAutoFit/>
          </a:bodyPr>
          <a:lstStyle/>
          <a:p>
            <a:pPr>
              <a:spcAft>
                <a:spcPts val="1200"/>
              </a:spcAft>
            </a:pPr>
            <a:r>
              <a:rPr lang="en-US" sz="1400" dirty="0">
                <a:latin typeface="Arial" panose="020B0604020202020204" pitchFamily="34" charset="0"/>
                <a:cs typeface="Arial" panose="020B0604020202020204" pitchFamily="34" charset="0"/>
              </a:rPr>
              <a:t>Private testing network not isolated from Internet</a:t>
            </a:r>
          </a:p>
          <a:p>
            <a:pPr>
              <a:spcAft>
                <a:spcPts val="1200"/>
              </a:spcAft>
            </a:pPr>
            <a:r>
              <a:rPr lang="en-US" sz="1400" dirty="0">
                <a:latin typeface="Arial" panose="020B0604020202020204" pitchFamily="34" charset="0"/>
                <a:cs typeface="Arial" panose="020B0604020202020204" pitchFamily="34" charset="0"/>
              </a:rPr>
              <a:t>Testing machine with scanning tools is not virtualized</a:t>
            </a:r>
          </a:p>
          <a:p>
            <a:pPr>
              <a:spcAft>
                <a:spcPts val="1200"/>
              </a:spcAft>
            </a:pPr>
            <a:r>
              <a:rPr lang="en-US" sz="1400" dirty="0">
                <a:latin typeface="Arial" panose="020B0604020202020204" pitchFamily="34" charset="0"/>
                <a:cs typeface="Arial" panose="020B0604020202020204" pitchFamily="34" charset="0"/>
              </a:rPr>
              <a:t>Community edition in use, reporting is not well supported</a:t>
            </a:r>
          </a:p>
        </p:txBody>
      </p:sp>
      <p:sp>
        <p:nvSpPr>
          <p:cNvPr id="92" name="Oval 91">
            <a:extLst>
              <a:ext uri="{FF2B5EF4-FFF2-40B4-BE49-F238E27FC236}">
                <a16:creationId xmlns:a16="http://schemas.microsoft.com/office/drawing/2014/main" id="{643DD96A-598D-4FF5-A291-A2C53B956DF2}"/>
              </a:ext>
            </a:extLst>
          </p:cNvPr>
          <p:cNvSpPr/>
          <p:nvPr/>
        </p:nvSpPr>
        <p:spPr>
          <a:xfrm>
            <a:off x="2353706" y="1535161"/>
            <a:ext cx="222946" cy="2229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1</a:t>
            </a:r>
          </a:p>
        </p:txBody>
      </p:sp>
      <p:sp>
        <p:nvSpPr>
          <p:cNvPr id="93" name="Oval 92">
            <a:extLst>
              <a:ext uri="{FF2B5EF4-FFF2-40B4-BE49-F238E27FC236}">
                <a16:creationId xmlns:a16="http://schemas.microsoft.com/office/drawing/2014/main" id="{5B903AC2-A2DF-442C-859D-2ADFB95DE1A7}"/>
              </a:ext>
            </a:extLst>
          </p:cNvPr>
          <p:cNvSpPr/>
          <p:nvPr/>
        </p:nvSpPr>
        <p:spPr>
          <a:xfrm>
            <a:off x="8120315" y="2258781"/>
            <a:ext cx="222946" cy="2229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2</a:t>
            </a:r>
          </a:p>
        </p:txBody>
      </p:sp>
      <p:sp>
        <p:nvSpPr>
          <p:cNvPr id="94" name="Oval 93">
            <a:extLst>
              <a:ext uri="{FF2B5EF4-FFF2-40B4-BE49-F238E27FC236}">
                <a16:creationId xmlns:a16="http://schemas.microsoft.com/office/drawing/2014/main" id="{A5833310-9E48-4AAA-A140-B1AC6EBDAA81}"/>
              </a:ext>
            </a:extLst>
          </p:cNvPr>
          <p:cNvSpPr/>
          <p:nvPr/>
        </p:nvSpPr>
        <p:spPr>
          <a:xfrm>
            <a:off x="867421" y="2751518"/>
            <a:ext cx="222946" cy="2229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2</a:t>
            </a:r>
          </a:p>
        </p:txBody>
      </p:sp>
      <p:sp>
        <p:nvSpPr>
          <p:cNvPr id="96" name="TextBox 95">
            <a:extLst>
              <a:ext uri="{FF2B5EF4-FFF2-40B4-BE49-F238E27FC236}">
                <a16:creationId xmlns:a16="http://schemas.microsoft.com/office/drawing/2014/main" id="{2E2C980A-A983-4C46-ADDC-255DB7A9AF25}"/>
              </a:ext>
            </a:extLst>
          </p:cNvPr>
          <p:cNvSpPr txBox="1"/>
          <p:nvPr/>
        </p:nvSpPr>
        <p:spPr>
          <a:xfrm>
            <a:off x="7918075" y="1060694"/>
            <a:ext cx="3902450" cy="369332"/>
          </a:xfrm>
          <a:prstGeom prst="rect">
            <a:avLst/>
          </a:prstGeom>
          <a:noFill/>
        </p:spPr>
        <p:txBody>
          <a:bodyPr wrap="square">
            <a:spAutoFit/>
          </a:bodyPr>
          <a:lstStyle/>
          <a:p>
            <a:pPr>
              <a:spcAft>
                <a:spcPts val="1200"/>
              </a:spcAft>
            </a:pPr>
            <a:r>
              <a:rPr lang="en-US" sz="1800" dirty="0">
                <a:latin typeface="Arial" panose="020B0604020202020204" pitchFamily="34" charset="0"/>
                <a:cs typeface="Arial" panose="020B0604020202020204" pitchFamily="34" charset="0"/>
              </a:rPr>
              <a:t>Setup limitations</a:t>
            </a:r>
          </a:p>
        </p:txBody>
      </p:sp>
      <p:grpSp>
        <p:nvGrpSpPr>
          <p:cNvPr id="97" name="Группа 116">
            <a:extLst>
              <a:ext uri="{FF2B5EF4-FFF2-40B4-BE49-F238E27FC236}">
                <a16:creationId xmlns:a16="http://schemas.microsoft.com/office/drawing/2014/main" id="{0CD801AD-E2A5-4728-946B-71161929DA3B}"/>
              </a:ext>
            </a:extLst>
          </p:cNvPr>
          <p:cNvGrpSpPr/>
          <p:nvPr/>
        </p:nvGrpSpPr>
        <p:grpSpPr>
          <a:xfrm>
            <a:off x="5478000" y="1186187"/>
            <a:ext cx="1580231" cy="760209"/>
            <a:chOff x="2411866" y="2662322"/>
            <a:chExt cx="1580231" cy="760209"/>
          </a:xfrm>
        </p:grpSpPr>
        <p:sp>
          <p:nvSpPr>
            <p:cNvPr id="98" name="Title 809">
              <a:extLst>
                <a:ext uri="{FF2B5EF4-FFF2-40B4-BE49-F238E27FC236}">
                  <a16:creationId xmlns:a16="http://schemas.microsoft.com/office/drawing/2014/main" id="{6E306BC5-F89B-426A-800D-6654424816B7}"/>
                </a:ext>
              </a:extLst>
            </p:cNvPr>
            <p:cNvSpPr/>
            <p:nvPr/>
          </p:nvSpPr>
          <p:spPr>
            <a:xfrm>
              <a:off x="2411866" y="3016935"/>
              <a:ext cx="1580231" cy="405596"/>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flat" cmpd="sng" algn="ctr">
                  <a:solidFill>
                    <a:srgbClr val="000000"/>
                  </a:solidFill>
                  <a:prstDash val="solid"/>
                  <a:miter lim="800000"/>
                </a14:hiddenLine>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rgbClr val="101828"/>
                  </a:solidFill>
                  <a:latin typeface="Arial" panose="020B0604020202020204" pitchFamily="34" charset="0"/>
                  <a:ea typeface="Verdana" panose="020B0604030504040204" pitchFamily="34" charset="0"/>
                  <a:cs typeface="Arial" panose="020B0604020202020204" pitchFamily="34" charset="0"/>
                  <a:hlinkClick r:id="rId9"/>
                </a:rPr>
                <a:t>https://github.com/jogetworkflow/jw-community</a:t>
              </a:r>
              <a:endParaRPr lang="ru-RU" sz="1000" dirty="0">
                <a:solidFill>
                  <a:srgbClr val="101828"/>
                </a:solidFill>
                <a:latin typeface="Arial" panose="020B0604020202020204" pitchFamily="34" charset="0"/>
                <a:ea typeface="Verdana" panose="020B0604030504040204" pitchFamily="34" charset="0"/>
                <a:cs typeface="Arial" panose="020B0604020202020204" pitchFamily="34" charset="0"/>
              </a:endParaRPr>
            </a:p>
          </p:txBody>
        </p:sp>
        <p:grpSp>
          <p:nvGrpSpPr>
            <p:cNvPr id="99" name="GroupedIcon 809">
              <a:extLst>
                <a:ext uri="{FF2B5EF4-FFF2-40B4-BE49-F238E27FC236}">
                  <a16:creationId xmlns:a16="http://schemas.microsoft.com/office/drawing/2014/main" id="{B82692DE-CE73-4B36-BCB8-FA995F30B362}"/>
                </a:ext>
              </a:extLst>
            </p:cNvPr>
            <p:cNvGrpSpPr>
              <a:grpSpLocks noChangeAspect="1"/>
            </p:cNvGrpSpPr>
            <p:nvPr/>
          </p:nvGrpSpPr>
          <p:grpSpPr>
            <a:xfrm>
              <a:off x="3022095" y="2662322"/>
              <a:ext cx="359773" cy="359773"/>
              <a:chOff x="3022095" y="2662322"/>
              <a:chExt cx="359773" cy="359773"/>
            </a:xfrm>
          </p:grpSpPr>
          <p:sp>
            <p:nvSpPr>
              <p:cNvPr id="100" name="RoundedRectangle 809">
                <a:extLst>
                  <a:ext uri="{FF2B5EF4-FFF2-40B4-BE49-F238E27FC236}">
                    <a16:creationId xmlns:a16="http://schemas.microsoft.com/office/drawing/2014/main" id="{BE7341D7-4068-4704-935E-0DA60E06D839}"/>
                  </a:ext>
                </a:extLst>
              </p:cNvPr>
              <p:cNvSpPr/>
              <p:nvPr/>
            </p:nvSpPr>
            <p:spPr>
              <a:xfrm>
                <a:off x="3022095" y="2662322"/>
                <a:ext cx="359773" cy="359773"/>
              </a:xfrm>
              <a:prstGeom prst="roundRect">
                <a:avLst>
                  <a:gd name="adj" fmla="val 10000"/>
                </a:avLst>
              </a:prstGeom>
              <a:noFill/>
              <a:ln w="15875">
                <a:solidFill>
                  <a:srgbClr val="FFBFC3"/>
                </a:solidFill>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7357" dir="2700000" sx="0" sy="0" rotWithShape="0">
                        <a:scrgbClr r="0" g="0" b="0"/>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Arial" panose="020B0604020202020204" pitchFamily="34" charset="0"/>
                  <a:ea typeface="Verdana" panose="020B0604030504040204" pitchFamily="34" charset="0"/>
                  <a:cs typeface="Arial" panose="020B0604020202020204" pitchFamily="34" charset="0"/>
                </a:endParaRPr>
              </a:p>
            </p:txBody>
          </p:sp>
          <p:pic>
            <p:nvPicPr>
              <p:cNvPr id="101" name="Icon 809">
                <a:extLst>
                  <a:ext uri="{FF2B5EF4-FFF2-40B4-BE49-F238E27FC236}">
                    <a16:creationId xmlns:a16="http://schemas.microsoft.com/office/drawing/2014/main" id="{D301D361-E5D2-4916-8E26-DB5CF2CA93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2095" y="2662322"/>
                <a:ext cx="359773" cy="359773"/>
              </a:xfrm>
              <a:prstGeom prst="rect">
                <a:avLst/>
              </a:prstGeom>
            </p:spPr>
          </p:pic>
        </p:grpSp>
      </p:grpSp>
      <p:cxnSp>
        <p:nvCxnSpPr>
          <p:cNvPr id="102" name="Connector: Elbow 101">
            <a:extLst>
              <a:ext uri="{FF2B5EF4-FFF2-40B4-BE49-F238E27FC236}">
                <a16:creationId xmlns:a16="http://schemas.microsoft.com/office/drawing/2014/main" id="{3D663D9F-8DC4-43FA-948A-D402FC335DE4}"/>
              </a:ext>
            </a:extLst>
          </p:cNvPr>
          <p:cNvCxnSpPr>
            <a:cxnSpLocks/>
            <a:stCxn id="98" idx="2"/>
            <a:endCxn id="55" idx="3"/>
          </p:cNvCxnSpPr>
          <p:nvPr/>
        </p:nvCxnSpPr>
        <p:spPr>
          <a:xfrm rot="5400000">
            <a:off x="3179662" y="2351044"/>
            <a:ext cx="3493103" cy="2683807"/>
          </a:xfrm>
          <a:prstGeom prst="bentConnector2">
            <a:avLst/>
          </a:prstGeom>
          <a:ln>
            <a:solidFill>
              <a:srgbClr val="77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A496320-DC19-4AEA-A832-65D4FD57E102}"/>
              </a:ext>
            </a:extLst>
          </p:cNvPr>
          <p:cNvCxnSpPr>
            <a:cxnSpLocks/>
            <a:stCxn id="101" idx="1"/>
            <a:endCxn id="85" idx="3"/>
          </p:cNvCxnSpPr>
          <p:nvPr/>
        </p:nvCxnSpPr>
        <p:spPr>
          <a:xfrm flipH="1">
            <a:off x="5161745" y="1366074"/>
            <a:ext cx="926484" cy="0"/>
          </a:xfrm>
          <a:prstGeom prst="straightConnector1">
            <a:avLst/>
          </a:prstGeom>
          <a:ln>
            <a:solidFill>
              <a:srgbClr val="7700FF"/>
            </a:solidFill>
            <a:tailEnd type="triangle"/>
          </a:ln>
        </p:spPr>
        <p:style>
          <a:lnRef idx="1">
            <a:schemeClr val="accent1"/>
          </a:lnRef>
          <a:fillRef idx="0">
            <a:schemeClr val="accent1"/>
          </a:fillRef>
          <a:effectRef idx="0">
            <a:schemeClr val="accent1"/>
          </a:effectRef>
          <a:fontRef idx="minor">
            <a:schemeClr val="tx1"/>
          </a:fontRef>
        </p:style>
      </p:cxnSp>
      <p:sp>
        <p:nvSpPr>
          <p:cNvPr id="61" name="Arrow: Right 60">
            <a:extLst>
              <a:ext uri="{FF2B5EF4-FFF2-40B4-BE49-F238E27FC236}">
                <a16:creationId xmlns:a16="http://schemas.microsoft.com/office/drawing/2014/main" id="{C38AFD5A-CE14-415B-B14A-4CB95F02C5E6}"/>
              </a:ext>
            </a:extLst>
          </p:cNvPr>
          <p:cNvSpPr/>
          <p:nvPr/>
        </p:nvSpPr>
        <p:spPr>
          <a:xfrm>
            <a:off x="5222833" y="3612114"/>
            <a:ext cx="1781607" cy="484632"/>
          </a:xfrm>
          <a:prstGeom prst="rightArrow">
            <a:avLst/>
          </a:prstGeom>
          <a:solidFill>
            <a:schemeClr val="bg2">
              <a:lumMod val="20000"/>
              <a:lumOff val="80000"/>
            </a:schemeClr>
          </a:solidFill>
          <a:ln>
            <a:solidFill>
              <a:srgbClr val="BC104B"/>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ea typeface="Verdana" panose="020B0604030504040204" pitchFamily="34" charset="0"/>
              <a:cs typeface="Arial" panose="020B0604020202020204" pitchFamily="34" charset="0"/>
            </a:endParaRPr>
          </a:p>
        </p:txBody>
      </p:sp>
      <p:sp>
        <p:nvSpPr>
          <p:cNvPr id="62" name="Arrow: Right 61">
            <a:extLst>
              <a:ext uri="{FF2B5EF4-FFF2-40B4-BE49-F238E27FC236}">
                <a16:creationId xmlns:a16="http://schemas.microsoft.com/office/drawing/2014/main" id="{C7A19106-E93A-4FD7-AFC5-0D42EF94B046}"/>
              </a:ext>
            </a:extLst>
          </p:cNvPr>
          <p:cNvSpPr/>
          <p:nvPr/>
        </p:nvSpPr>
        <p:spPr>
          <a:xfrm>
            <a:off x="3584309" y="4387637"/>
            <a:ext cx="3420131" cy="484632"/>
          </a:xfrm>
          <a:prstGeom prst="rightArrow">
            <a:avLst/>
          </a:prstGeom>
          <a:solidFill>
            <a:schemeClr val="bg2">
              <a:lumMod val="20000"/>
              <a:lumOff val="80000"/>
            </a:schemeClr>
          </a:solidFill>
          <a:ln>
            <a:solidFill>
              <a:srgbClr val="BC104B"/>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ea typeface="Verdana" panose="020B0604030504040204" pitchFamily="34" charset="0"/>
              <a:cs typeface="Arial" panose="020B0604020202020204" pitchFamily="34" charset="0"/>
            </a:endParaRPr>
          </a:p>
        </p:txBody>
      </p:sp>
      <p:sp>
        <p:nvSpPr>
          <p:cNvPr id="109" name="Oval 108">
            <a:extLst>
              <a:ext uri="{FF2B5EF4-FFF2-40B4-BE49-F238E27FC236}">
                <a16:creationId xmlns:a16="http://schemas.microsoft.com/office/drawing/2014/main" id="{1A23CEBA-B5F3-47B6-AB49-0CBABF86CA00}"/>
              </a:ext>
            </a:extLst>
          </p:cNvPr>
          <p:cNvSpPr/>
          <p:nvPr/>
        </p:nvSpPr>
        <p:spPr>
          <a:xfrm>
            <a:off x="2353706" y="4357324"/>
            <a:ext cx="222946" cy="2229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3</a:t>
            </a:r>
          </a:p>
        </p:txBody>
      </p:sp>
      <p:sp>
        <p:nvSpPr>
          <p:cNvPr id="110" name="Oval 109">
            <a:extLst>
              <a:ext uri="{FF2B5EF4-FFF2-40B4-BE49-F238E27FC236}">
                <a16:creationId xmlns:a16="http://schemas.microsoft.com/office/drawing/2014/main" id="{023D3E0A-575A-4ED3-B788-613F27DF18EE}"/>
              </a:ext>
            </a:extLst>
          </p:cNvPr>
          <p:cNvSpPr/>
          <p:nvPr/>
        </p:nvSpPr>
        <p:spPr>
          <a:xfrm>
            <a:off x="8120315" y="2930286"/>
            <a:ext cx="222946" cy="2229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488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CBEC-1906-4A0E-A756-8112B8C8E32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Vulnerability scanning summary</a:t>
            </a:r>
          </a:p>
        </p:txBody>
      </p:sp>
      <p:graphicFrame>
        <p:nvGraphicFramePr>
          <p:cNvPr id="5" name="Chart 4">
            <a:extLst>
              <a:ext uri="{FF2B5EF4-FFF2-40B4-BE49-F238E27FC236}">
                <a16:creationId xmlns:a16="http://schemas.microsoft.com/office/drawing/2014/main" id="{753BD16A-310F-43D6-8714-76EE2780B7B3}"/>
              </a:ext>
            </a:extLst>
          </p:cNvPr>
          <p:cNvGraphicFramePr/>
          <p:nvPr>
            <p:extLst>
              <p:ext uri="{D42A27DB-BD31-4B8C-83A1-F6EECF244321}">
                <p14:modId xmlns:p14="http://schemas.microsoft.com/office/powerpoint/2010/main" val="1812224610"/>
              </p:ext>
            </p:extLst>
          </p:nvPr>
        </p:nvGraphicFramePr>
        <p:xfrm>
          <a:off x="0" y="785305"/>
          <a:ext cx="4816082" cy="2776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3053D46-51A3-49F9-ABE4-98302B4402A7}"/>
              </a:ext>
            </a:extLst>
          </p:cNvPr>
          <p:cNvSpPr txBox="1"/>
          <p:nvPr/>
        </p:nvSpPr>
        <p:spPr>
          <a:xfrm>
            <a:off x="899811" y="1911980"/>
            <a:ext cx="898187"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43</a:t>
            </a:r>
          </a:p>
        </p:txBody>
      </p:sp>
      <p:graphicFrame>
        <p:nvGraphicFramePr>
          <p:cNvPr id="7" name="Chart 6">
            <a:extLst>
              <a:ext uri="{FF2B5EF4-FFF2-40B4-BE49-F238E27FC236}">
                <a16:creationId xmlns:a16="http://schemas.microsoft.com/office/drawing/2014/main" id="{B62C95CC-EECA-490F-9023-EC5DEEBD6652}"/>
              </a:ext>
            </a:extLst>
          </p:cNvPr>
          <p:cNvGraphicFramePr/>
          <p:nvPr>
            <p:extLst>
              <p:ext uri="{D42A27DB-BD31-4B8C-83A1-F6EECF244321}">
                <p14:modId xmlns:p14="http://schemas.microsoft.com/office/powerpoint/2010/main" val="2318879467"/>
              </p:ext>
            </p:extLst>
          </p:nvPr>
        </p:nvGraphicFramePr>
        <p:xfrm>
          <a:off x="0" y="3933796"/>
          <a:ext cx="4816082" cy="27765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37274072-7D06-42E2-983E-8C710A573378}"/>
              </a:ext>
            </a:extLst>
          </p:cNvPr>
          <p:cNvGraphicFramePr>
            <a:graphicFrameLocks noGrp="1"/>
          </p:cNvGraphicFramePr>
          <p:nvPr>
            <p:extLst>
              <p:ext uri="{D42A27DB-BD31-4B8C-83A1-F6EECF244321}">
                <p14:modId xmlns:p14="http://schemas.microsoft.com/office/powerpoint/2010/main" val="105645993"/>
              </p:ext>
            </p:extLst>
          </p:nvPr>
        </p:nvGraphicFramePr>
        <p:xfrm>
          <a:off x="4416358" y="1187841"/>
          <a:ext cx="7266562" cy="3472726"/>
        </p:xfrm>
        <a:graphic>
          <a:graphicData uri="http://schemas.openxmlformats.org/drawingml/2006/table">
            <a:tbl>
              <a:tblPr>
                <a:tableStyleId>{5C22544A-7EE6-4342-B048-85BDC9FD1C3A}</a:tableStyleId>
              </a:tblPr>
              <a:tblGrid>
                <a:gridCol w="1334202">
                  <a:extLst>
                    <a:ext uri="{9D8B030D-6E8A-4147-A177-3AD203B41FA5}">
                      <a16:colId xmlns:a16="http://schemas.microsoft.com/office/drawing/2014/main" val="925569298"/>
                    </a:ext>
                  </a:extLst>
                </a:gridCol>
                <a:gridCol w="3693962">
                  <a:extLst>
                    <a:ext uri="{9D8B030D-6E8A-4147-A177-3AD203B41FA5}">
                      <a16:colId xmlns:a16="http://schemas.microsoft.com/office/drawing/2014/main" val="1822176737"/>
                    </a:ext>
                  </a:extLst>
                </a:gridCol>
                <a:gridCol w="1119199">
                  <a:extLst>
                    <a:ext uri="{9D8B030D-6E8A-4147-A177-3AD203B41FA5}">
                      <a16:colId xmlns:a16="http://schemas.microsoft.com/office/drawing/2014/main" val="3366915386"/>
                    </a:ext>
                  </a:extLst>
                </a:gridCol>
                <a:gridCol w="1119199">
                  <a:extLst>
                    <a:ext uri="{9D8B030D-6E8A-4147-A177-3AD203B41FA5}">
                      <a16:colId xmlns:a16="http://schemas.microsoft.com/office/drawing/2014/main" val="1957886965"/>
                    </a:ext>
                  </a:extLst>
                </a:gridCol>
              </a:tblGrid>
              <a:tr h="128985">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Risk Level</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mpd="sng">
                      <a:noFill/>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Vulnerability</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mpd="sng">
                      <a:noFill/>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200" b="1" i="0" u="none" strike="noStrike" dirty="0">
                          <a:solidFill>
                            <a:schemeClr val="bg1"/>
                          </a:solidFill>
                          <a:effectLst/>
                          <a:latin typeface="Arial" panose="020B0604020202020204" pitchFamily="34" charset="0"/>
                          <a:cs typeface="Arial" panose="020B0604020202020204" pitchFamily="34" charset="0"/>
                        </a:rPr>
                        <a:t>Number of Alerts</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mpd="sng">
                      <a:noFill/>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mpd="sng">
                      <a:noFill/>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12166676"/>
                  </a:ext>
                </a:extLst>
              </a:tr>
              <a:tr h="134359">
                <a:tc>
                  <a:txBody>
                    <a:bodyPr/>
                    <a:lstStyle/>
                    <a:p>
                      <a:pPr algn="ctr" fontAlgn="ctr"/>
                      <a:r>
                        <a:rPr lang="en-US" sz="1200" u="none" strike="noStrike" dirty="0">
                          <a:effectLst/>
                          <a:latin typeface="Arial" panose="020B0604020202020204" pitchFamily="34" charset="0"/>
                          <a:cs typeface="Arial" panose="020B0604020202020204" pitchFamily="34" charset="0"/>
                        </a:rPr>
                        <a:t>High</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r>
                        <a:rPr lang="en-US" sz="1200" u="none" strike="noStrike" dirty="0">
                          <a:solidFill>
                            <a:schemeClr val="bg1"/>
                          </a:solidFill>
                          <a:effectLst/>
                          <a:latin typeface="Arial" panose="020B0604020202020204" pitchFamily="34" charset="0"/>
                          <a:cs typeface="Arial" panose="020B0604020202020204" pitchFamily="34" charset="0"/>
                        </a:rPr>
                        <a:t>CORS Misconfiguration</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1</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solidFill>
                            <a:schemeClr val="bg1"/>
                          </a:solidFill>
                          <a:effectLst/>
                          <a:latin typeface="Arial" panose="020B0604020202020204" pitchFamily="34" charset="0"/>
                          <a:cs typeface="Arial" panose="020B0604020202020204" pitchFamily="34" charset="0"/>
                        </a:rPr>
                        <a:t>4</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71153124"/>
                  </a:ext>
                </a:extLst>
              </a:tr>
              <a:tr h="134359">
                <a:tc rowSpan="9">
                  <a:txBody>
                    <a:bodyPr/>
                    <a:lstStyle/>
                    <a:p>
                      <a:pPr algn="ctr" fontAlgn="ctr"/>
                      <a:r>
                        <a:rPr lang="en-US" sz="1200" u="none" strike="noStrike" dirty="0">
                          <a:effectLst/>
                          <a:latin typeface="Arial" panose="020B0604020202020204" pitchFamily="34" charset="0"/>
                          <a:cs typeface="Arial" panose="020B0604020202020204" pitchFamily="34" charset="0"/>
                        </a:rPr>
                        <a:t>Medium</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1200" u="none" strike="noStrike">
                          <a:effectLst/>
                          <a:latin typeface="Arial" panose="020B0604020202020204" pitchFamily="34" charset="0"/>
                          <a:cs typeface="Arial" panose="020B0604020202020204" pitchFamily="34" charset="0"/>
                        </a:rPr>
                        <a:t>Absence of Anti-CSRF Tokens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rowSpan="9">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9</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a:effectLst/>
                          <a:latin typeface="Arial" panose="020B0604020202020204" pitchFamily="34" charset="0"/>
                          <a:cs typeface="Arial" panose="020B0604020202020204" pitchFamily="34" charset="0"/>
                        </a:rPr>
                        <a:t>21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6953432"/>
                  </a:ext>
                </a:extLst>
              </a:tr>
              <a:tr h="134359">
                <a:tc vMerge="1">
                  <a:txBody>
                    <a:bodyPr/>
                    <a:lstStyle/>
                    <a:p>
                      <a:pPr algn="ctr" fontAlgn="ct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solidFill>
                      <a:srgbClr val="FFC000"/>
                    </a:solidFill>
                  </a:tcPr>
                </a:tc>
                <a:tc>
                  <a:txBody>
                    <a:bodyPr/>
                    <a:lstStyle/>
                    <a:p>
                      <a:pPr algn="l" fontAlgn="b"/>
                      <a:r>
                        <a:rPr lang="en-US" sz="1200" u="none" strike="noStrike" dirty="0">
                          <a:effectLst/>
                          <a:latin typeface="Arial" panose="020B0604020202020204" pitchFamily="34" charset="0"/>
                          <a:cs typeface="Arial" panose="020B0604020202020204" pitchFamily="34" charset="0"/>
                        </a:rPr>
                        <a:t>Anti-CSRF Tokens Check</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18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776061"/>
                  </a:ext>
                </a:extLst>
              </a:tr>
              <a:tr h="134359">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rgbClr val="FFC000"/>
                    </a:solidFill>
                  </a:tcPr>
                </a:tc>
                <a:tc>
                  <a:txBody>
                    <a:bodyPr/>
                    <a:lstStyle/>
                    <a:p>
                      <a:pPr algn="l" fontAlgn="b"/>
                      <a:r>
                        <a:rPr lang="en-US" sz="1200" u="none" strike="noStrike" dirty="0">
                          <a:solidFill>
                            <a:schemeClr val="bg1"/>
                          </a:solidFill>
                          <a:effectLst/>
                          <a:latin typeface="Arial" panose="020B0604020202020204" pitchFamily="34" charset="0"/>
                          <a:cs typeface="Arial" panose="020B0604020202020204" pitchFamily="34" charset="0"/>
                        </a:rPr>
                        <a:t>Backup File Disclosure</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vMerge="1">
                  <a:txBody>
                    <a:bodyPr/>
                    <a:lstStyle/>
                    <a:p>
                      <a:pPr algn="ctr" fontAlgn="ct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solidFill>
                            <a:schemeClr val="bg1"/>
                          </a:solidFill>
                          <a:effectLst/>
                          <a:latin typeface="Arial" panose="020B0604020202020204" pitchFamily="34" charset="0"/>
                          <a:cs typeface="Arial" panose="020B0604020202020204" pitchFamily="34" charset="0"/>
                        </a:rPr>
                        <a:t>326</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784276339"/>
                  </a:ext>
                </a:extLst>
              </a:tr>
              <a:tr h="134359">
                <a:tc vMerge="1">
                  <a:txBody>
                    <a:bodyPr/>
                    <a:lstStyle/>
                    <a:p>
                      <a:pPr algn="ctr" fontAlgn="ct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solidFill>
                      <a:srgbClr val="FFC000"/>
                    </a:solidFill>
                  </a:tcPr>
                </a:tc>
                <a:tc>
                  <a:txBody>
                    <a:bodyPr/>
                    <a:lstStyle/>
                    <a:p>
                      <a:pPr algn="l" fontAlgn="b"/>
                      <a:r>
                        <a:rPr lang="en-US" sz="1200" u="none" strike="noStrike" dirty="0">
                          <a:effectLst/>
                          <a:latin typeface="Arial" panose="020B0604020202020204" pitchFamily="34" charset="0"/>
                          <a:cs typeface="Arial" panose="020B0604020202020204" pitchFamily="34" charset="0"/>
                        </a:rPr>
                        <a:t>Bypassing 403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5489908"/>
                  </a:ext>
                </a:extLst>
              </a:tr>
              <a:tr h="241846">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rgbClr val="FFC000"/>
                    </a:solidFill>
                  </a:tcPr>
                </a:tc>
                <a:tc>
                  <a:txBody>
                    <a:bodyPr/>
                    <a:lstStyle/>
                    <a:p>
                      <a:pPr algn="l" fontAlgn="b"/>
                      <a:r>
                        <a:rPr lang="en-US" sz="1200" u="none" strike="noStrike" dirty="0">
                          <a:solidFill>
                            <a:schemeClr val="bg1"/>
                          </a:solidFill>
                          <a:effectLst/>
                          <a:latin typeface="Arial" panose="020B0604020202020204" pitchFamily="34" charset="0"/>
                          <a:cs typeface="Arial" panose="020B0604020202020204" pitchFamily="34" charset="0"/>
                        </a:rPr>
                        <a:t>Content Security Policy (CSP) Header Not Set</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solidFill>
                            <a:schemeClr val="bg1"/>
                          </a:solidFill>
                          <a:effectLst/>
                          <a:latin typeface="Arial" panose="020B0604020202020204" pitchFamily="34" charset="0"/>
                          <a:cs typeface="Arial" panose="020B0604020202020204" pitchFamily="34" charset="0"/>
                        </a:rPr>
                        <a:t>28</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856402102"/>
                  </a:ext>
                </a:extLst>
              </a:tr>
              <a:tr h="134359">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T w="12700" cap="flat" cmpd="sng" algn="ctr">
                      <a:solidFill>
                        <a:schemeClr val="bg1">
                          <a:lumMod val="50000"/>
                        </a:schemeClr>
                      </a:solidFill>
                      <a:prstDash val="dash"/>
                      <a:round/>
                      <a:headEnd type="none" w="med" len="med"/>
                      <a:tailEnd type="none" w="med" len="med"/>
                    </a:lnT>
                    <a:solidFill>
                      <a:srgbClr val="FFC000"/>
                    </a:solidFill>
                  </a:tcPr>
                </a:tc>
                <a:tc>
                  <a:txBody>
                    <a:bodyPr/>
                    <a:lstStyle/>
                    <a:p>
                      <a:pPr algn="l" fontAlgn="b"/>
                      <a:r>
                        <a:rPr lang="en-US" sz="1200" u="none" strike="noStrike" dirty="0">
                          <a:solidFill>
                            <a:schemeClr val="bg1"/>
                          </a:solidFill>
                          <a:effectLst/>
                          <a:latin typeface="Arial" panose="020B0604020202020204" pitchFamily="34" charset="0"/>
                          <a:cs typeface="Arial" panose="020B0604020202020204" pitchFamily="34" charset="0"/>
                        </a:rPr>
                        <a:t>Insecure HTTP Method - PATCH</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b">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solidFill>
                            <a:schemeClr val="bg1"/>
                          </a:solidFill>
                          <a:effectLst/>
                          <a:latin typeface="Arial" panose="020B0604020202020204" pitchFamily="34" charset="0"/>
                          <a:cs typeface="Arial" panose="020B0604020202020204" pitchFamily="34" charset="0"/>
                        </a:rPr>
                        <a:t>66</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918689882"/>
                  </a:ext>
                </a:extLst>
              </a:tr>
              <a:tr h="134359">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T w="12700" cap="flat" cmpd="sng" algn="ctr">
                      <a:solidFill>
                        <a:schemeClr val="bg1">
                          <a:lumMod val="50000"/>
                        </a:schemeClr>
                      </a:solidFill>
                      <a:prstDash val="dash"/>
                      <a:round/>
                      <a:headEnd type="none" w="med" len="med"/>
                      <a:tailEnd type="none" w="med" len="med"/>
                    </a:lnT>
                    <a:solidFill>
                      <a:srgbClr val="FFC000"/>
                    </a:solidFill>
                  </a:tcPr>
                </a:tc>
                <a:tc>
                  <a:txBody>
                    <a:bodyPr/>
                    <a:lstStyle/>
                    <a:p>
                      <a:pPr algn="l" fontAlgn="b"/>
                      <a:r>
                        <a:rPr lang="en-US" sz="1200" u="none" strike="noStrike" dirty="0">
                          <a:solidFill>
                            <a:schemeClr val="bg1"/>
                          </a:solidFill>
                          <a:effectLst/>
                          <a:latin typeface="Arial" panose="020B0604020202020204" pitchFamily="34" charset="0"/>
                          <a:cs typeface="Arial" panose="020B0604020202020204" pitchFamily="34" charset="0"/>
                        </a:rPr>
                        <a:t>Insecure HTTP Method - PUT</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b">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solidFill>
                            <a:schemeClr val="bg1"/>
                          </a:solidFill>
                          <a:effectLst/>
                          <a:latin typeface="Arial" panose="020B0604020202020204" pitchFamily="34" charset="0"/>
                          <a:cs typeface="Arial" panose="020B0604020202020204" pitchFamily="34" charset="0"/>
                        </a:rPr>
                        <a:t>66</a:t>
                      </a:r>
                      <a:endParaRPr lang="en-US" sz="1200" b="0"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961848227"/>
                  </a:ext>
                </a:extLst>
              </a:tr>
              <a:tr h="134359">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rgbClr val="FFC000"/>
                    </a:solidFill>
                  </a:tcPr>
                </a:tc>
                <a:tc>
                  <a:txBody>
                    <a:bodyPr/>
                    <a:lstStyle/>
                    <a:p>
                      <a:pPr algn="l" fontAlgn="b"/>
                      <a:r>
                        <a:rPr lang="en-US" sz="1200" u="none" strike="noStrike" dirty="0">
                          <a:solidFill>
                            <a:schemeClr val="tx1"/>
                          </a:solidFill>
                          <a:effectLst/>
                          <a:latin typeface="Arial" panose="020B0604020202020204" pitchFamily="34" charset="0"/>
                          <a:cs typeface="Arial" panose="020B0604020202020204" pitchFamily="34" charset="0"/>
                        </a:rPr>
                        <a:t>Missing Anti-clickjacking Header</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solidFill>
                            <a:schemeClr val="tx1"/>
                          </a:solidFill>
                          <a:effectLst/>
                          <a:latin typeface="Arial" panose="020B0604020202020204" pitchFamily="34" charset="0"/>
                          <a:cs typeface="Arial" panose="020B0604020202020204" pitchFamily="34" charset="0"/>
                        </a:rPr>
                        <a:t>25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9246567"/>
                  </a:ext>
                </a:extLst>
              </a:tr>
              <a:tr h="134359">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rgbClr val="FFC000"/>
                    </a:solidFill>
                  </a:tcPr>
                </a:tc>
                <a:tc>
                  <a:txBody>
                    <a:bodyPr/>
                    <a:lstStyle/>
                    <a:p>
                      <a:pPr algn="l" fontAlgn="b"/>
                      <a:r>
                        <a:rPr lang="en-US" sz="1200" u="none" strike="noStrike">
                          <a:effectLst/>
                          <a:latin typeface="Arial" panose="020B0604020202020204" pitchFamily="34" charset="0"/>
                          <a:cs typeface="Arial" panose="020B0604020202020204" pitchFamily="34" charset="0"/>
                        </a:rPr>
                        <a:t>Web Cache Deception</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a:effectLst/>
                          <a:latin typeface="Arial" panose="020B0604020202020204" pitchFamily="34" charset="0"/>
                          <a:cs typeface="Arial" panose="020B0604020202020204" pitchFamily="34" charset="0"/>
                        </a:rPr>
                        <a:t>18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6468037"/>
                  </a:ext>
                </a:extLst>
              </a:tr>
              <a:tr h="134359">
                <a:tc rowSpan="5">
                  <a:txBody>
                    <a:bodyPr/>
                    <a:lstStyle/>
                    <a:p>
                      <a:pPr algn="ctr" fontAlgn="ctr"/>
                      <a:r>
                        <a:rPr lang="en-US" sz="1200" u="none" strike="noStrike" dirty="0">
                          <a:effectLst/>
                          <a:latin typeface="Arial" panose="020B0604020202020204" pitchFamily="34" charset="0"/>
                          <a:cs typeface="Arial" panose="020B0604020202020204" pitchFamily="34" charset="0"/>
                        </a:rPr>
                        <a:t>Low</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l" fontAlgn="b"/>
                      <a:r>
                        <a:rPr lang="en-US" sz="1200" u="none" strike="noStrike">
                          <a:effectLst/>
                          <a:latin typeface="Arial" panose="020B0604020202020204" pitchFamily="34" charset="0"/>
                          <a:cs typeface="Arial" panose="020B0604020202020204" pitchFamily="34" charset="0"/>
                        </a:rPr>
                        <a:t>Cookie Slack Detector</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rowSpan="5">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15</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a:effectLst/>
                          <a:latin typeface="Arial" panose="020B0604020202020204" pitchFamily="34" charset="0"/>
                          <a:cs typeface="Arial" panose="020B0604020202020204" pitchFamily="34" charset="0"/>
                        </a:rPr>
                        <a:t>127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740111"/>
                  </a:ext>
                </a:extLst>
              </a:tr>
              <a:tr h="134359">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rgbClr val="00B050"/>
                    </a:solidFill>
                  </a:tcPr>
                </a:tc>
                <a:tc>
                  <a:txBody>
                    <a:bodyPr/>
                    <a:lstStyle/>
                    <a:p>
                      <a:pPr algn="l" fontAlgn="b"/>
                      <a:r>
                        <a:rPr lang="en-US" sz="1200" u="none" strike="noStrike" dirty="0">
                          <a:effectLst/>
                          <a:latin typeface="Arial" panose="020B0604020202020204" pitchFamily="34" charset="0"/>
                          <a:cs typeface="Arial" panose="020B0604020202020204" pitchFamily="34" charset="0"/>
                        </a:rPr>
                        <a:t>Cookie without </a:t>
                      </a:r>
                      <a:r>
                        <a:rPr lang="en-US" sz="1200" u="none" strike="noStrike" dirty="0" err="1">
                          <a:effectLst/>
                          <a:latin typeface="Arial" panose="020B0604020202020204" pitchFamily="34" charset="0"/>
                          <a:cs typeface="Arial" panose="020B0604020202020204" pitchFamily="34" charset="0"/>
                        </a:rPr>
                        <a:t>SameSite</a:t>
                      </a:r>
                      <a:r>
                        <a:rPr lang="en-US" sz="1200" u="none" strike="noStrike" dirty="0">
                          <a:effectLst/>
                          <a:latin typeface="Arial" panose="020B0604020202020204" pitchFamily="34" charset="0"/>
                          <a:cs typeface="Arial" panose="020B0604020202020204" pitchFamily="34" charset="0"/>
                        </a:rPr>
                        <a:t> Attribute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a:effectLst/>
                          <a:latin typeface="Arial" panose="020B0604020202020204" pitchFamily="34" charset="0"/>
                          <a:cs typeface="Arial" panose="020B0604020202020204" pitchFamily="34" charset="0"/>
                        </a:rPr>
                        <a:t>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4935312"/>
                  </a:ext>
                </a:extLst>
              </a:tr>
              <a:tr h="134359">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rgbClr val="00B050"/>
                    </a:solidFill>
                  </a:tcPr>
                </a:tc>
                <a:tc>
                  <a:txBody>
                    <a:bodyPr/>
                    <a:lstStyle/>
                    <a:p>
                      <a:pPr algn="l" fontAlgn="b"/>
                      <a:r>
                        <a:rPr lang="en-US" sz="1200" u="none" strike="noStrike">
                          <a:effectLst/>
                          <a:latin typeface="Arial" panose="020B0604020202020204" pitchFamily="34" charset="0"/>
                          <a:cs typeface="Arial" panose="020B0604020202020204" pitchFamily="34" charset="0"/>
                        </a:rPr>
                        <a:t>Dangerous JS Functions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a:effectLst/>
                          <a:latin typeface="Arial" panose="020B0604020202020204" pitchFamily="34" charset="0"/>
                          <a:cs typeface="Arial" panose="020B0604020202020204" pitchFamily="34" charset="0"/>
                        </a:rPr>
                        <a:t>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1653679"/>
                  </a:ext>
                </a:extLst>
              </a:tr>
              <a:tr h="134359">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rgbClr val="00B050"/>
                    </a:solidFill>
                  </a:tcPr>
                </a:tc>
                <a:tc>
                  <a:txBody>
                    <a:bodyPr/>
                    <a:lstStyle/>
                    <a:p>
                      <a:pPr algn="l" fontAlgn="b"/>
                      <a:r>
                        <a:rPr lang="en-US" sz="1200" u="none" strike="noStrike">
                          <a:effectLst/>
                          <a:latin typeface="Arial" panose="020B0604020202020204" pitchFamily="34" charset="0"/>
                          <a:cs typeface="Arial" panose="020B0604020202020204" pitchFamily="34" charset="0"/>
                        </a:rPr>
                        <a:t>Permissions Policy Header Not Set</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a:effectLst/>
                          <a:latin typeface="Arial" panose="020B0604020202020204" pitchFamily="34" charset="0"/>
                          <a:cs typeface="Arial" panose="020B0604020202020204" pitchFamily="34" charset="0"/>
                        </a:rPr>
                        <a:t>47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6223899"/>
                  </a:ext>
                </a:extLst>
              </a:tr>
              <a:tr h="134359">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rgbClr val="00B050"/>
                    </a:solidFill>
                  </a:tcPr>
                </a:tc>
                <a:tc>
                  <a:txBody>
                    <a:bodyPr/>
                    <a:lstStyle/>
                    <a:p>
                      <a:pPr algn="l" fontAlgn="b"/>
                      <a:r>
                        <a:rPr lang="en-US" sz="1200" u="none" strike="noStrike">
                          <a:effectLst/>
                          <a:latin typeface="Arial" panose="020B0604020202020204" pitchFamily="34" charset="0"/>
                          <a:cs typeface="Arial" panose="020B0604020202020204" pitchFamily="34" charset="0"/>
                        </a:rPr>
                        <a:t>X-Content-Type-Options Header Missing</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a:effectLst/>
                          <a:latin typeface="Arial" panose="020B0604020202020204" pitchFamily="34" charset="0"/>
                          <a:cs typeface="Arial" panose="020B0604020202020204" pitchFamily="34" charset="0"/>
                        </a:rPr>
                        <a:t>49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2271504"/>
                  </a:ext>
                </a:extLst>
              </a:tr>
              <a:tr h="134359">
                <a:tc>
                  <a:txBody>
                    <a:bodyPr/>
                    <a:lstStyle/>
                    <a:p>
                      <a:pPr algn="ctr" fontAlgn="ctr"/>
                      <a:r>
                        <a:rPr lang="en-US" sz="1200" u="none" strike="noStrike" dirty="0">
                          <a:effectLst/>
                          <a:latin typeface="Arial" panose="020B0604020202020204" pitchFamily="34" charset="0"/>
                          <a:cs typeface="Arial" panose="020B0604020202020204" pitchFamily="34" charset="0"/>
                        </a:rPr>
                        <a:t>Informational</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mpd="sng">
                      <a:noFill/>
                    </a:lnB>
                    <a:lnTlToBr w="12700" cmpd="sng">
                      <a:noFill/>
                      <a:prstDash val="solid"/>
                    </a:lnTlToBr>
                    <a:lnBlToTr w="12700" cmpd="sng">
                      <a:noFill/>
                      <a:prstDash val="solid"/>
                    </a:lnBlToTr>
                    <a:solidFill>
                      <a:srgbClr val="00B0F0"/>
                    </a:solidFill>
                  </a:tcPr>
                </a:tc>
                <a:tc>
                  <a:txBody>
                    <a:bodyPr/>
                    <a:lstStyle/>
                    <a:p>
                      <a:pPr algn="l" fontAlgn="b"/>
                      <a:r>
                        <a:rPr lang="en-US" sz="1200" u="none" strike="noStrike" dirty="0">
                          <a:effectLst/>
                          <a:latin typeface="Arial" panose="020B0604020202020204" pitchFamily="34" charset="0"/>
                          <a:cs typeface="Arial" panose="020B0604020202020204" pitchFamily="34" charset="0"/>
                        </a:rPr>
                        <a:t>&lt;&lt;All Informational&gt;&gt;</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18</a:t>
                      </a: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1992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099471"/>
                  </a:ext>
                </a:extLst>
              </a:tr>
            </a:tbl>
          </a:graphicData>
        </a:graphic>
      </p:graphicFrame>
      <p:sp>
        <p:nvSpPr>
          <p:cNvPr id="11" name="TextBox 10">
            <a:extLst>
              <a:ext uri="{FF2B5EF4-FFF2-40B4-BE49-F238E27FC236}">
                <a16:creationId xmlns:a16="http://schemas.microsoft.com/office/drawing/2014/main" id="{4722FF30-08D8-49AC-9949-5CCC3CBB4B16}"/>
              </a:ext>
            </a:extLst>
          </p:cNvPr>
          <p:cNvSpPr txBox="1"/>
          <p:nvPr/>
        </p:nvSpPr>
        <p:spPr>
          <a:xfrm>
            <a:off x="834684" y="5071890"/>
            <a:ext cx="1086807" cy="592425"/>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2889</a:t>
            </a:r>
          </a:p>
        </p:txBody>
      </p:sp>
      <p:sp>
        <p:nvSpPr>
          <p:cNvPr id="14" name="TextBox 13">
            <a:extLst>
              <a:ext uri="{FF2B5EF4-FFF2-40B4-BE49-F238E27FC236}">
                <a16:creationId xmlns:a16="http://schemas.microsoft.com/office/drawing/2014/main" id="{284825BF-6544-410E-85A7-B57B8176D3CC}"/>
              </a:ext>
            </a:extLst>
          </p:cNvPr>
          <p:cNvSpPr txBox="1"/>
          <p:nvPr/>
        </p:nvSpPr>
        <p:spPr>
          <a:xfrm>
            <a:off x="4323944" y="785305"/>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Vulnerabilities in details</a:t>
            </a:r>
          </a:p>
        </p:txBody>
      </p:sp>
      <p:sp>
        <p:nvSpPr>
          <p:cNvPr id="16" name="TextBox 15">
            <a:extLst>
              <a:ext uri="{FF2B5EF4-FFF2-40B4-BE49-F238E27FC236}">
                <a16:creationId xmlns:a16="http://schemas.microsoft.com/office/drawing/2014/main" id="{E0BB5C13-D107-4EF7-8201-0B4751E56664}"/>
              </a:ext>
            </a:extLst>
          </p:cNvPr>
          <p:cNvSpPr txBox="1"/>
          <p:nvPr/>
        </p:nvSpPr>
        <p:spPr>
          <a:xfrm>
            <a:off x="4417430" y="5367078"/>
            <a:ext cx="4722596" cy="1015663"/>
          </a:xfrm>
          <a:prstGeom prst="rect">
            <a:avLst/>
          </a:prstGeom>
          <a:noFill/>
        </p:spPr>
        <p:txBody>
          <a:bodyPr wrap="square">
            <a:spAutoFit/>
          </a:bodyPr>
          <a:lstStyle/>
          <a:p>
            <a:pPr marL="285750" indent="-285750" algn="l" fontAlgn="b">
              <a:buFont typeface="Wingdings" panose="05000000000000000000" pitchFamily="2" charset="2"/>
              <a:buChar char="ü"/>
            </a:pPr>
            <a:r>
              <a:rPr lang="en-US" sz="1200" u="none" strike="noStrike" dirty="0">
                <a:effectLst/>
                <a:latin typeface="Arial" panose="020B0604020202020204" pitchFamily="34" charset="0"/>
                <a:cs typeface="Arial" panose="020B0604020202020204" pitchFamily="34" charset="0"/>
              </a:rPr>
              <a:t>CORS Misconfiguration</a:t>
            </a:r>
          </a:p>
          <a:p>
            <a:pPr marL="285750" indent="-285750" fontAlgn="b">
              <a:buFont typeface="Wingdings" panose="05000000000000000000" pitchFamily="2" charset="2"/>
              <a:buChar char="ü"/>
            </a:pPr>
            <a:r>
              <a:rPr lang="en-US" sz="1200" u="none" strike="noStrike" dirty="0">
                <a:effectLst/>
                <a:latin typeface="Arial" panose="020B0604020202020204" pitchFamily="34" charset="0"/>
                <a:cs typeface="Arial" panose="020B0604020202020204" pitchFamily="34" charset="0"/>
              </a:rPr>
              <a:t>Backup File Disclosure</a:t>
            </a:r>
          </a:p>
          <a:p>
            <a:pPr marL="285750" indent="-285750" fontAlgn="b">
              <a:buFont typeface="Wingdings" panose="05000000000000000000" pitchFamily="2" charset="2"/>
              <a:buChar char="ü"/>
            </a:pPr>
            <a:r>
              <a:rPr lang="en-US" sz="1200" b="0" i="0" u="none" strike="noStrike" dirty="0">
                <a:effectLst/>
                <a:latin typeface="Arial" panose="020B0604020202020204" pitchFamily="34" charset="0"/>
                <a:cs typeface="Arial" panose="020B0604020202020204" pitchFamily="34" charset="0"/>
              </a:rPr>
              <a:t>Insecure HTTP Method - PATCH</a:t>
            </a:r>
          </a:p>
          <a:p>
            <a:pPr marL="285750" indent="-285750" fontAlgn="b">
              <a:buFont typeface="Wingdings" panose="05000000000000000000" pitchFamily="2" charset="2"/>
              <a:buChar char="ü"/>
            </a:pPr>
            <a:r>
              <a:rPr lang="en-US" sz="1200" b="0" i="0" u="none" strike="noStrike" dirty="0">
                <a:effectLst/>
                <a:latin typeface="Arial" panose="020B0604020202020204" pitchFamily="34" charset="0"/>
                <a:cs typeface="Arial" panose="020B0604020202020204" pitchFamily="34" charset="0"/>
              </a:rPr>
              <a:t>Insecure HTTP Method - PUT</a:t>
            </a:r>
          </a:p>
          <a:p>
            <a:pPr marL="285750" indent="-285750" fontAlgn="b">
              <a:buFont typeface="Wingdings" panose="05000000000000000000" pitchFamily="2" charset="2"/>
              <a:buChar char="ü"/>
            </a:pPr>
            <a:r>
              <a:rPr lang="en-US" sz="1200" b="0" i="0" u="none" strike="noStrike" dirty="0">
                <a:effectLst/>
                <a:latin typeface="Arial" panose="020B0604020202020204" pitchFamily="34" charset="0"/>
                <a:cs typeface="Arial" panose="020B0604020202020204" pitchFamily="34" charset="0"/>
              </a:rPr>
              <a:t>Content Security Policy (CSP) Header Not Set</a:t>
            </a:r>
          </a:p>
        </p:txBody>
      </p:sp>
      <p:sp>
        <p:nvSpPr>
          <p:cNvPr id="17" name="TextBox 16">
            <a:extLst>
              <a:ext uri="{FF2B5EF4-FFF2-40B4-BE49-F238E27FC236}">
                <a16:creationId xmlns:a16="http://schemas.microsoft.com/office/drawing/2014/main" id="{7D4F5312-5817-4F15-90CF-5A7BE6201417}"/>
              </a:ext>
            </a:extLst>
          </p:cNvPr>
          <p:cNvSpPr txBox="1"/>
          <p:nvPr/>
        </p:nvSpPr>
        <p:spPr>
          <a:xfrm>
            <a:off x="4323944" y="4988192"/>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Top 5 vulnerabilities</a:t>
            </a:r>
          </a:p>
        </p:txBody>
      </p:sp>
    </p:spTree>
    <p:extLst>
      <p:ext uri="{BB962C8B-B14F-4D97-AF65-F5344CB8AC3E}">
        <p14:creationId xmlns:p14="http://schemas.microsoft.com/office/powerpoint/2010/main" val="23616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465A-FF76-4667-9D41-1294ABADB2C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Vulnerability scanning - Methodologies</a:t>
            </a:r>
          </a:p>
        </p:txBody>
      </p:sp>
      <p:pic>
        <p:nvPicPr>
          <p:cNvPr id="3" name="Picture 2">
            <a:extLst>
              <a:ext uri="{FF2B5EF4-FFF2-40B4-BE49-F238E27FC236}">
                <a16:creationId xmlns:a16="http://schemas.microsoft.com/office/drawing/2014/main" id="{19CB1996-E256-4CA6-BAC0-84416405E6A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805612"/>
            <a:ext cx="1661304" cy="586791"/>
          </a:xfrm>
          <a:prstGeom prst="rect">
            <a:avLst/>
          </a:prstGeom>
        </p:spPr>
      </p:pic>
      <p:sp>
        <p:nvSpPr>
          <p:cNvPr id="7" name="TextBox 6">
            <a:extLst>
              <a:ext uri="{FF2B5EF4-FFF2-40B4-BE49-F238E27FC236}">
                <a16:creationId xmlns:a16="http://schemas.microsoft.com/office/drawing/2014/main" id="{4C6A52B7-CF9B-4FD5-8B79-F8C4D9A3F674}"/>
              </a:ext>
            </a:extLst>
          </p:cNvPr>
          <p:cNvSpPr txBox="1"/>
          <p:nvPr/>
        </p:nvSpPr>
        <p:spPr>
          <a:xfrm>
            <a:off x="3761774" y="1052993"/>
            <a:ext cx="8160150" cy="923330"/>
          </a:xfrm>
          <a:prstGeom prst="rect">
            <a:avLst/>
          </a:prstGeom>
          <a:noFill/>
        </p:spPr>
        <p:txBody>
          <a:bodyPr wrap="square">
            <a:spAutoFit/>
          </a:bodyPr>
          <a:lstStyle/>
          <a:p>
            <a:pPr algn="l" fontAlgn="auto"/>
            <a:r>
              <a:rPr lang="en-US" b="0" i="0" dirty="0">
                <a:effectLst/>
                <a:latin typeface="Arial" panose="020B0604020202020204" pitchFamily="34" charset="0"/>
                <a:cs typeface="Arial" panose="020B0604020202020204" pitchFamily="34" charset="0"/>
              </a:rPr>
              <a:t>This option allows you to launch an automated scan against an application just by entering the URL. If you are new to ZAP, it is best to start with Automated Scan mode.</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C1B289C-CAE9-4442-A378-30A9F58F1D06}"/>
              </a:ext>
            </a:extLst>
          </p:cNvPr>
          <p:cNvSpPr txBox="1"/>
          <p:nvPr/>
        </p:nvSpPr>
        <p:spPr>
          <a:xfrm>
            <a:off x="1317585" y="1376006"/>
            <a:ext cx="2286000" cy="369332"/>
          </a:xfrm>
          <a:prstGeom prst="rect">
            <a:avLst/>
          </a:prstGeom>
          <a:noFill/>
        </p:spPr>
        <p:txBody>
          <a:bodyPr wrap="square">
            <a:spAutoFit/>
          </a:bodyPr>
          <a:lstStyle/>
          <a:p>
            <a:pPr algn="r"/>
            <a:r>
              <a:rPr lang="en-US" b="1" i="0" dirty="0">
                <a:effectLst/>
                <a:latin typeface="Arial" panose="020B0604020202020204" pitchFamily="34" charset="0"/>
                <a:cs typeface="Arial" panose="020B0604020202020204" pitchFamily="34" charset="0"/>
              </a:rPr>
              <a:t>Automated scan</a:t>
            </a:r>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A02BF9C-3F06-4142-8968-056160B2E3DB}"/>
              </a:ext>
            </a:extLst>
          </p:cNvPr>
          <p:cNvSpPr txBox="1"/>
          <p:nvPr/>
        </p:nvSpPr>
        <p:spPr>
          <a:xfrm>
            <a:off x="3766437" y="2160836"/>
            <a:ext cx="8054087" cy="646331"/>
          </a:xfrm>
          <a:prstGeom prst="rect">
            <a:avLst/>
          </a:prstGeom>
          <a:noFill/>
        </p:spPr>
        <p:txBody>
          <a:bodyPr wrap="square">
            <a:spAutoFit/>
          </a:bodyPr>
          <a:lstStyle/>
          <a:p>
            <a:pPr fontAlgn="auto"/>
            <a:r>
              <a:rPr lang="en-US" b="0" i="0" dirty="0">
                <a:effectLst/>
                <a:latin typeface="Arial" panose="020B0604020202020204" pitchFamily="34" charset="0"/>
                <a:cs typeface="Arial" panose="020B0604020202020204" pitchFamily="34" charset="0"/>
              </a:rPr>
              <a:t>This functionality is very useful when your web application needs a login or contains things like registration forms, etc.</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CDB94B4-C469-4DC4-B467-0DC25BF6755E}"/>
              </a:ext>
            </a:extLst>
          </p:cNvPr>
          <p:cNvSpPr txBox="1"/>
          <p:nvPr/>
        </p:nvSpPr>
        <p:spPr>
          <a:xfrm>
            <a:off x="1317585" y="2299336"/>
            <a:ext cx="2286000" cy="369332"/>
          </a:xfrm>
          <a:prstGeom prst="rect">
            <a:avLst/>
          </a:prstGeom>
          <a:noFill/>
        </p:spPr>
        <p:txBody>
          <a:bodyPr wrap="square">
            <a:spAutoFit/>
          </a:bodyPr>
          <a:lstStyle/>
          <a:p>
            <a:pPr algn="r"/>
            <a:r>
              <a:rPr lang="en-US" b="1" i="0" dirty="0">
                <a:effectLst/>
                <a:latin typeface="Arial" panose="020B0604020202020204" pitchFamily="34" charset="0"/>
                <a:cs typeface="Arial" panose="020B0604020202020204" pitchFamily="34" charset="0"/>
              </a:rPr>
              <a:t>Manual scan</a:t>
            </a:r>
            <a:endParaRPr lang="en-US"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397F108-DEA3-4549-ABBA-4CC2A07BA15C}"/>
              </a:ext>
            </a:extLst>
          </p:cNvPr>
          <p:cNvSpPr txBox="1"/>
          <p:nvPr/>
        </p:nvSpPr>
        <p:spPr>
          <a:xfrm>
            <a:off x="3761772" y="3060990"/>
            <a:ext cx="8160149" cy="1477328"/>
          </a:xfrm>
          <a:prstGeom prst="rect">
            <a:avLst/>
          </a:prstGeom>
          <a:noFill/>
        </p:spPr>
        <p:txBody>
          <a:bodyPr wrap="square">
            <a:spAutoFit/>
          </a:bodyPr>
          <a:lstStyle/>
          <a:p>
            <a:pPr algn="l" fontAlgn="auto"/>
            <a:r>
              <a:rPr lang="en-US" b="0" i="0" dirty="0">
                <a:effectLst/>
                <a:latin typeface="Arial" panose="020B0604020202020204" pitchFamily="34" charset="0"/>
                <a:cs typeface="Arial" panose="020B0604020202020204" pitchFamily="34" charset="0"/>
              </a:rPr>
              <a:t>Passive scans only scan the web application responses without altering them. It does not attack or insert malicious scripts to the web application, so this is a safe scan; you can use it if you are new to security testing. Passive scanning is good at finding some vulnerabilities and as a way to get a feel for the basic security of a web application.</a:t>
            </a:r>
            <a:endParaRPr 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B357772-37D6-4085-943B-48271286F85B}"/>
              </a:ext>
            </a:extLst>
          </p:cNvPr>
          <p:cNvSpPr txBox="1"/>
          <p:nvPr/>
        </p:nvSpPr>
        <p:spPr>
          <a:xfrm>
            <a:off x="1317585" y="3614988"/>
            <a:ext cx="2286000" cy="369332"/>
          </a:xfrm>
          <a:prstGeom prst="rect">
            <a:avLst/>
          </a:prstGeom>
          <a:noFill/>
        </p:spPr>
        <p:txBody>
          <a:bodyPr wrap="square">
            <a:spAutoFit/>
          </a:bodyPr>
          <a:lstStyle/>
          <a:p>
            <a:pPr algn="r"/>
            <a:r>
              <a:rPr lang="en-US" b="1" i="0" dirty="0">
                <a:effectLst/>
                <a:latin typeface="Arial" panose="020B0604020202020204" pitchFamily="34" charset="0"/>
                <a:cs typeface="Arial" panose="020B0604020202020204" pitchFamily="34" charset="0"/>
              </a:rPr>
              <a:t>Passive scanning</a:t>
            </a:r>
            <a:endParaRPr lang="en-US"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B498692F-B4F8-4124-93CD-611F20687C91}"/>
              </a:ext>
            </a:extLst>
          </p:cNvPr>
          <p:cNvSpPr txBox="1"/>
          <p:nvPr/>
        </p:nvSpPr>
        <p:spPr>
          <a:xfrm>
            <a:off x="3761772" y="4722518"/>
            <a:ext cx="8160149" cy="1477328"/>
          </a:xfrm>
          <a:prstGeom prst="rect">
            <a:avLst/>
          </a:prstGeom>
          <a:noFill/>
        </p:spPr>
        <p:txBody>
          <a:bodyPr wrap="square">
            <a:spAutoFit/>
          </a:bodyPr>
          <a:lstStyle/>
          <a:p>
            <a:pPr algn="l" fontAlgn="auto"/>
            <a:r>
              <a:rPr lang="en-US" b="0" i="0" dirty="0">
                <a:effectLst/>
                <a:latin typeface="Arial" panose="020B0604020202020204" pitchFamily="34" charset="0"/>
                <a:cs typeface="Arial" panose="020B0604020202020204" pitchFamily="34" charset="0"/>
              </a:rPr>
              <a:t>Active scan attacks the web application using known techniques to find vulnerabilities. This is a real attack that attempts to modify data and insert malicious scripts in the web application.</a:t>
            </a:r>
          </a:p>
          <a:p>
            <a:pPr algn="l" fontAlgn="auto"/>
            <a:r>
              <a:rPr lang="en-US" b="0" i="0" dirty="0">
                <a:effectLst/>
                <a:latin typeface="Arial" panose="020B0604020202020204" pitchFamily="34" charset="0"/>
                <a:cs typeface="Arial" panose="020B0604020202020204" pitchFamily="34" charset="0"/>
              </a:rPr>
              <a:t>Active scans put the application at risk, so do not use active scanning against web applications you do not have permission to test.</a:t>
            </a: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C2B5A35-957E-4CC8-88C0-9B2BEE12857C}"/>
              </a:ext>
            </a:extLst>
          </p:cNvPr>
          <p:cNvSpPr txBox="1"/>
          <p:nvPr/>
        </p:nvSpPr>
        <p:spPr>
          <a:xfrm>
            <a:off x="1317585" y="5185505"/>
            <a:ext cx="2286000" cy="369332"/>
          </a:xfrm>
          <a:prstGeom prst="rect">
            <a:avLst/>
          </a:prstGeom>
          <a:noFill/>
        </p:spPr>
        <p:txBody>
          <a:bodyPr wrap="square">
            <a:spAutoFit/>
          </a:bodyPr>
          <a:lstStyle/>
          <a:p>
            <a:pPr algn="r"/>
            <a:r>
              <a:rPr lang="en-US" b="1" i="0" dirty="0">
                <a:effectLst/>
                <a:latin typeface="Arial" panose="020B0604020202020204" pitchFamily="34" charset="0"/>
                <a:cs typeface="Arial" panose="020B0604020202020204" pitchFamily="34" charset="0"/>
              </a:rPr>
              <a:t>Active scanning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959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C60A-7A2F-4C16-899D-AF697B0B538C}"/>
              </a:ext>
            </a:extLst>
          </p:cNvPr>
          <p:cNvSpPr>
            <a:spLocks noGrp="1"/>
          </p:cNvSpPr>
          <p:nvPr>
            <p:ph type="title"/>
          </p:nvPr>
        </p:nvSpPr>
        <p:spPr>
          <a:xfrm>
            <a:off x="344795" y="147634"/>
            <a:ext cx="11475730" cy="424732"/>
          </a:xfrm>
        </p:spPr>
        <p:txBody>
          <a:bodyPr/>
          <a:lstStyle/>
          <a:p>
            <a:r>
              <a:rPr lang="en-US" dirty="0">
                <a:latin typeface="Arial" panose="020B0604020202020204" pitchFamily="34" charset="0"/>
                <a:cs typeface="Arial" panose="020B0604020202020204" pitchFamily="34" charset="0"/>
              </a:rPr>
              <a:t>Top 5 vulnerabilities – 1/3</a:t>
            </a:r>
          </a:p>
        </p:txBody>
      </p:sp>
      <p:sp>
        <p:nvSpPr>
          <p:cNvPr id="4" name="TextBox 3">
            <a:extLst>
              <a:ext uri="{FF2B5EF4-FFF2-40B4-BE49-F238E27FC236}">
                <a16:creationId xmlns:a16="http://schemas.microsoft.com/office/drawing/2014/main" id="{A7AACC26-0D1A-4030-82CD-96724D37ED69}"/>
              </a:ext>
            </a:extLst>
          </p:cNvPr>
          <p:cNvSpPr txBox="1"/>
          <p:nvPr/>
        </p:nvSpPr>
        <p:spPr>
          <a:xfrm>
            <a:off x="344796" y="1637400"/>
            <a:ext cx="6223046" cy="3108543"/>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cs typeface="Arial" panose="020B0604020202020204" pitchFamily="34" charset="0"/>
              </a:rPr>
              <a:t>This CORS misconfiguration could allow an attacker to perform AJAX queries to the vulnerable website from a malicious page loaded by the victim's user agent.</a:t>
            </a:r>
          </a:p>
          <a:p>
            <a:pPr algn="l"/>
            <a:br>
              <a:rPr lang="en-US" sz="1400" dirty="0">
                <a:latin typeface="Arial" panose="020B0604020202020204" pitchFamily="34" charset="0"/>
                <a:cs typeface="Arial" panose="020B0604020202020204" pitchFamily="34" charset="0"/>
              </a:rPr>
            </a:br>
            <a:r>
              <a:rPr lang="en-US" sz="1400" b="0" i="0" dirty="0">
                <a:solidFill>
                  <a:srgbClr val="000000"/>
                </a:solidFill>
                <a:effectLst/>
                <a:latin typeface="Arial" panose="020B0604020202020204" pitchFamily="34" charset="0"/>
                <a:cs typeface="Arial" panose="020B0604020202020204" pitchFamily="34" charset="0"/>
              </a:rPr>
              <a:t>In order to perform authenticated AJAX queries, the server must specify the header "Access-Control-Allow-Credentials: true" and the "Access-Control-Allow-Origin" header must be set to null or the malicious page's domain. Even if this misconfiguration doesn't allow authenticated AJAX requests, unauthenticated sensitive content can still be accessed (</a:t>
            </a:r>
            <a:r>
              <a:rPr lang="en-US" sz="1400" b="0" i="0" dirty="0" err="1">
                <a:solidFill>
                  <a:srgbClr val="000000"/>
                </a:solidFill>
                <a:effectLst/>
                <a:latin typeface="Arial" panose="020B0604020202020204" pitchFamily="34" charset="0"/>
                <a:cs typeface="Arial" panose="020B0604020202020204" pitchFamily="34" charset="0"/>
              </a:rPr>
              <a:t>e.g</a:t>
            </a:r>
            <a:r>
              <a:rPr lang="en-US" sz="1400" b="0" i="0" dirty="0">
                <a:solidFill>
                  <a:srgbClr val="000000"/>
                </a:solidFill>
                <a:effectLst/>
                <a:latin typeface="Arial" panose="020B0604020202020204" pitchFamily="34" charset="0"/>
                <a:cs typeface="Arial" panose="020B0604020202020204" pitchFamily="34" charset="0"/>
              </a:rPr>
              <a:t> intranet websites).</a:t>
            </a:r>
          </a:p>
          <a:p>
            <a:pPr algn="l"/>
            <a:br>
              <a:rPr lang="en-US" sz="1400" dirty="0">
                <a:latin typeface="Arial" panose="020B0604020202020204" pitchFamily="34" charset="0"/>
                <a:cs typeface="Arial" panose="020B0604020202020204" pitchFamily="34" charset="0"/>
              </a:rPr>
            </a:br>
            <a:r>
              <a:rPr lang="en-US" sz="1400" b="0" i="0" dirty="0">
                <a:solidFill>
                  <a:srgbClr val="000000"/>
                </a:solidFill>
                <a:effectLst/>
                <a:latin typeface="Arial" panose="020B0604020202020204" pitchFamily="34" charset="0"/>
                <a:cs typeface="Arial" panose="020B0604020202020204" pitchFamily="34" charset="0"/>
              </a:rPr>
              <a:t>A malicious page can belong to a malicious website but also a trusted website with flaws (</a:t>
            </a:r>
            <a:r>
              <a:rPr lang="en-US" sz="1400" b="0" i="0" dirty="0" err="1">
                <a:solidFill>
                  <a:srgbClr val="000000"/>
                </a:solidFill>
                <a:effectLst/>
                <a:latin typeface="Arial" panose="020B0604020202020204" pitchFamily="34" charset="0"/>
                <a:cs typeface="Arial" panose="020B0604020202020204" pitchFamily="34" charset="0"/>
              </a:rPr>
              <a:t>e.g</a:t>
            </a:r>
            <a:r>
              <a:rPr lang="en-US" sz="1400" b="0" i="0" dirty="0">
                <a:solidFill>
                  <a:srgbClr val="000000"/>
                </a:solidFill>
                <a:effectLst/>
                <a:latin typeface="Arial" panose="020B0604020202020204" pitchFamily="34" charset="0"/>
                <a:cs typeface="Arial" panose="020B0604020202020204" pitchFamily="34" charset="0"/>
              </a:rPr>
              <a:t> XSS, support of HTTP without TLS allowing code injection through MITM, </a:t>
            </a:r>
            <a:r>
              <a:rPr lang="en-US" sz="1400" b="0" i="0" dirty="0" err="1">
                <a:solidFill>
                  <a:srgbClr val="000000"/>
                </a:solidFill>
                <a:effectLst/>
                <a:latin typeface="Arial" panose="020B0604020202020204" pitchFamily="34" charset="0"/>
                <a:cs typeface="Arial" panose="020B0604020202020204" pitchFamily="34" charset="0"/>
              </a:rPr>
              <a:t>etc</a:t>
            </a:r>
            <a:r>
              <a:rPr lang="en-US" sz="1400" b="0" i="0" dirty="0">
                <a:solidFill>
                  <a:srgbClr val="000000"/>
                </a:solidFill>
                <a:effectLst/>
                <a:latin typeface="Arial" panose="020B0604020202020204" pitchFamily="34" charset="0"/>
                <a:cs typeface="Arial" panose="020B0604020202020204" pitchFamily="34" charset="0"/>
              </a:rPr>
              <a:t>).</a:t>
            </a:r>
          </a:p>
        </p:txBody>
      </p:sp>
      <p:graphicFrame>
        <p:nvGraphicFramePr>
          <p:cNvPr id="5" name="Table 4">
            <a:extLst>
              <a:ext uri="{FF2B5EF4-FFF2-40B4-BE49-F238E27FC236}">
                <a16:creationId xmlns:a16="http://schemas.microsoft.com/office/drawing/2014/main" id="{2FAF0966-C045-4AA8-8BF9-84EB32ED9C82}"/>
              </a:ext>
            </a:extLst>
          </p:cNvPr>
          <p:cNvGraphicFramePr>
            <a:graphicFrameLocks noGrp="1"/>
          </p:cNvGraphicFramePr>
          <p:nvPr>
            <p:extLst>
              <p:ext uri="{D42A27DB-BD31-4B8C-83A1-F6EECF244321}">
                <p14:modId xmlns:p14="http://schemas.microsoft.com/office/powerpoint/2010/main" val="1292606990"/>
              </p:ext>
            </p:extLst>
          </p:nvPr>
        </p:nvGraphicFramePr>
        <p:xfrm>
          <a:off x="0" y="715049"/>
          <a:ext cx="12192001" cy="543906"/>
        </p:xfrm>
        <a:graphic>
          <a:graphicData uri="http://schemas.openxmlformats.org/drawingml/2006/table">
            <a:tbl>
              <a:tblPr>
                <a:tableStyleId>{5C22544A-7EE6-4342-B048-85BDC9FD1C3A}</a:tableStyleId>
              </a:tblPr>
              <a:tblGrid>
                <a:gridCol w="2971406">
                  <a:extLst>
                    <a:ext uri="{9D8B030D-6E8A-4147-A177-3AD203B41FA5}">
                      <a16:colId xmlns:a16="http://schemas.microsoft.com/office/drawing/2014/main" val="3586711955"/>
                    </a:ext>
                  </a:extLst>
                </a:gridCol>
                <a:gridCol w="5561824">
                  <a:extLst>
                    <a:ext uri="{9D8B030D-6E8A-4147-A177-3AD203B41FA5}">
                      <a16:colId xmlns:a16="http://schemas.microsoft.com/office/drawing/2014/main" val="1638918883"/>
                    </a:ext>
                  </a:extLst>
                </a:gridCol>
                <a:gridCol w="3658771">
                  <a:extLst>
                    <a:ext uri="{9D8B030D-6E8A-4147-A177-3AD203B41FA5}">
                      <a16:colId xmlns:a16="http://schemas.microsoft.com/office/drawing/2014/main" val="2301570962"/>
                    </a:ext>
                  </a:extLst>
                </a:gridCol>
              </a:tblGrid>
              <a:tr h="322926">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Risk Level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Alert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77571556"/>
                  </a:ext>
                </a:extLst>
              </a:tr>
              <a:tr h="110105">
                <a:tc>
                  <a:txBody>
                    <a:bodyPr/>
                    <a:lstStyle/>
                    <a:p>
                      <a:pPr algn="ctr" fontAlgn="ctr"/>
                      <a:r>
                        <a:rPr lang="en-US" sz="1400" u="none" strike="noStrike" dirty="0">
                          <a:effectLst/>
                          <a:latin typeface="Arial" panose="020B0604020202020204" pitchFamily="34" charset="0"/>
                          <a:cs typeface="Arial" panose="020B0604020202020204" pitchFamily="34" charset="0"/>
                        </a:rPr>
                        <a:t>High</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r>
                        <a:rPr lang="en-US" sz="1400" u="none" strike="noStrike" dirty="0">
                          <a:solidFill>
                            <a:schemeClr val="tx1"/>
                          </a:solidFill>
                          <a:effectLst/>
                          <a:latin typeface="Arial" panose="020B0604020202020204" pitchFamily="34" charset="0"/>
                          <a:cs typeface="Arial" panose="020B0604020202020204" pitchFamily="34" charset="0"/>
                        </a:rPr>
                        <a:t>CORS Misconfiguration</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4</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07605"/>
                  </a:ext>
                </a:extLst>
              </a:tr>
            </a:tbl>
          </a:graphicData>
        </a:graphic>
      </p:graphicFrame>
      <p:sp>
        <p:nvSpPr>
          <p:cNvPr id="6" name="TextBox 5">
            <a:extLst>
              <a:ext uri="{FF2B5EF4-FFF2-40B4-BE49-F238E27FC236}">
                <a16:creationId xmlns:a16="http://schemas.microsoft.com/office/drawing/2014/main" id="{91625380-EA78-4AD4-8A8B-DC5C6849AD95}"/>
              </a:ext>
            </a:extLst>
          </p:cNvPr>
          <p:cNvSpPr txBox="1"/>
          <p:nvPr/>
        </p:nvSpPr>
        <p:spPr>
          <a:xfrm>
            <a:off x="188824" y="1258513"/>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Description</a:t>
            </a:r>
          </a:p>
        </p:txBody>
      </p:sp>
      <p:sp>
        <p:nvSpPr>
          <p:cNvPr id="7" name="TextBox 6">
            <a:extLst>
              <a:ext uri="{FF2B5EF4-FFF2-40B4-BE49-F238E27FC236}">
                <a16:creationId xmlns:a16="http://schemas.microsoft.com/office/drawing/2014/main" id="{6E52DF3D-3FA2-49F5-977B-30906F68C1C0}"/>
              </a:ext>
            </a:extLst>
          </p:cNvPr>
          <p:cNvSpPr txBox="1"/>
          <p:nvPr/>
        </p:nvSpPr>
        <p:spPr>
          <a:xfrm>
            <a:off x="6723814" y="1637399"/>
            <a:ext cx="5468186" cy="954107"/>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cs typeface="Arial" panose="020B0604020202020204" pitchFamily="34" charset="0"/>
              </a:rPr>
              <a:t>If a web resource contains sensitive information, the origin should be properly specified in the Access-Control-Allow-Origin header. Only trusted websites needing this resource should be specified in this header, with the most secured protocol supported.</a:t>
            </a:r>
          </a:p>
        </p:txBody>
      </p:sp>
      <p:sp>
        <p:nvSpPr>
          <p:cNvPr id="8" name="TextBox 7">
            <a:extLst>
              <a:ext uri="{FF2B5EF4-FFF2-40B4-BE49-F238E27FC236}">
                <a16:creationId xmlns:a16="http://schemas.microsoft.com/office/drawing/2014/main" id="{D760FB07-58B6-42C1-88FA-176D6A03DE7F}"/>
              </a:ext>
            </a:extLst>
          </p:cNvPr>
          <p:cNvSpPr txBox="1"/>
          <p:nvPr/>
        </p:nvSpPr>
        <p:spPr>
          <a:xfrm>
            <a:off x="6567842" y="1258513"/>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Solution</a:t>
            </a:r>
          </a:p>
        </p:txBody>
      </p:sp>
      <p:sp>
        <p:nvSpPr>
          <p:cNvPr id="9" name="TextBox 8">
            <a:extLst>
              <a:ext uri="{FF2B5EF4-FFF2-40B4-BE49-F238E27FC236}">
                <a16:creationId xmlns:a16="http://schemas.microsoft.com/office/drawing/2014/main" id="{0B051ECA-DD06-464E-812F-B351F0BE43BE}"/>
              </a:ext>
            </a:extLst>
          </p:cNvPr>
          <p:cNvSpPr txBox="1"/>
          <p:nvPr/>
        </p:nvSpPr>
        <p:spPr>
          <a:xfrm>
            <a:off x="344796" y="5793312"/>
            <a:ext cx="6223046" cy="307777"/>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cs typeface="Arial" panose="020B0604020202020204" pitchFamily="34" charset="0"/>
              </a:rPr>
              <a:t>A backup of the file was disclosed by the web server</a:t>
            </a:r>
          </a:p>
        </p:txBody>
      </p:sp>
      <p:graphicFrame>
        <p:nvGraphicFramePr>
          <p:cNvPr id="10" name="Table 9">
            <a:extLst>
              <a:ext uri="{FF2B5EF4-FFF2-40B4-BE49-F238E27FC236}">
                <a16:creationId xmlns:a16="http://schemas.microsoft.com/office/drawing/2014/main" id="{74BDD36A-C497-48DB-9314-19193291311F}"/>
              </a:ext>
            </a:extLst>
          </p:cNvPr>
          <p:cNvGraphicFramePr>
            <a:graphicFrameLocks noGrp="1"/>
          </p:cNvGraphicFramePr>
          <p:nvPr>
            <p:extLst>
              <p:ext uri="{D42A27DB-BD31-4B8C-83A1-F6EECF244321}">
                <p14:modId xmlns:p14="http://schemas.microsoft.com/office/powerpoint/2010/main" val="3868007671"/>
              </p:ext>
            </p:extLst>
          </p:nvPr>
        </p:nvGraphicFramePr>
        <p:xfrm>
          <a:off x="0" y="4849092"/>
          <a:ext cx="12192001" cy="555157"/>
        </p:xfrm>
        <a:graphic>
          <a:graphicData uri="http://schemas.openxmlformats.org/drawingml/2006/table">
            <a:tbl>
              <a:tblPr>
                <a:tableStyleId>{5C22544A-7EE6-4342-B048-85BDC9FD1C3A}</a:tableStyleId>
              </a:tblPr>
              <a:tblGrid>
                <a:gridCol w="2971406">
                  <a:extLst>
                    <a:ext uri="{9D8B030D-6E8A-4147-A177-3AD203B41FA5}">
                      <a16:colId xmlns:a16="http://schemas.microsoft.com/office/drawing/2014/main" val="3586711955"/>
                    </a:ext>
                  </a:extLst>
                </a:gridCol>
                <a:gridCol w="5561824">
                  <a:extLst>
                    <a:ext uri="{9D8B030D-6E8A-4147-A177-3AD203B41FA5}">
                      <a16:colId xmlns:a16="http://schemas.microsoft.com/office/drawing/2014/main" val="1638918883"/>
                    </a:ext>
                  </a:extLst>
                </a:gridCol>
                <a:gridCol w="3658771">
                  <a:extLst>
                    <a:ext uri="{9D8B030D-6E8A-4147-A177-3AD203B41FA5}">
                      <a16:colId xmlns:a16="http://schemas.microsoft.com/office/drawing/2014/main" val="2301570962"/>
                    </a:ext>
                  </a:extLst>
                </a:gridCol>
              </a:tblGrid>
              <a:tr h="322926">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Risk Level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Alert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77571556"/>
                  </a:ext>
                </a:extLst>
              </a:tr>
              <a:tr h="232231">
                <a:tc>
                  <a:txBody>
                    <a:bodyPr/>
                    <a:lstStyle/>
                    <a:p>
                      <a:pPr algn="ctr" fontAlgn="ctr"/>
                      <a:r>
                        <a:rPr lang="en-US" sz="1400" u="none" strike="noStrike" dirty="0">
                          <a:effectLst/>
                          <a:latin typeface="Arial" panose="020B0604020202020204" pitchFamily="34" charset="0"/>
                          <a:cs typeface="Arial" panose="020B0604020202020204" pitchFamily="34" charset="0"/>
                        </a:rPr>
                        <a:t>Medium</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1400" u="none" strike="noStrike" dirty="0">
                          <a:solidFill>
                            <a:schemeClr val="tx1"/>
                          </a:solidFill>
                          <a:effectLst/>
                          <a:latin typeface="Arial" panose="020B0604020202020204" pitchFamily="34" charset="0"/>
                          <a:cs typeface="Arial" panose="020B0604020202020204" pitchFamily="34" charset="0"/>
                        </a:rPr>
                        <a:t>Backup File Disclosure</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326</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07605"/>
                  </a:ext>
                </a:extLst>
              </a:tr>
            </a:tbl>
          </a:graphicData>
        </a:graphic>
      </p:graphicFrame>
      <p:sp>
        <p:nvSpPr>
          <p:cNvPr id="11" name="TextBox 10">
            <a:extLst>
              <a:ext uri="{FF2B5EF4-FFF2-40B4-BE49-F238E27FC236}">
                <a16:creationId xmlns:a16="http://schemas.microsoft.com/office/drawing/2014/main" id="{CCE7B3AA-9286-4BC4-9F7D-C892D8FA3136}"/>
              </a:ext>
            </a:extLst>
          </p:cNvPr>
          <p:cNvSpPr txBox="1"/>
          <p:nvPr/>
        </p:nvSpPr>
        <p:spPr>
          <a:xfrm>
            <a:off x="188824" y="5414425"/>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Description</a:t>
            </a:r>
          </a:p>
        </p:txBody>
      </p:sp>
      <p:sp>
        <p:nvSpPr>
          <p:cNvPr id="12" name="TextBox 11">
            <a:extLst>
              <a:ext uri="{FF2B5EF4-FFF2-40B4-BE49-F238E27FC236}">
                <a16:creationId xmlns:a16="http://schemas.microsoft.com/office/drawing/2014/main" id="{F35CDE04-FB96-41D7-A60F-A8B50001CEC1}"/>
              </a:ext>
            </a:extLst>
          </p:cNvPr>
          <p:cNvSpPr txBox="1"/>
          <p:nvPr/>
        </p:nvSpPr>
        <p:spPr>
          <a:xfrm>
            <a:off x="6723814" y="5793311"/>
            <a:ext cx="5468186" cy="738664"/>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cs typeface="Arial" panose="020B0604020202020204" pitchFamily="34" charset="0"/>
              </a:rPr>
              <a:t>Do not edit files in-situ on the web server, and ensure that un-necessary files (including hidden files) are removed from the web server.</a:t>
            </a:r>
          </a:p>
        </p:txBody>
      </p:sp>
      <p:sp>
        <p:nvSpPr>
          <p:cNvPr id="13" name="TextBox 12">
            <a:extLst>
              <a:ext uri="{FF2B5EF4-FFF2-40B4-BE49-F238E27FC236}">
                <a16:creationId xmlns:a16="http://schemas.microsoft.com/office/drawing/2014/main" id="{62A4A02E-7C5A-4C7B-8B44-959A552C4E40}"/>
              </a:ext>
            </a:extLst>
          </p:cNvPr>
          <p:cNvSpPr txBox="1"/>
          <p:nvPr/>
        </p:nvSpPr>
        <p:spPr>
          <a:xfrm>
            <a:off x="6567842" y="5414425"/>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Solution</a:t>
            </a:r>
          </a:p>
        </p:txBody>
      </p:sp>
    </p:spTree>
    <p:extLst>
      <p:ext uri="{BB962C8B-B14F-4D97-AF65-F5344CB8AC3E}">
        <p14:creationId xmlns:p14="http://schemas.microsoft.com/office/powerpoint/2010/main" val="323676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C60A-7A2F-4C16-899D-AF697B0B538C}"/>
              </a:ext>
            </a:extLst>
          </p:cNvPr>
          <p:cNvSpPr>
            <a:spLocks noGrp="1"/>
          </p:cNvSpPr>
          <p:nvPr>
            <p:ph type="title"/>
          </p:nvPr>
        </p:nvSpPr>
        <p:spPr>
          <a:xfrm>
            <a:off x="344795" y="147634"/>
            <a:ext cx="11475730" cy="424732"/>
          </a:xfrm>
        </p:spPr>
        <p:txBody>
          <a:bodyPr/>
          <a:lstStyle/>
          <a:p>
            <a:r>
              <a:rPr lang="en-US" dirty="0">
                <a:latin typeface="Arial" panose="020B0604020202020204" pitchFamily="34" charset="0"/>
                <a:cs typeface="Arial" panose="020B0604020202020204" pitchFamily="34" charset="0"/>
              </a:rPr>
              <a:t>Top 5 vulnerabilities – 2/3</a:t>
            </a:r>
          </a:p>
        </p:txBody>
      </p:sp>
      <p:sp>
        <p:nvSpPr>
          <p:cNvPr id="10" name="TextBox 9">
            <a:extLst>
              <a:ext uri="{FF2B5EF4-FFF2-40B4-BE49-F238E27FC236}">
                <a16:creationId xmlns:a16="http://schemas.microsoft.com/office/drawing/2014/main" id="{D55BF399-94BA-4F4E-BF4C-31C25D77FC54}"/>
              </a:ext>
            </a:extLst>
          </p:cNvPr>
          <p:cNvSpPr txBox="1"/>
          <p:nvPr/>
        </p:nvSpPr>
        <p:spPr>
          <a:xfrm>
            <a:off x="344796" y="1779298"/>
            <a:ext cx="6223046" cy="738664"/>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cs typeface="Arial" panose="020B0604020202020204" pitchFamily="34" charset="0"/>
              </a:rPr>
              <a:t>This method is now most commonly used in REST services, PATCH is used for **modify** capabilities. The PATCH request only needs to contain the changes to the resource, not the complete resource.</a:t>
            </a:r>
          </a:p>
        </p:txBody>
      </p:sp>
      <p:graphicFrame>
        <p:nvGraphicFramePr>
          <p:cNvPr id="11" name="Table 10">
            <a:extLst>
              <a:ext uri="{FF2B5EF4-FFF2-40B4-BE49-F238E27FC236}">
                <a16:creationId xmlns:a16="http://schemas.microsoft.com/office/drawing/2014/main" id="{950B8882-B1D8-4C86-8FDF-9D23724154AB}"/>
              </a:ext>
            </a:extLst>
          </p:cNvPr>
          <p:cNvGraphicFramePr>
            <a:graphicFrameLocks noGrp="1"/>
          </p:cNvGraphicFramePr>
          <p:nvPr>
            <p:extLst>
              <p:ext uri="{D42A27DB-BD31-4B8C-83A1-F6EECF244321}">
                <p14:modId xmlns:p14="http://schemas.microsoft.com/office/powerpoint/2010/main" val="4049556793"/>
              </p:ext>
            </p:extLst>
          </p:nvPr>
        </p:nvGraphicFramePr>
        <p:xfrm>
          <a:off x="0" y="753798"/>
          <a:ext cx="12192001" cy="555157"/>
        </p:xfrm>
        <a:graphic>
          <a:graphicData uri="http://schemas.openxmlformats.org/drawingml/2006/table">
            <a:tbl>
              <a:tblPr>
                <a:tableStyleId>{5C22544A-7EE6-4342-B048-85BDC9FD1C3A}</a:tableStyleId>
              </a:tblPr>
              <a:tblGrid>
                <a:gridCol w="2971406">
                  <a:extLst>
                    <a:ext uri="{9D8B030D-6E8A-4147-A177-3AD203B41FA5}">
                      <a16:colId xmlns:a16="http://schemas.microsoft.com/office/drawing/2014/main" val="3586711955"/>
                    </a:ext>
                  </a:extLst>
                </a:gridCol>
                <a:gridCol w="5561824">
                  <a:extLst>
                    <a:ext uri="{9D8B030D-6E8A-4147-A177-3AD203B41FA5}">
                      <a16:colId xmlns:a16="http://schemas.microsoft.com/office/drawing/2014/main" val="1638918883"/>
                    </a:ext>
                  </a:extLst>
                </a:gridCol>
                <a:gridCol w="3658771">
                  <a:extLst>
                    <a:ext uri="{9D8B030D-6E8A-4147-A177-3AD203B41FA5}">
                      <a16:colId xmlns:a16="http://schemas.microsoft.com/office/drawing/2014/main" val="2301570962"/>
                    </a:ext>
                  </a:extLst>
                </a:gridCol>
              </a:tblGrid>
              <a:tr h="322926">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Risk Level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Alert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77571556"/>
                  </a:ext>
                </a:extLst>
              </a:tr>
              <a:tr h="232231">
                <a:tc>
                  <a:txBody>
                    <a:bodyPr/>
                    <a:lstStyle/>
                    <a:p>
                      <a:pPr algn="ctr" fontAlgn="ctr"/>
                      <a:r>
                        <a:rPr lang="en-US" sz="1400" u="none" strike="noStrike" dirty="0">
                          <a:effectLst/>
                          <a:latin typeface="Arial" panose="020B0604020202020204" pitchFamily="34" charset="0"/>
                          <a:cs typeface="Arial" panose="020B0604020202020204" pitchFamily="34" charset="0"/>
                        </a:rPr>
                        <a:t>Medium</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1400" u="none" strike="noStrike" dirty="0">
                          <a:solidFill>
                            <a:schemeClr val="tx1"/>
                          </a:solidFill>
                          <a:effectLst/>
                          <a:latin typeface="Arial" panose="020B0604020202020204" pitchFamily="34" charset="0"/>
                          <a:cs typeface="Arial" panose="020B0604020202020204" pitchFamily="34" charset="0"/>
                        </a:rPr>
                        <a:t>Insecure HTTP Method - PATCH</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66</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07605"/>
                  </a:ext>
                </a:extLst>
              </a:tr>
            </a:tbl>
          </a:graphicData>
        </a:graphic>
      </p:graphicFrame>
      <p:sp>
        <p:nvSpPr>
          <p:cNvPr id="12" name="TextBox 11">
            <a:extLst>
              <a:ext uri="{FF2B5EF4-FFF2-40B4-BE49-F238E27FC236}">
                <a16:creationId xmlns:a16="http://schemas.microsoft.com/office/drawing/2014/main" id="{2E84E1F7-43C1-4915-B046-926F4193F361}"/>
              </a:ext>
            </a:extLst>
          </p:cNvPr>
          <p:cNvSpPr txBox="1"/>
          <p:nvPr/>
        </p:nvSpPr>
        <p:spPr>
          <a:xfrm>
            <a:off x="188824" y="1400411"/>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Description</a:t>
            </a:r>
          </a:p>
        </p:txBody>
      </p:sp>
      <p:sp>
        <p:nvSpPr>
          <p:cNvPr id="13" name="TextBox 12">
            <a:extLst>
              <a:ext uri="{FF2B5EF4-FFF2-40B4-BE49-F238E27FC236}">
                <a16:creationId xmlns:a16="http://schemas.microsoft.com/office/drawing/2014/main" id="{08AE5BF8-75CD-4C3E-9155-D7682F954F5F}"/>
              </a:ext>
            </a:extLst>
          </p:cNvPr>
          <p:cNvSpPr txBox="1"/>
          <p:nvPr/>
        </p:nvSpPr>
        <p:spPr>
          <a:xfrm>
            <a:off x="6723814" y="1779297"/>
            <a:ext cx="5468186" cy="1169551"/>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cs typeface="Arial" panose="020B0604020202020204" pitchFamily="34" charset="0"/>
              </a:rPr>
              <a:t>Ensure that only the required headers are allowed, and that the allowed headers are properly configured.</a:t>
            </a:r>
          </a:p>
          <a:p>
            <a:pPr algn="l"/>
            <a:r>
              <a:rPr lang="en-US" sz="1400" b="0" i="0" dirty="0">
                <a:solidFill>
                  <a:srgbClr val="000000"/>
                </a:solidFill>
                <a:effectLst/>
                <a:latin typeface="Arial" panose="020B0604020202020204" pitchFamily="34" charset="0"/>
                <a:cs typeface="Arial" panose="020B0604020202020204" pitchFamily="34" charset="0"/>
              </a:rPr>
              <a:t>Ensure that no workarounds are implemented to bypass security measures implemented by user-agents, frameworks, or web servers.</a:t>
            </a:r>
          </a:p>
        </p:txBody>
      </p:sp>
      <p:sp>
        <p:nvSpPr>
          <p:cNvPr id="14" name="TextBox 13">
            <a:extLst>
              <a:ext uri="{FF2B5EF4-FFF2-40B4-BE49-F238E27FC236}">
                <a16:creationId xmlns:a16="http://schemas.microsoft.com/office/drawing/2014/main" id="{CFF2E4B6-2A35-40BD-AE98-4FDF2F33C269}"/>
              </a:ext>
            </a:extLst>
          </p:cNvPr>
          <p:cNvSpPr txBox="1"/>
          <p:nvPr/>
        </p:nvSpPr>
        <p:spPr>
          <a:xfrm>
            <a:off x="6567842" y="1400411"/>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Solution</a:t>
            </a:r>
          </a:p>
        </p:txBody>
      </p:sp>
      <p:sp>
        <p:nvSpPr>
          <p:cNvPr id="20" name="TextBox 19">
            <a:extLst>
              <a:ext uri="{FF2B5EF4-FFF2-40B4-BE49-F238E27FC236}">
                <a16:creationId xmlns:a16="http://schemas.microsoft.com/office/drawing/2014/main" id="{BCB47432-5232-455B-9038-3E866722B7A8}"/>
              </a:ext>
            </a:extLst>
          </p:cNvPr>
          <p:cNvSpPr txBox="1"/>
          <p:nvPr/>
        </p:nvSpPr>
        <p:spPr>
          <a:xfrm>
            <a:off x="344796" y="4444690"/>
            <a:ext cx="6223046" cy="954107"/>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cs typeface="Arial" panose="020B0604020202020204" pitchFamily="34" charset="0"/>
              </a:rPr>
              <a:t>This method was originally intended for file </a:t>
            </a:r>
            <a:r>
              <a:rPr lang="en-US" sz="1400" b="0" i="0" dirty="0" err="1">
                <a:solidFill>
                  <a:srgbClr val="000000"/>
                </a:solidFill>
                <a:effectLst/>
                <a:latin typeface="Arial" panose="020B0604020202020204" pitchFamily="34" charset="0"/>
                <a:cs typeface="Arial" panose="020B0604020202020204" pitchFamily="34" charset="0"/>
              </a:rPr>
              <a:t>managemant</a:t>
            </a:r>
            <a:r>
              <a:rPr lang="en-US" sz="1400" b="0" i="0" dirty="0">
                <a:solidFill>
                  <a:srgbClr val="000000"/>
                </a:solidFill>
                <a:effectLst/>
                <a:latin typeface="Arial" panose="020B0604020202020204" pitchFamily="34" charset="0"/>
                <a:cs typeface="Arial" panose="020B0604020202020204" pitchFamily="34" charset="0"/>
              </a:rPr>
              <a:t> operations. It is now most commonly used in REST services, PUT is most-often utilized for **update** capabilities, PUT-</a:t>
            </a:r>
            <a:r>
              <a:rPr lang="en-US" sz="1400" b="0" i="0" dirty="0" err="1">
                <a:solidFill>
                  <a:srgbClr val="000000"/>
                </a:solidFill>
                <a:effectLst/>
                <a:latin typeface="Arial" panose="020B0604020202020204" pitchFamily="34" charset="0"/>
                <a:cs typeface="Arial" panose="020B0604020202020204" pitchFamily="34" charset="0"/>
              </a:rPr>
              <a:t>ing</a:t>
            </a:r>
            <a:r>
              <a:rPr lang="en-US" sz="1400" b="0" i="0" dirty="0">
                <a:solidFill>
                  <a:srgbClr val="000000"/>
                </a:solidFill>
                <a:effectLst/>
                <a:latin typeface="Arial" panose="020B0604020202020204" pitchFamily="34" charset="0"/>
                <a:cs typeface="Arial" panose="020B0604020202020204" pitchFamily="34" charset="0"/>
              </a:rPr>
              <a:t> to a known resource URI with the request body containing the newly-updated representation of the original resource.</a:t>
            </a:r>
          </a:p>
        </p:txBody>
      </p:sp>
      <p:graphicFrame>
        <p:nvGraphicFramePr>
          <p:cNvPr id="21" name="Table 20">
            <a:extLst>
              <a:ext uri="{FF2B5EF4-FFF2-40B4-BE49-F238E27FC236}">
                <a16:creationId xmlns:a16="http://schemas.microsoft.com/office/drawing/2014/main" id="{E179DD67-BB96-48CD-9466-DAEAAF8FF74E}"/>
              </a:ext>
            </a:extLst>
          </p:cNvPr>
          <p:cNvGraphicFramePr>
            <a:graphicFrameLocks noGrp="1"/>
          </p:cNvGraphicFramePr>
          <p:nvPr>
            <p:extLst>
              <p:ext uri="{D42A27DB-BD31-4B8C-83A1-F6EECF244321}">
                <p14:modId xmlns:p14="http://schemas.microsoft.com/office/powerpoint/2010/main" val="4180304961"/>
              </p:ext>
            </p:extLst>
          </p:nvPr>
        </p:nvGraphicFramePr>
        <p:xfrm>
          <a:off x="0" y="3419190"/>
          <a:ext cx="12192001" cy="555157"/>
        </p:xfrm>
        <a:graphic>
          <a:graphicData uri="http://schemas.openxmlformats.org/drawingml/2006/table">
            <a:tbl>
              <a:tblPr>
                <a:tableStyleId>{5C22544A-7EE6-4342-B048-85BDC9FD1C3A}</a:tableStyleId>
              </a:tblPr>
              <a:tblGrid>
                <a:gridCol w="2971406">
                  <a:extLst>
                    <a:ext uri="{9D8B030D-6E8A-4147-A177-3AD203B41FA5}">
                      <a16:colId xmlns:a16="http://schemas.microsoft.com/office/drawing/2014/main" val="3586711955"/>
                    </a:ext>
                  </a:extLst>
                </a:gridCol>
                <a:gridCol w="5561824">
                  <a:extLst>
                    <a:ext uri="{9D8B030D-6E8A-4147-A177-3AD203B41FA5}">
                      <a16:colId xmlns:a16="http://schemas.microsoft.com/office/drawing/2014/main" val="1638918883"/>
                    </a:ext>
                  </a:extLst>
                </a:gridCol>
                <a:gridCol w="3658771">
                  <a:extLst>
                    <a:ext uri="{9D8B030D-6E8A-4147-A177-3AD203B41FA5}">
                      <a16:colId xmlns:a16="http://schemas.microsoft.com/office/drawing/2014/main" val="2301570962"/>
                    </a:ext>
                  </a:extLst>
                </a:gridCol>
              </a:tblGrid>
              <a:tr h="322926">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Risk Level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Alert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Number of instances</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77571556"/>
                  </a:ext>
                </a:extLst>
              </a:tr>
              <a:tr h="232231">
                <a:tc>
                  <a:txBody>
                    <a:bodyPr/>
                    <a:lstStyle/>
                    <a:p>
                      <a:pPr algn="ctr" fontAlgn="ctr"/>
                      <a:r>
                        <a:rPr lang="en-US" sz="1400" u="none" strike="noStrike" dirty="0">
                          <a:effectLst/>
                          <a:latin typeface="Arial" panose="020B0604020202020204" pitchFamily="34" charset="0"/>
                          <a:cs typeface="Arial" panose="020B0604020202020204" pitchFamily="34" charset="0"/>
                        </a:rPr>
                        <a:t>Medium</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1400" u="none" strike="noStrike" dirty="0">
                          <a:solidFill>
                            <a:schemeClr val="tx1"/>
                          </a:solidFill>
                          <a:effectLst/>
                          <a:latin typeface="Arial" panose="020B0604020202020204" pitchFamily="34" charset="0"/>
                          <a:cs typeface="Arial" panose="020B0604020202020204" pitchFamily="34" charset="0"/>
                        </a:rPr>
                        <a:t>Insecure HTTP Method - PATCH</a:t>
                      </a:r>
                    </a:p>
                  </a:txBody>
                  <a:tcPr marL="7620" marR="7620" marT="7620" marB="0" anchor="b">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66</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50000"/>
                        </a:schemeClr>
                      </a:solidFill>
                      <a:prstDash val="dash"/>
                      <a:round/>
                      <a:headEnd type="none" w="med" len="med"/>
                      <a:tailEnd type="none" w="med" len="med"/>
                    </a:lnL>
                    <a:lnR w="12700" cmpd="sng">
                      <a:noFill/>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07605"/>
                  </a:ext>
                </a:extLst>
              </a:tr>
            </a:tbl>
          </a:graphicData>
        </a:graphic>
      </p:graphicFrame>
      <p:sp>
        <p:nvSpPr>
          <p:cNvPr id="22" name="TextBox 21">
            <a:extLst>
              <a:ext uri="{FF2B5EF4-FFF2-40B4-BE49-F238E27FC236}">
                <a16:creationId xmlns:a16="http://schemas.microsoft.com/office/drawing/2014/main" id="{0C3E26F2-9512-4B95-8D60-8EDDBE124C93}"/>
              </a:ext>
            </a:extLst>
          </p:cNvPr>
          <p:cNvSpPr txBox="1"/>
          <p:nvPr/>
        </p:nvSpPr>
        <p:spPr>
          <a:xfrm>
            <a:off x="188824" y="4065803"/>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Description</a:t>
            </a:r>
          </a:p>
        </p:txBody>
      </p:sp>
      <p:sp>
        <p:nvSpPr>
          <p:cNvPr id="23" name="TextBox 22">
            <a:extLst>
              <a:ext uri="{FF2B5EF4-FFF2-40B4-BE49-F238E27FC236}">
                <a16:creationId xmlns:a16="http://schemas.microsoft.com/office/drawing/2014/main" id="{FAA89036-00C6-48DC-B9B2-E48D0FD0DE7F}"/>
              </a:ext>
            </a:extLst>
          </p:cNvPr>
          <p:cNvSpPr txBox="1"/>
          <p:nvPr/>
        </p:nvSpPr>
        <p:spPr>
          <a:xfrm>
            <a:off x="6723814" y="4444689"/>
            <a:ext cx="5468186" cy="1169551"/>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cs typeface="Arial" panose="020B0604020202020204" pitchFamily="34" charset="0"/>
              </a:rPr>
              <a:t>Ensure that only the required headers are allowed, and that the allowed headers are properly configured.</a:t>
            </a:r>
          </a:p>
          <a:p>
            <a:pPr algn="l"/>
            <a:r>
              <a:rPr lang="en-US" sz="1400" b="0" i="0" dirty="0">
                <a:solidFill>
                  <a:srgbClr val="000000"/>
                </a:solidFill>
                <a:effectLst/>
                <a:latin typeface="Arial" panose="020B0604020202020204" pitchFamily="34" charset="0"/>
                <a:cs typeface="Arial" panose="020B0604020202020204" pitchFamily="34" charset="0"/>
              </a:rPr>
              <a:t>Ensure that no workarounds are implemented to bypass security measures implemented by user-agents, frameworks, or web servers.</a:t>
            </a:r>
          </a:p>
        </p:txBody>
      </p:sp>
      <p:sp>
        <p:nvSpPr>
          <p:cNvPr id="24" name="TextBox 23">
            <a:extLst>
              <a:ext uri="{FF2B5EF4-FFF2-40B4-BE49-F238E27FC236}">
                <a16:creationId xmlns:a16="http://schemas.microsoft.com/office/drawing/2014/main" id="{B924386C-91C5-48BD-975A-6C6505A0BDE3}"/>
              </a:ext>
            </a:extLst>
          </p:cNvPr>
          <p:cNvSpPr txBox="1"/>
          <p:nvPr/>
        </p:nvSpPr>
        <p:spPr>
          <a:xfrm>
            <a:off x="6567842" y="4065803"/>
            <a:ext cx="3519576" cy="378886"/>
          </a:xfrm>
          <a:prstGeom prst="rect">
            <a:avLst/>
          </a:prstGeom>
          <a:noFill/>
        </p:spPr>
        <p:txBody>
          <a:bodyPr wrap="square">
            <a:spAutoFit/>
          </a:bodyPr>
          <a:lstStyle/>
          <a:p>
            <a:pPr rtl="0">
              <a:defRPr sz="1862" b="0" i="0" u="none" strike="noStrike" kern="1200" spc="0" baseline="0">
                <a:solidFill>
                  <a:srgbClr val="101828">
                    <a:lumMod val="65000"/>
                    <a:lumOff val="35000"/>
                  </a:srgb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Solution</a:t>
            </a:r>
          </a:p>
        </p:txBody>
      </p:sp>
    </p:spTree>
    <p:extLst>
      <p:ext uri="{BB962C8B-B14F-4D97-AF65-F5344CB8AC3E}">
        <p14:creationId xmlns:p14="http://schemas.microsoft.com/office/powerpoint/2010/main" val="682695826"/>
      </p:ext>
    </p:extLst>
  </p:cSld>
  <p:clrMapOvr>
    <a:masterClrMapping/>
  </p:clrMapOvr>
</p:sld>
</file>

<file path=ppt/theme/theme1.xml><?xml version="1.0" encoding="utf-8"?>
<a:theme xmlns:a="http://schemas.openxmlformats.org/drawingml/2006/main" name="Стабилизация ИТ">
  <a:themeElements>
    <a:clrScheme name="Rostelecom">
      <a:dk1>
        <a:srgbClr val="101828"/>
      </a:dk1>
      <a:lt1>
        <a:srgbClr val="FFFFFF"/>
      </a:lt1>
      <a:dk2>
        <a:srgbClr val="7700FF"/>
      </a:dk2>
      <a:lt2>
        <a:srgbClr val="BC104B"/>
      </a:lt2>
      <a:accent1>
        <a:srgbClr val="273A64"/>
      </a:accent1>
      <a:accent2>
        <a:srgbClr val="FFBE08"/>
      </a:accent2>
      <a:accent3>
        <a:srgbClr val="65B8DF"/>
      </a:accent3>
      <a:accent4>
        <a:srgbClr val="FFBFC3"/>
      </a:accent4>
      <a:accent5>
        <a:srgbClr val="3BBC9E"/>
      </a:accent5>
      <a:accent6>
        <a:srgbClr val="FF4F12"/>
      </a:accent6>
      <a:hlink>
        <a:srgbClr val="979799"/>
      </a:hlink>
      <a:folHlink>
        <a:srgbClr val="E3E8EC"/>
      </a:folHlink>
    </a:clrScheme>
    <a:fontScheme name="Rostelecom">
      <a:majorFont>
        <a:latin typeface="Rostelecom Basis"/>
        <a:ea typeface=""/>
        <a:cs typeface=""/>
      </a:majorFont>
      <a:minorFont>
        <a:latin typeface="Rostelecom Basis Ligh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Black">
      <a:srgbClr val="000000"/>
    </a:custClr>
    <a:custClr name="Rostelecom Grey">
      <a:srgbClr val="979799"/>
    </a:custClr>
    <a:custClr name="Rostelecom Cool Grey">
      <a:srgbClr val="E3E8EC"/>
    </a:custClr>
    <a:custClr name="Rostelecom Cool Gray 50% Tint">
      <a:srgbClr val="F1F4F6"/>
    </a:custClr>
    <a:custClr name="Rostelecom B2B Slate">
      <a:srgbClr val="7B939B"/>
    </a:custClr>
    <a:custClr name="Rostelecom B2B Dark Slate">
      <a:srgbClr val="313A49"/>
    </a:custClr>
    <a:custClr name="Rostelecom B2B Burgundy">
      <a:srgbClr val="431625"/>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84002</TotalTime>
  <Words>2226</Words>
  <Application>Microsoft Office PowerPoint</Application>
  <PresentationFormat>Widescreen</PresentationFormat>
  <Paragraphs>382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Basis Grotesque Pro Light</vt:lpstr>
      <vt:lpstr>Calibri</vt:lpstr>
      <vt:lpstr>Courier New</vt:lpstr>
      <vt:lpstr>Rostelecom Basis Light</vt:lpstr>
      <vt:lpstr>Wingdings</vt:lpstr>
      <vt:lpstr>Стабилизация ИТ</vt:lpstr>
      <vt:lpstr>Technical  Assignment Report</vt:lpstr>
      <vt:lpstr>Assignment execution plan and results</vt:lpstr>
      <vt:lpstr>Vulnerability Scanning Tools</vt:lpstr>
      <vt:lpstr>Source Code Analysis Tools</vt:lpstr>
      <vt:lpstr>Testing Environment Setup</vt:lpstr>
      <vt:lpstr>Vulnerability scanning summary</vt:lpstr>
      <vt:lpstr>Vulnerability scanning - Methodologies</vt:lpstr>
      <vt:lpstr>Top 5 vulnerabilities – 1/3</vt:lpstr>
      <vt:lpstr>Top 5 vulnerabilities – 2/3</vt:lpstr>
      <vt:lpstr>Top 5 vulnerabilities – 3/3</vt:lpstr>
      <vt:lpstr>Source Code scanning summary</vt:lpstr>
      <vt:lpstr>Source Code scanning - Methodologies</vt:lpstr>
      <vt:lpstr>Top 5 vulnerabilities – 1/2</vt:lpstr>
      <vt:lpstr>Top 5 vulnerabilities –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Емельянов Марк Михайлович</dc:creator>
  <cp:lastModifiedBy>Mark Emelianov</cp:lastModifiedBy>
  <cp:revision>1930</cp:revision>
  <cp:lastPrinted>2019-06-04T11:40:12Z</cp:lastPrinted>
  <dcterms:created xsi:type="dcterms:W3CDTF">2019-05-20T07:35:40Z</dcterms:created>
  <dcterms:modified xsi:type="dcterms:W3CDTF">2022-10-22T18:25:10Z</dcterms:modified>
</cp:coreProperties>
</file>