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Code Pro"/>
      <p:regular r:id="rId27"/>
      <p:bold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66d0972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66d0972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66d0972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66d0972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66d097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66d097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9d1c96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9d1c96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66d0972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66d0972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66d0972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66d0972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66d0972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66d0972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9d1c96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9d1c96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9d1c963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9d1c963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9d1c963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9d1c96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9d1c963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9d1c963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9d1c963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9d1c96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9d1c963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9d1c963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66d097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66d097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9d1c96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9d1c96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6d0972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66d0972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9d1c96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9d1c96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66d097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66d097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66d0972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66d0972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66d097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66d097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ythontutor.com/composingprograms.html#code=def%20iterative_factorial%28n%29%3A%0A%20%20%20%20result%20%3D%201%0A%20%20%20%20counter%20%3D%201%0A%20%20%20%20while%20counter%20%3C%3D%20n%3A%0A%20%20%20%20%20%20%20%20result%20%3D%20result%20*%20counter%0A%20%20%20%20%20%20%20%20counter%20%2B%3D%201%0A%20%20%20%20return%20result%0A%0Aiterative_factorial%285%29&amp;cumulative=true&amp;curInstr=23&amp;mode=display&amp;origin=composingprograms.js&amp;py=3&amp;rawInputLstJSON=%5B%5D" TargetMode="External"/><Relationship Id="rId4" Type="http://schemas.openxmlformats.org/officeDocument/2006/relationships/hyperlink" Target="http://pythontutor.com/composingprograms.html#code=def%20recursive_factorial%28n%29%3A%0A%20%20%20%20if%20n%20%3D%3D%200%3A%0A%20%20%20%20%20%20%20%20return%201%0A%20%20%20%20else%3A%0A%20%20%20%20%20%20%20%20return%20n%20*%20recursive_factorial%28n%20-%201%29%0A%20%20%20%20%20%20%20%20%0Arecursive_factorial%285%29&amp;cumulative=true&amp;curInstr=0&amp;mode=display&amp;origin=composingprograms.js&amp;py=3&amp;rawInputLstJSON=%5B%5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 3: Recursion &amp; Tree Recursion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vs Recursion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repeating a task until “done”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visualize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Looping occurs in the same frame.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 a problem up into smaller pieces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take a lot of memory and hit max recursion depth errors.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problems are easier to solve with recursion: tree problems, fib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with more than one recursive call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Cont.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when you need to think of multiple ways to break down the problem at the same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also used when you have multiple choices and want to explore all of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Ex: Fibonacci</a:t>
            </a:r>
            <a:endParaRPr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229700" y="824725"/>
            <a:ext cx="460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fib(n):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# Base Case: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n ==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elif n == 1: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Recursive call + putting 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all together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fib(n - 1) + fib(n - 2)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4609650" y="4537775"/>
            <a:ext cx="4178400" cy="48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fib(5) looks like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738" y="1395863"/>
            <a:ext cx="58769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90250" y="528900"/>
            <a:ext cx="69393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links.cs61a.org/kevin-disc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Zipper (from the midterm)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4250"/>
            <a:ext cx="8839200" cy="364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8900"/>
            <a:ext cx="71682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links.cs61a.org/kevin-slides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63" y="152400"/>
            <a:ext cx="775448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25" y="152400"/>
            <a:ext cx="57297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1 Grades are out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Hog Contest (optional) due Monday 2/22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3 due Thursday 2/21!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lab due this week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 Cont.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CSM sections! Sign up by filling out the survey on Piazza!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you’d like to meet one-on-one to talk about the course feel free to email me! kwang626@berkeley.edu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A recursive function is a function that calls itself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Steps to a recursive function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 case: What is the simplest argument we could possibly get. Ex: 0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There can be more than one base case!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 call: What is a simpler problem we could solve?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sure this simpler problem is moving towards your base case!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it all together: How do we use our solution from step 2 to solve our current problem?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recursive factorial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68825"/>
            <a:ext cx="469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simplest input for the factorial function is 0, in which 0! Its 1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version of this problem that is one step simpler?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factorial(n - 1)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have factorial(n - 1), how can we use that to get factorial(n)?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recursive factorial 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factorial(n):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# Base Case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n ==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# Recursive Case + putting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# it all together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n * factorial(n - 1)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468825"/>
            <a:ext cx="469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simplest input for the factorial function is 0, in which 0! Is 1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version of this problem that is one step simpler?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factorial(n - 1)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have factorial(n - 1), how can we use that to get factorial(n)?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