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70" r:id="rId2"/>
    <p:sldId id="278"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81280" marR="81280" indent="0" algn="l" defTabSz="18161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
          <a:solidFill>
            <a:srgbClr val="000000"/>
          </a:solidFill>
        </a:uFill>
        <a:latin typeface="Menlo"/>
        <a:ea typeface="Menlo"/>
        <a:cs typeface="Menlo"/>
        <a:sym typeface="Menlo"/>
      </a:defRPr>
    </a:lvl1pPr>
    <a:lvl2pPr marL="81280" marR="81280" indent="266700" algn="l" defTabSz="18161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
          <a:solidFill>
            <a:srgbClr val="000000"/>
          </a:solidFill>
        </a:uFill>
        <a:latin typeface="Menlo"/>
        <a:ea typeface="Menlo"/>
        <a:cs typeface="Menlo"/>
        <a:sym typeface="Menlo"/>
      </a:defRPr>
    </a:lvl2pPr>
    <a:lvl3pPr marL="81280" marR="81280" indent="533400" algn="l" defTabSz="18161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
          <a:solidFill>
            <a:srgbClr val="000000"/>
          </a:solidFill>
        </a:uFill>
        <a:latin typeface="Menlo"/>
        <a:ea typeface="Menlo"/>
        <a:cs typeface="Menlo"/>
        <a:sym typeface="Menlo"/>
      </a:defRPr>
    </a:lvl3pPr>
    <a:lvl4pPr marL="81280" marR="81280" indent="800100" algn="l" defTabSz="18161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
          <a:solidFill>
            <a:srgbClr val="000000"/>
          </a:solidFill>
        </a:uFill>
        <a:latin typeface="Menlo"/>
        <a:ea typeface="Menlo"/>
        <a:cs typeface="Menlo"/>
        <a:sym typeface="Menlo"/>
      </a:defRPr>
    </a:lvl4pPr>
    <a:lvl5pPr marL="81280" marR="81280" indent="1066800" algn="l" defTabSz="18161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
          <a:solidFill>
            <a:srgbClr val="000000"/>
          </a:solidFill>
        </a:uFill>
        <a:latin typeface="Menlo"/>
        <a:ea typeface="Menlo"/>
        <a:cs typeface="Menlo"/>
        <a:sym typeface="Menlo"/>
      </a:defRPr>
    </a:lvl5pPr>
    <a:lvl6pPr marL="81280" marR="81280" indent="1333500" algn="l" defTabSz="18161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
          <a:solidFill>
            <a:srgbClr val="000000"/>
          </a:solidFill>
        </a:uFill>
        <a:latin typeface="Menlo"/>
        <a:ea typeface="Menlo"/>
        <a:cs typeface="Menlo"/>
        <a:sym typeface="Menlo"/>
      </a:defRPr>
    </a:lvl6pPr>
    <a:lvl7pPr marL="81280" marR="81280" indent="1612899" algn="l" defTabSz="18161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
          <a:solidFill>
            <a:srgbClr val="000000"/>
          </a:solidFill>
        </a:uFill>
        <a:latin typeface="Menlo"/>
        <a:ea typeface="Menlo"/>
        <a:cs typeface="Menlo"/>
        <a:sym typeface="Menlo"/>
      </a:defRPr>
    </a:lvl7pPr>
    <a:lvl8pPr marL="81280" marR="81280" indent="1879600" algn="l" defTabSz="18161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
          <a:solidFill>
            <a:srgbClr val="000000"/>
          </a:solidFill>
        </a:uFill>
        <a:latin typeface="Menlo"/>
        <a:ea typeface="Menlo"/>
        <a:cs typeface="Menlo"/>
        <a:sym typeface="Menlo"/>
      </a:defRPr>
    </a:lvl8pPr>
    <a:lvl9pPr marL="81280" marR="81280" indent="2146300" algn="l" defTabSz="18161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
          <a:solidFill>
            <a:srgbClr val="000000"/>
          </a:solidFill>
        </a:uFill>
        <a:latin typeface="Menlo"/>
        <a:ea typeface="Menlo"/>
        <a:cs typeface="Menlo"/>
        <a:sym typeface="Menlo"/>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8F44A2F1-9E1F-4B54-A3A2-5F16C0AD49E2}" styleName="">
    <a:tblBg/>
    <a:wholeTbl>
      <a:tcTxStyle b="off" i="off">
        <a:fontRef idx="minor">
          <a:srgbClr val="6C6C6C"/>
        </a:fontRef>
        <a:srgbClr val="6C6C6C"/>
      </a:tcTxStyle>
      <a:tcStyle>
        <a:tcBdr>
          <a:left>
            <a:ln w="12700" cap="flat">
              <a:solidFill>
                <a:srgbClr val="6C6C6C"/>
              </a:solidFill>
              <a:prstDash val="solid"/>
              <a:miter lim="400000"/>
            </a:ln>
          </a:left>
          <a:right>
            <a:ln w="12700" cap="flat">
              <a:solidFill>
                <a:srgbClr val="6C6C6C"/>
              </a:solidFill>
              <a:prstDash val="solid"/>
              <a:miter lim="400000"/>
            </a:ln>
          </a:right>
          <a:top>
            <a:ln w="12700" cap="flat">
              <a:solidFill>
                <a:srgbClr val="6C6C6C"/>
              </a:solidFill>
              <a:prstDash val="solid"/>
              <a:miter lim="400000"/>
            </a:ln>
          </a:top>
          <a:bottom>
            <a:ln w="12700" cap="flat">
              <a:solidFill>
                <a:srgbClr val="6C6C6C"/>
              </a:solidFill>
              <a:prstDash val="solid"/>
              <a:miter lim="400000"/>
            </a:ln>
          </a:bottom>
          <a:insideH>
            <a:ln w="12700" cap="flat">
              <a:solidFill>
                <a:srgbClr val="6C6C6C"/>
              </a:solidFill>
              <a:prstDash val="solid"/>
              <a:miter lim="400000"/>
            </a:ln>
          </a:insideH>
          <a:insideV>
            <a:ln w="12700" cap="flat">
              <a:solidFill>
                <a:srgbClr val="6C6C6C"/>
              </a:solidFill>
              <a:prstDash val="solid"/>
              <a:miter lim="400000"/>
            </a:ln>
          </a:insideV>
        </a:tcBdr>
        <a:fill>
          <a:noFill/>
        </a:fill>
      </a:tcStyle>
    </a:wholeTbl>
    <a:band2H>
      <a:tcTxStyle/>
      <a:tcStyle>
        <a:tcBdr/>
        <a:fill>
          <a:solidFill>
            <a:srgbClr val="EFF1F3"/>
          </a:solidFill>
        </a:fill>
      </a:tcStyle>
    </a:band2H>
    <a:firstCol>
      <a:tcTxStyle b="off" i="off">
        <a:fontRef idx="minor">
          <a:srgbClr val="6C6C6C"/>
        </a:fontRef>
        <a:srgbClr val="6C6C6C"/>
      </a:tcTxStyle>
      <a:tcStyle>
        <a:tcBdr>
          <a:left>
            <a:ln w="28575" cap="flat">
              <a:solidFill>
                <a:srgbClr val="6C6C6C"/>
              </a:solidFill>
              <a:prstDash val="solid"/>
              <a:miter lim="400000"/>
            </a:ln>
          </a:left>
          <a:right>
            <a:ln w="12700" cap="flat">
              <a:solidFill>
                <a:srgbClr val="6C6C6C"/>
              </a:solidFill>
              <a:prstDash val="solid"/>
              <a:miter lim="400000"/>
            </a:ln>
          </a:right>
          <a:top>
            <a:ln w="12700" cap="flat">
              <a:solidFill>
                <a:srgbClr val="6C6C6C"/>
              </a:solidFill>
              <a:prstDash val="solid"/>
              <a:miter lim="400000"/>
            </a:ln>
          </a:top>
          <a:bottom>
            <a:ln w="12700" cap="flat">
              <a:solidFill>
                <a:srgbClr val="6C6C6C"/>
              </a:solidFill>
              <a:prstDash val="solid"/>
              <a:miter lim="400000"/>
            </a:ln>
          </a:bottom>
          <a:insideH>
            <a:ln w="12700" cap="flat">
              <a:solidFill>
                <a:srgbClr val="6C6C6C"/>
              </a:solidFill>
              <a:prstDash val="solid"/>
              <a:miter lim="400000"/>
            </a:ln>
          </a:insideH>
          <a:insideV>
            <a:ln w="12700" cap="flat">
              <a:solidFill>
                <a:srgbClr val="6C6C6C"/>
              </a:solidFill>
              <a:prstDash val="solid"/>
              <a:miter lim="400000"/>
            </a:ln>
          </a:insideV>
        </a:tcBdr>
        <a:fill>
          <a:solidFill>
            <a:srgbClr val="000000">
              <a:alpha val="25000"/>
            </a:srgbClr>
          </a:solidFill>
        </a:fill>
      </a:tcStyle>
    </a:firstCol>
    <a:lastRow>
      <a:tcTxStyle b="off" i="off">
        <a:fontRef idx="minor">
          <a:srgbClr val="6C6C6C"/>
        </a:fontRef>
        <a:srgbClr val="6C6C6C"/>
      </a:tcTxStyle>
      <a:tcStyle>
        <a:tcBdr>
          <a:left>
            <a:ln w="12700" cap="flat">
              <a:solidFill>
                <a:srgbClr val="6C6C6C"/>
              </a:solidFill>
              <a:prstDash val="solid"/>
              <a:miter lim="400000"/>
            </a:ln>
          </a:left>
          <a:right>
            <a:ln w="12700" cap="flat">
              <a:solidFill>
                <a:srgbClr val="6C6C6C"/>
              </a:solidFill>
              <a:prstDash val="solid"/>
              <a:miter lim="400000"/>
            </a:ln>
          </a:right>
          <a:top>
            <a:ln w="12700" cap="flat">
              <a:solidFill>
                <a:srgbClr val="6C6C6C"/>
              </a:solidFill>
              <a:prstDash val="solid"/>
              <a:miter lim="400000"/>
            </a:ln>
          </a:top>
          <a:bottom>
            <a:ln w="28575" cap="flat">
              <a:solidFill>
                <a:srgbClr val="6C6C6C"/>
              </a:solidFill>
              <a:prstDash val="solid"/>
              <a:miter lim="400000"/>
            </a:ln>
          </a:bottom>
          <a:insideH>
            <a:ln w="12700" cap="flat">
              <a:solidFill>
                <a:srgbClr val="6C6C6C"/>
              </a:solidFill>
              <a:prstDash val="solid"/>
              <a:miter lim="400000"/>
            </a:ln>
          </a:insideH>
          <a:insideV>
            <a:ln w="12700" cap="flat">
              <a:solidFill>
                <a:srgbClr val="6C6C6C"/>
              </a:solidFill>
              <a:prstDash val="solid"/>
              <a:miter lim="400000"/>
            </a:ln>
          </a:insideV>
        </a:tcBdr>
        <a:fill>
          <a:solidFill>
            <a:srgbClr val="000000">
              <a:alpha val="25000"/>
            </a:srgbClr>
          </a:solidFill>
        </a:fill>
      </a:tcStyle>
    </a:lastRow>
    <a:firstRow>
      <a:tcTxStyle b="off" i="off">
        <a:fontRef idx="minor">
          <a:srgbClr val="6C6C6C"/>
        </a:fontRef>
        <a:srgbClr val="6C6C6C"/>
      </a:tcTxStyle>
      <a:tcStyle>
        <a:tcBdr>
          <a:left>
            <a:ln w="12700" cap="flat">
              <a:solidFill>
                <a:srgbClr val="6C6C6C"/>
              </a:solidFill>
              <a:prstDash val="solid"/>
              <a:miter lim="400000"/>
            </a:ln>
          </a:left>
          <a:right>
            <a:ln w="12700" cap="flat">
              <a:solidFill>
                <a:srgbClr val="6C6C6C"/>
              </a:solidFill>
              <a:prstDash val="solid"/>
              <a:miter lim="400000"/>
            </a:ln>
          </a:right>
          <a:top>
            <a:ln w="28575" cap="flat">
              <a:solidFill>
                <a:srgbClr val="6C6C6C"/>
              </a:solidFill>
              <a:prstDash val="solid"/>
              <a:miter lim="400000"/>
            </a:ln>
          </a:top>
          <a:bottom>
            <a:ln w="12700" cap="flat">
              <a:solidFill>
                <a:srgbClr val="6C6C6C"/>
              </a:solidFill>
              <a:prstDash val="solid"/>
              <a:miter lim="400000"/>
            </a:ln>
          </a:bottom>
          <a:insideH>
            <a:ln w="12700" cap="flat">
              <a:solidFill>
                <a:srgbClr val="6C6C6C"/>
              </a:solidFill>
              <a:prstDash val="solid"/>
              <a:miter lim="400000"/>
            </a:ln>
          </a:insideH>
          <a:insideV>
            <a:ln w="12700" cap="flat">
              <a:solidFill>
                <a:srgbClr val="6C6C6C"/>
              </a:solidFill>
              <a:prstDash val="solid"/>
              <a:miter lim="400000"/>
            </a:ln>
          </a:insideV>
        </a:tcBdr>
        <a:fill>
          <a:solidFill>
            <a:srgbClr val="000000">
              <a:alpha val="25000"/>
            </a:srgbClr>
          </a:solidFill>
        </a:fill>
      </a:tcStyle>
    </a:firstRow>
  </a:tblStyle>
  <a:tblStyle styleId="{D51ADE6A-740E-44AE-83CC-AE7238B6C88D}" styleName="">
    <a:tblBg/>
    <a:wholeTbl>
      <a:tcTxStyle b="off" i="off">
        <a:fontRef idx="minor">
          <a:srgbClr val="6C6C6C"/>
        </a:fontRef>
        <a:srgbClr val="6C6C6C"/>
      </a:tcTxStyle>
      <a:tcStyle>
        <a:tcBdr>
          <a:left>
            <a:ln w="12700" cap="flat">
              <a:solidFill>
                <a:srgbClr val="6C6C6C"/>
              </a:solidFill>
              <a:prstDash val="solid"/>
              <a:miter lim="400000"/>
            </a:ln>
          </a:left>
          <a:right>
            <a:ln w="12700" cap="flat">
              <a:solidFill>
                <a:srgbClr val="6C6C6C"/>
              </a:solidFill>
              <a:prstDash val="solid"/>
              <a:miter lim="400000"/>
            </a:ln>
          </a:right>
          <a:top>
            <a:ln w="12700" cap="flat">
              <a:solidFill>
                <a:srgbClr val="6C6C6C"/>
              </a:solidFill>
              <a:prstDash val="solid"/>
              <a:miter lim="400000"/>
            </a:ln>
          </a:top>
          <a:bottom>
            <a:ln w="12700" cap="flat">
              <a:solidFill>
                <a:srgbClr val="6C6C6C"/>
              </a:solidFill>
              <a:prstDash val="solid"/>
              <a:miter lim="400000"/>
            </a:ln>
          </a:bottom>
          <a:insideH>
            <a:ln w="12700" cap="flat">
              <a:solidFill>
                <a:srgbClr val="6C6C6C"/>
              </a:solidFill>
              <a:prstDash val="solid"/>
              <a:miter lim="400000"/>
            </a:ln>
          </a:insideH>
          <a:insideV>
            <a:ln w="12700" cap="flat">
              <a:solidFill>
                <a:srgbClr val="6C6C6C"/>
              </a:solidFill>
              <a:prstDash val="solid"/>
              <a:miter lim="400000"/>
            </a:ln>
          </a:insideV>
        </a:tcBdr>
        <a:fill>
          <a:noFill/>
        </a:fill>
      </a:tcStyle>
    </a:wholeTbl>
    <a:band2H>
      <a:tcTxStyle/>
      <a:tcStyle>
        <a:tcBdr/>
        <a:fill>
          <a:solidFill>
            <a:srgbClr val="EFF1F3"/>
          </a:solidFill>
        </a:fill>
      </a:tcStyle>
    </a:band2H>
    <a:firstCol>
      <a:tcTxStyle b="off" i="off">
        <a:fontRef idx="minor">
          <a:srgbClr val="6C6C6C"/>
        </a:fontRef>
        <a:srgbClr val="6C6C6C"/>
      </a:tcTxStyle>
      <a:tcStyle>
        <a:tcBdr>
          <a:left>
            <a:ln w="28575" cap="flat">
              <a:solidFill>
                <a:srgbClr val="6C6C6C"/>
              </a:solidFill>
              <a:prstDash val="solid"/>
              <a:miter lim="400000"/>
            </a:ln>
          </a:left>
          <a:right>
            <a:ln w="12700" cap="flat">
              <a:solidFill>
                <a:srgbClr val="6C6C6C"/>
              </a:solidFill>
              <a:prstDash val="solid"/>
              <a:miter lim="400000"/>
            </a:ln>
          </a:right>
          <a:top>
            <a:ln w="12700" cap="flat">
              <a:solidFill>
                <a:srgbClr val="6C6C6C"/>
              </a:solidFill>
              <a:prstDash val="solid"/>
              <a:miter lim="400000"/>
            </a:ln>
          </a:top>
          <a:bottom>
            <a:ln w="12700" cap="flat">
              <a:solidFill>
                <a:srgbClr val="6C6C6C"/>
              </a:solidFill>
              <a:prstDash val="solid"/>
              <a:miter lim="400000"/>
            </a:ln>
          </a:bottom>
          <a:insideH>
            <a:ln w="12700" cap="flat">
              <a:solidFill>
                <a:srgbClr val="6C6C6C"/>
              </a:solidFill>
              <a:prstDash val="solid"/>
              <a:miter lim="400000"/>
            </a:ln>
          </a:insideH>
          <a:insideV>
            <a:ln w="12700" cap="flat">
              <a:solidFill>
                <a:srgbClr val="6C6C6C"/>
              </a:solidFill>
              <a:prstDash val="solid"/>
              <a:miter lim="400000"/>
            </a:ln>
          </a:insideV>
        </a:tcBdr>
        <a:fill>
          <a:solidFill>
            <a:srgbClr val="000000">
              <a:alpha val="25000"/>
            </a:srgbClr>
          </a:solidFill>
        </a:fill>
      </a:tcStyle>
    </a:firstCol>
    <a:lastRow>
      <a:tcTxStyle b="off" i="off">
        <a:fontRef idx="minor">
          <a:srgbClr val="6C6C6C"/>
        </a:fontRef>
        <a:srgbClr val="6C6C6C"/>
      </a:tcTxStyle>
      <a:tcStyle>
        <a:tcBdr>
          <a:left>
            <a:ln w="12700" cap="flat">
              <a:solidFill>
                <a:srgbClr val="6C6C6C"/>
              </a:solidFill>
              <a:prstDash val="solid"/>
              <a:miter lim="400000"/>
            </a:ln>
          </a:left>
          <a:right>
            <a:ln w="12700" cap="flat">
              <a:solidFill>
                <a:srgbClr val="6C6C6C"/>
              </a:solidFill>
              <a:prstDash val="solid"/>
              <a:miter lim="400000"/>
            </a:ln>
          </a:right>
          <a:top>
            <a:ln w="12700" cap="flat">
              <a:solidFill>
                <a:srgbClr val="6C6C6C"/>
              </a:solidFill>
              <a:prstDash val="solid"/>
              <a:miter lim="400000"/>
            </a:ln>
          </a:top>
          <a:bottom>
            <a:ln w="28575" cap="flat">
              <a:solidFill>
                <a:srgbClr val="6C6C6C"/>
              </a:solidFill>
              <a:prstDash val="solid"/>
              <a:miter lim="400000"/>
            </a:ln>
          </a:bottom>
          <a:insideH>
            <a:ln w="12700" cap="flat">
              <a:solidFill>
                <a:srgbClr val="6C6C6C"/>
              </a:solidFill>
              <a:prstDash val="solid"/>
              <a:miter lim="400000"/>
            </a:ln>
          </a:insideH>
          <a:insideV>
            <a:ln w="12700" cap="flat">
              <a:solidFill>
                <a:srgbClr val="6C6C6C"/>
              </a:solidFill>
              <a:prstDash val="solid"/>
              <a:miter lim="400000"/>
            </a:ln>
          </a:insideV>
        </a:tcBdr>
        <a:fill>
          <a:solidFill>
            <a:srgbClr val="000000">
              <a:alpha val="25000"/>
            </a:srgbClr>
          </a:solidFill>
        </a:fill>
      </a:tcStyle>
    </a:lastRow>
    <a:firstRow>
      <a:tcTxStyle b="off" i="off">
        <a:fontRef idx="minor">
          <a:srgbClr val="6C6C6C"/>
        </a:fontRef>
        <a:srgbClr val="6C6C6C"/>
      </a:tcTxStyle>
      <a:tcStyle>
        <a:tcBdr>
          <a:left>
            <a:ln w="12700" cap="flat">
              <a:solidFill>
                <a:srgbClr val="6C6C6C"/>
              </a:solidFill>
              <a:prstDash val="solid"/>
              <a:miter lim="400000"/>
            </a:ln>
          </a:left>
          <a:right>
            <a:ln w="12700" cap="flat">
              <a:solidFill>
                <a:srgbClr val="6C6C6C"/>
              </a:solidFill>
              <a:prstDash val="solid"/>
              <a:miter lim="400000"/>
            </a:ln>
          </a:right>
          <a:top>
            <a:ln w="28575" cap="flat">
              <a:solidFill>
                <a:srgbClr val="6C6C6C"/>
              </a:solidFill>
              <a:prstDash val="solid"/>
              <a:miter lim="400000"/>
            </a:ln>
          </a:top>
          <a:bottom>
            <a:ln w="12700" cap="flat">
              <a:solidFill>
                <a:srgbClr val="6C6C6C"/>
              </a:solidFill>
              <a:prstDash val="solid"/>
              <a:miter lim="400000"/>
            </a:ln>
          </a:bottom>
          <a:insideH>
            <a:ln w="12700" cap="flat">
              <a:solidFill>
                <a:srgbClr val="6C6C6C"/>
              </a:solidFill>
              <a:prstDash val="solid"/>
              <a:miter lim="400000"/>
            </a:ln>
          </a:insideH>
          <a:insideV>
            <a:ln w="12700" cap="flat">
              <a:solidFill>
                <a:srgbClr val="6C6C6C"/>
              </a:solidFill>
              <a:prstDash val="solid"/>
              <a:miter lim="400000"/>
            </a:ln>
          </a:insideV>
        </a:tcBdr>
        <a:fill>
          <a:solidFill>
            <a:srgbClr val="000000">
              <a:alpha val="25000"/>
            </a:srgbClr>
          </a:solidFill>
        </a:fill>
      </a:tcStyle>
    </a:firstRow>
  </a:tblStyle>
  <a:tblStyle styleId="{EEE7283C-3CF3-47DC-8721-378D4A62B228}" styleName="">
    <a:tblBg/>
    <a:wholeTbl>
      <a:tcTxStyle>
        <a:font>
          <a:latin typeface="Helvetica Light"/>
          <a:ea typeface="Helvetica Light"/>
          <a:cs typeface="Helvetica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4D7"/>
          </a:solidFill>
        </a:fill>
      </a:tcStyle>
    </a:wholeTbl>
    <a:band2H>
      <a:tcTxStyle/>
      <a:tcStyle>
        <a:tcBdr/>
        <a:fill>
          <a:solidFill>
            <a:srgbClr val="C3C2C2"/>
          </a:solidFill>
        </a:fill>
      </a:tcStyle>
    </a:band2H>
    <a:firstCol>
      <a:tcTxStyle b="on">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a:font>
          <a:latin typeface="Helvetica Light"/>
          <a:ea typeface="Helvetica Light"/>
          <a:cs typeface="Helvetica Light"/>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a:font>
          <a:latin typeface="Helvetica Light"/>
          <a:ea typeface="Helvetica Light"/>
          <a:cs typeface="Helvetica Light"/>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a:font>
          <a:latin typeface="Helvetica Light"/>
          <a:ea typeface="Helvetica Light"/>
          <a:cs typeface="Helvetica Light"/>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 styleId="{4C3C2611-4C71-4FC5-86AE-919BDF0F9419}" styleName="">
    <a:tblBg/>
    <a:wholeTbl>
      <a:tcTxStyle>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a:font>
          <a:latin typeface="Helvetica Light"/>
          <a:ea typeface="Helvetica Light"/>
          <a:cs typeface="Helvetica Light"/>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a:font>
          <a:latin typeface="Helvetica Light"/>
          <a:ea typeface="Helvetica Light"/>
          <a:cs typeface="Helvetica Light"/>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174"/>
    <p:restoredTop sz="94663"/>
  </p:normalViewPr>
  <p:slideViewPr>
    <p:cSldViewPr snapToGrid="0" snapToObjects="1">
      <p:cViewPr varScale="1">
        <p:scale>
          <a:sx n="58" d="100"/>
          <a:sy n="58" d="100"/>
        </p:scale>
        <p:origin x="784" y="2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9" name="Shape 39"/>
          <p:cNvSpPr>
            <a:spLocks noGrp="1" noRot="1" noChangeAspect="1"/>
          </p:cNvSpPr>
          <p:nvPr>
            <p:ph type="sldImg"/>
          </p:nvPr>
        </p:nvSpPr>
        <p:spPr>
          <a:xfrm>
            <a:off x="1143000" y="685800"/>
            <a:ext cx="4572000" cy="3429000"/>
          </a:xfrm>
          <a:prstGeom prst="rect">
            <a:avLst/>
          </a:prstGeom>
        </p:spPr>
        <p:txBody>
          <a:bodyPr/>
          <a:lstStyle/>
          <a:p>
            <a:endParaRPr/>
          </a:p>
        </p:txBody>
      </p:sp>
      <p:sp>
        <p:nvSpPr>
          <p:cNvPr id="40" name="Shape 40"/>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2200">
        <a:latin typeface="Lucida Grande"/>
        <a:ea typeface="Lucida Grande"/>
        <a:cs typeface="Lucida Grande"/>
        <a:sym typeface="Lucida Grande"/>
      </a:defRPr>
    </a:lvl1pPr>
    <a:lvl2pPr indent="228600" latinLnBrk="0">
      <a:defRPr sz="2200">
        <a:latin typeface="Lucida Grande"/>
        <a:ea typeface="Lucida Grande"/>
        <a:cs typeface="Lucida Grande"/>
        <a:sym typeface="Lucida Grande"/>
      </a:defRPr>
    </a:lvl2pPr>
    <a:lvl3pPr indent="457200" latinLnBrk="0">
      <a:defRPr sz="2200">
        <a:latin typeface="Lucida Grande"/>
        <a:ea typeface="Lucida Grande"/>
        <a:cs typeface="Lucida Grande"/>
        <a:sym typeface="Lucida Grande"/>
      </a:defRPr>
    </a:lvl3pPr>
    <a:lvl4pPr indent="685800" latinLnBrk="0">
      <a:defRPr sz="2200">
        <a:latin typeface="Lucida Grande"/>
        <a:ea typeface="Lucida Grande"/>
        <a:cs typeface="Lucida Grande"/>
        <a:sym typeface="Lucida Grande"/>
      </a:defRPr>
    </a:lvl4pPr>
    <a:lvl5pPr indent="914400" latinLnBrk="0">
      <a:defRPr sz="2200">
        <a:latin typeface="Lucida Grande"/>
        <a:ea typeface="Lucida Grande"/>
        <a:cs typeface="Lucida Grande"/>
        <a:sym typeface="Lucida Grande"/>
      </a:defRPr>
    </a:lvl5pPr>
    <a:lvl6pPr indent="1143000" latinLnBrk="0">
      <a:defRPr sz="2200">
        <a:latin typeface="Lucida Grande"/>
        <a:ea typeface="Lucida Grande"/>
        <a:cs typeface="Lucida Grande"/>
        <a:sym typeface="Lucida Grande"/>
      </a:defRPr>
    </a:lvl6pPr>
    <a:lvl7pPr indent="1371600" latinLnBrk="0">
      <a:defRPr sz="2200">
        <a:latin typeface="Lucida Grande"/>
        <a:ea typeface="Lucida Grande"/>
        <a:cs typeface="Lucida Grande"/>
        <a:sym typeface="Lucida Grande"/>
      </a:defRPr>
    </a:lvl7pPr>
    <a:lvl8pPr indent="1600200" latinLnBrk="0">
      <a:defRPr sz="2200">
        <a:latin typeface="Lucida Grande"/>
        <a:ea typeface="Lucida Grande"/>
        <a:cs typeface="Lucida Grande"/>
        <a:sym typeface="Lucida Grande"/>
      </a:defRPr>
    </a:lvl8pPr>
    <a:lvl9pPr indent="1828800" latinLnBrk="0">
      <a:defRPr sz="2200">
        <a:latin typeface="Lucida Grande"/>
        <a:ea typeface="Lucida Grande"/>
        <a:cs typeface="Lucida Grande"/>
        <a:sym typeface="Lucida Grand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x">
  <p:cSld name="Title &amp; Subtitle">
    <p:spTree>
      <p:nvGrpSpPr>
        <p:cNvPr id="1" name=""/>
        <p:cNvGrpSpPr/>
        <p:nvPr/>
      </p:nvGrpSpPr>
      <p:grpSpPr>
        <a:xfrm>
          <a:off x="0" y="0"/>
          <a:ext cx="0" cy="0"/>
          <a:chOff x="0" y="0"/>
          <a:chExt cx="0" cy="0"/>
        </a:xfrm>
      </p:grpSpPr>
      <p:sp>
        <p:nvSpPr>
          <p:cNvPr id="13" name="Line"/>
          <p:cNvSpPr/>
          <p:nvPr/>
        </p:nvSpPr>
        <p:spPr>
          <a:xfrm flipH="1">
            <a:off x="1006441" y="7458074"/>
            <a:ext cx="22202570" cy="6"/>
          </a:xfrm>
          <a:prstGeom prst="line">
            <a:avLst/>
          </a:prstGeom>
          <a:ln w="12700">
            <a:solidFill>
              <a:srgbClr val="B8B8B8"/>
            </a:solidFill>
            <a:prstDash val="dash"/>
          </a:ln>
        </p:spPr>
        <p:txBody>
          <a:bodyPr lIns="0" tIns="0" rIns="0" bIns="0"/>
          <a:lstStyle/>
          <a:p>
            <a:pPr marL="0" marR="0" defTabSz="457200">
              <a:defRPr sz="1200">
                <a:uFillTx/>
                <a:latin typeface="Helvetica"/>
                <a:ea typeface="Helvetica"/>
                <a:cs typeface="Helvetica"/>
                <a:sym typeface="Helvetica"/>
              </a:defRPr>
            </a:pPr>
            <a:endParaRPr/>
          </a:p>
        </p:txBody>
      </p:sp>
      <p:sp>
        <p:nvSpPr>
          <p:cNvPr id="14" name="Title Text"/>
          <p:cNvSpPr txBox="1">
            <a:spLocks noGrp="1"/>
          </p:cNvSpPr>
          <p:nvPr>
            <p:ph type="title"/>
          </p:nvPr>
        </p:nvSpPr>
        <p:spPr>
          <a:xfrm>
            <a:off x="957527" y="2869406"/>
            <a:ext cx="20840701" cy="3898901"/>
          </a:xfrm>
          <a:prstGeom prst="rect">
            <a:avLst/>
          </a:prstGeom>
        </p:spPr>
        <p:txBody>
          <a:bodyPr/>
          <a:lstStyle>
            <a:lvl1pPr>
              <a:defRPr sz="5200"/>
            </a:lvl1pPr>
          </a:lstStyle>
          <a:p>
            <a:r>
              <a:t>Title Text</a:t>
            </a:r>
          </a:p>
        </p:txBody>
      </p:sp>
      <p:sp>
        <p:nvSpPr>
          <p:cNvPr id="15" name="Body Level One…"/>
          <p:cNvSpPr txBox="1">
            <a:spLocks noGrp="1"/>
          </p:cNvSpPr>
          <p:nvPr>
            <p:ph type="body" sz="half" idx="1"/>
          </p:nvPr>
        </p:nvSpPr>
        <p:spPr>
          <a:xfrm>
            <a:off x="957527" y="8178800"/>
            <a:ext cx="20840701" cy="4673600"/>
          </a:xfrm>
          <a:prstGeom prst="rect">
            <a:avLst/>
          </a:prstGeom>
        </p:spPr>
        <p:txBody>
          <a:bodyPr lIns="0" tIns="0" rIns="0" bIns="0"/>
          <a:lstStyle>
            <a:lvl1pPr marL="0" marR="182879">
              <a:spcBef>
                <a:spcPts val="0"/>
              </a:spcBef>
              <a:defRPr sz="3800">
                <a:solidFill>
                  <a:srgbClr val="4B4B4B"/>
                </a:solidFill>
                <a:uFill>
                  <a:solidFill>
                    <a:srgbClr val="4B4B4B"/>
                  </a:solidFill>
                </a:uFill>
                <a:latin typeface="+mn-lt"/>
                <a:ea typeface="+mn-ea"/>
                <a:cs typeface="+mn-cs"/>
                <a:sym typeface="Arial"/>
              </a:defRPr>
            </a:lvl1pPr>
            <a:lvl2pPr marL="914400" marR="182879" indent="0">
              <a:buSzTx/>
              <a:buFontTx/>
              <a:buNone/>
              <a:defRPr sz="3800">
                <a:solidFill>
                  <a:srgbClr val="4B4B4B"/>
                </a:solidFill>
                <a:uFill>
                  <a:solidFill>
                    <a:srgbClr val="4B4B4B"/>
                  </a:solidFill>
                </a:uFill>
                <a:latin typeface="+mn-lt"/>
                <a:ea typeface="+mn-ea"/>
                <a:cs typeface="+mn-cs"/>
                <a:sym typeface="Arial"/>
              </a:defRPr>
            </a:lvl2pPr>
            <a:lvl3pPr marL="914400" marR="182879" indent="0">
              <a:defRPr sz="3800">
                <a:solidFill>
                  <a:srgbClr val="4B4B4B"/>
                </a:solidFill>
                <a:uFill>
                  <a:solidFill>
                    <a:srgbClr val="4B4B4B"/>
                  </a:solidFill>
                </a:uFill>
                <a:latin typeface="+mn-lt"/>
                <a:ea typeface="+mn-ea"/>
                <a:cs typeface="+mn-cs"/>
                <a:sym typeface="Arial"/>
              </a:defRPr>
            </a:lvl3pPr>
            <a:lvl4pPr marL="2755900" marR="182879" indent="0">
              <a:buSzTx/>
              <a:buFontTx/>
              <a:buNone/>
              <a:defRPr sz="3800">
                <a:solidFill>
                  <a:srgbClr val="4B4B4B"/>
                </a:solidFill>
                <a:uFill>
                  <a:solidFill>
                    <a:srgbClr val="4B4B4B"/>
                  </a:solidFill>
                </a:uFill>
                <a:latin typeface="+mn-lt"/>
                <a:ea typeface="+mn-ea"/>
                <a:cs typeface="+mn-cs"/>
                <a:sym typeface="Arial"/>
              </a:defRPr>
            </a:lvl4pPr>
            <a:lvl5pPr marL="3657600" marR="182879" indent="0">
              <a:buSzTx/>
              <a:buFont typeface="Wingdings"/>
              <a:buNone/>
              <a:defRPr sz="3800">
                <a:solidFill>
                  <a:srgbClr val="4B4B4B"/>
                </a:solidFill>
                <a:uFill>
                  <a:solidFill>
                    <a:srgbClr val="4B4B4B"/>
                  </a:solidFill>
                </a:uFill>
                <a:latin typeface="+mn-lt"/>
                <a:ea typeface="+mn-ea"/>
                <a:cs typeface="+mn-cs"/>
                <a:sym typeface="Arial"/>
              </a:defRPr>
            </a:lvl5pPr>
          </a:lstStyle>
          <a:p>
            <a:r>
              <a:t>Body Level One</a:t>
            </a:r>
          </a:p>
          <a:p>
            <a:pPr lvl="1"/>
            <a:r>
              <a:t>Body Level Two</a:t>
            </a:r>
          </a:p>
          <a:p>
            <a:pPr lvl="2"/>
            <a:r>
              <a:t>Body Level Three</a:t>
            </a:r>
          </a:p>
          <a:p>
            <a:pPr lvl="3"/>
            <a:r>
              <a:t>Body Level Four</a:t>
            </a:r>
          </a:p>
          <a:p>
            <a:pPr lvl="4"/>
            <a:r>
              <a:t>Body Level Five</a:t>
            </a:r>
          </a:p>
        </p:txBody>
      </p:sp>
      <p:sp>
        <p:nvSpPr>
          <p:cNvPr id="16" name="Slide Number"/>
          <p:cNvSpPr txBox="1">
            <a:spLocks noGrp="1"/>
          </p:cNvSpPr>
          <p:nvPr>
            <p:ph type="sldNum" sz="quarter" idx="2"/>
          </p:nvPr>
        </p:nvSpPr>
        <p:spPr>
          <a:xfrm>
            <a:off x="22610464" y="13043296"/>
            <a:ext cx="340322" cy="323554"/>
          </a:xfrm>
          <a:prstGeom prst="rect">
            <a:avLst/>
          </a:prstGeom>
        </p:spPr>
        <p:txBody>
          <a:bodyPr lIns="50800" tIns="50800" rIns="50800" bIns="50800"/>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Section Title">
    <p:spTree>
      <p:nvGrpSpPr>
        <p:cNvPr id="1" name=""/>
        <p:cNvGrpSpPr/>
        <p:nvPr/>
      </p:nvGrpSpPr>
      <p:grpSpPr>
        <a:xfrm>
          <a:off x="0" y="0"/>
          <a:ext cx="0" cy="0"/>
          <a:chOff x="0" y="0"/>
          <a:chExt cx="0" cy="0"/>
        </a:xfrm>
      </p:grpSpPr>
      <p:sp>
        <p:nvSpPr>
          <p:cNvPr id="23" name="Title Text"/>
          <p:cNvSpPr txBox="1">
            <a:spLocks noGrp="1"/>
          </p:cNvSpPr>
          <p:nvPr>
            <p:ph type="title"/>
          </p:nvPr>
        </p:nvSpPr>
        <p:spPr>
          <a:xfrm>
            <a:off x="1759215" y="2797969"/>
            <a:ext cx="20840701" cy="3898901"/>
          </a:xfrm>
          <a:prstGeom prst="rect">
            <a:avLst/>
          </a:prstGeom>
        </p:spPr>
        <p:txBody>
          <a:bodyPr/>
          <a:lstStyle>
            <a:lvl1pPr algn="ctr">
              <a:defRPr sz="5200"/>
            </a:lvl1pPr>
          </a:lstStyle>
          <a:p>
            <a:r>
              <a:t>Title Text</a:t>
            </a:r>
          </a:p>
        </p:txBody>
      </p:sp>
      <p:sp>
        <p:nvSpPr>
          <p:cNvPr id="24" name="Slide Number"/>
          <p:cNvSpPr txBox="1">
            <a:spLocks noGrp="1"/>
          </p:cNvSpPr>
          <p:nvPr>
            <p:ph type="sldNum" sz="quarter" idx="2"/>
          </p:nvPr>
        </p:nvSpPr>
        <p:spPr>
          <a:xfrm>
            <a:off x="22610464" y="13043296"/>
            <a:ext cx="340322" cy="323554"/>
          </a:xfrm>
          <a:prstGeom prst="rect">
            <a:avLst/>
          </a:prstGeom>
        </p:spPr>
        <p:txBody>
          <a:bodyPr lIns="50800" tIns="50800" rIns="50800" bIns="50800"/>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Content">
    <p:spTree>
      <p:nvGrpSpPr>
        <p:cNvPr id="1" name=""/>
        <p:cNvGrpSpPr/>
        <p:nvPr/>
      </p:nvGrpSpPr>
      <p:grpSpPr>
        <a:xfrm>
          <a:off x="0" y="0"/>
          <a:ext cx="0" cy="0"/>
          <a:chOff x="0" y="0"/>
          <a:chExt cx="0" cy="0"/>
        </a:xfrm>
      </p:grpSpPr>
      <p:sp>
        <p:nvSpPr>
          <p:cNvPr id="31" name="Title Text"/>
          <p:cNvSpPr txBox="1">
            <a:spLocks noGrp="1"/>
          </p:cNvSpPr>
          <p:nvPr>
            <p:ph type="title"/>
          </p:nvPr>
        </p:nvSpPr>
        <p:spPr>
          <a:prstGeom prst="rect">
            <a:avLst/>
          </a:prstGeom>
        </p:spPr>
        <p:txBody>
          <a:bodyPr/>
          <a:lstStyle/>
          <a:p>
            <a:r>
              <a:t>Title Text</a:t>
            </a:r>
          </a:p>
        </p:txBody>
      </p:sp>
      <p:sp>
        <p:nvSpPr>
          <p:cNvPr id="32"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Line"/>
          <p:cNvSpPr/>
          <p:nvPr/>
        </p:nvSpPr>
        <p:spPr>
          <a:xfrm flipV="1">
            <a:off x="838200" y="1698541"/>
            <a:ext cx="18599964" cy="84"/>
          </a:xfrm>
          <a:prstGeom prst="line">
            <a:avLst/>
          </a:prstGeom>
          <a:ln w="12700">
            <a:solidFill>
              <a:srgbClr val="B8B8B8"/>
            </a:solidFill>
            <a:prstDash val="dash"/>
          </a:ln>
        </p:spPr>
        <p:txBody>
          <a:bodyPr lIns="0" tIns="0" rIns="0" bIns="0"/>
          <a:lstStyle/>
          <a:p>
            <a:pPr marL="0" marR="0" defTabSz="457200">
              <a:defRPr sz="1200">
                <a:uFillTx/>
                <a:latin typeface="Helvetica"/>
                <a:ea typeface="Helvetica"/>
                <a:cs typeface="Helvetica"/>
                <a:sym typeface="Helvetica"/>
              </a:defRPr>
            </a:pPr>
            <a:endParaRPr/>
          </a:p>
        </p:txBody>
      </p:sp>
      <p:sp>
        <p:nvSpPr>
          <p:cNvPr id="3" name="Line"/>
          <p:cNvSpPr/>
          <p:nvPr/>
        </p:nvSpPr>
        <p:spPr>
          <a:xfrm>
            <a:off x="838200" y="13039725"/>
            <a:ext cx="22734714" cy="3288"/>
          </a:xfrm>
          <a:prstGeom prst="line">
            <a:avLst/>
          </a:prstGeom>
          <a:ln w="12700">
            <a:solidFill>
              <a:srgbClr val="B8B8B8"/>
            </a:solidFill>
            <a:prstDash val="dash"/>
          </a:ln>
        </p:spPr>
        <p:txBody>
          <a:bodyPr lIns="0" tIns="0" rIns="0" bIns="0"/>
          <a:lstStyle/>
          <a:p>
            <a:pPr marL="0" marR="0" defTabSz="457200">
              <a:defRPr sz="1200">
                <a:uFillTx/>
                <a:latin typeface="Helvetica"/>
                <a:ea typeface="Helvetica"/>
                <a:cs typeface="Helvetica"/>
                <a:sym typeface="Helvetica"/>
              </a:defRPr>
            </a:pPr>
            <a:endParaRPr/>
          </a:p>
        </p:txBody>
      </p:sp>
      <p:sp>
        <p:nvSpPr>
          <p:cNvPr id="4" name="Title Text"/>
          <p:cNvSpPr txBox="1">
            <a:spLocks noGrp="1"/>
          </p:cNvSpPr>
          <p:nvPr>
            <p:ph type="title"/>
          </p:nvPr>
        </p:nvSpPr>
        <p:spPr>
          <a:xfrm>
            <a:off x="833966" y="-1588"/>
            <a:ext cx="18567401" cy="16764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b"/>
          <a:lstStyle/>
          <a:p>
            <a:r>
              <a:t>Title Text</a:t>
            </a:r>
          </a:p>
        </p:txBody>
      </p:sp>
      <p:sp>
        <p:nvSpPr>
          <p:cNvPr id="5" name="Body Level One…"/>
          <p:cNvSpPr txBox="1">
            <a:spLocks noGrp="1"/>
          </p:cNvSpPr>
          <p:nvPr>
            <p:ph type="body" idx="1"/>
          </p:nvPr>
        </p:nvSpPr>
        <p:spPr>
          <a:xfrm>
            <a:off x="838200" y="2451100"/>
            <a:ext cx="22720300" cy="97536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lstStyle>
            <a:lvl2pPr marL="270827">
              <a:spcBef>
                <a:spcPts val="2000"/>
              </a:spcBef>
              <a:buClr>
                <a:srgbClr val="909090"/>
              </a:buClr>
              <a:buFont typeface="Arial"/>
            </a:lvl2pPr>
            <a:lvl3pPr marL="728027">
              <a:spcBef>
                <a:spcPts val="1400"/>
              </a:spcBef>
              <a:buClr>
                <a:srgbClr val="B8B8B8"/>
              </a:buClr>
              <a:buChar char=""/>
            </a:lvl3pPr>
            <a:lvl4pPr marL="1123314">
              <a:spcBef>
                <a:spcPts val="800"/>
              </a:spcBef>
              <a:buClr>
                <a:srgbClr val="909090"/>
              </a:buClr>
              <a:buFont typeface="Arial"/>
            </a:lvl4pPr>
            <a:lvl5pPr marL="1531302">
              <a:spcBef>
                <a:spcPts val="700"/>
              </a:spcBef>
              <a:buClr>
                <a:srgbClr val="B8B8B8"/>
              </a:buClr>
              <a:buChar char=""/>
            </a:lvl5pPr>
          </a:lstStyle>
          <a:p>
            <a:r>
              <a:t>Body Level One</a:t>
            </a:r>
          </a:p>
          <a:p>
            <a:pPr lvl="1"/>
            <a:r>
              <a:t>Body Level Two</a:t>
            </a:r>
          </a:p>
          <a:p>
            <a:pPr lvl="2"/>
            <a:r>
              <a:t>Body Level Three</a:t>
            </a:r>
          </a:p>
          <a:p>
            <a:pPr lvl="3"/>
            <a:r>
              <a:t>Body Level Four</a:t>
            </a:r>
          </a:p>
          <a:p>
            <a:pPr lvl="4"/>
            <a:r>
              <a:t>Body Level Five</a:t>
            </a:r>
          </a:p>
        </p:txBody>
      </p:sp>
      <p:sp>
        <p:nvSpPr>
          <p:cNvPr id="6" name="Slide Number"/>
          <p:cNvSpPr txBox="1">
            <a:spLocks noGrp="1"/>
          </p:cNvSpPr>
          <p:nvPr>
            <p:ph type="sldNum" sz="quarter" idx="2"/>
          </p:nvPr>
        </p:nvSpPr>
        <p:spPr>
          <a:xfrm>
            <a:off x="23358705" y="13096875"/>
            <a:ext cx="238722" cy="221953"/>
          </a:xfrm>
          <a:prstGeom prst="rect">
            <a:avLst/>
          </a:prstGeom>
          <a:ln w="12700">
            <a:miter lim="400000"/>
          </a:ln>
        </p:spPr>
        <p:txBody>
          <a:bodyPr wrap="none" lIns="0" tIns="0" rIns="0" bIns="0">
            <a:spAutoFit/>
          </a:bodyPr>
          <a:lstStyle>
            <a:lvl1pPr marL="0" marR="0" algn="ctr" defTabSz="914400">
              <a:defRPr sz="1600">
                <a:solidFill>
                  <a:srgbClr val="B8B8B8"/>
                </a:solidFill>
                <a:uFill>
                  <a:solidFill>
                    <a:srgbClr val="B8B8B8"/>
                  </a:solidFill>
                </a:uFill>
                <a:latin typeface="+mn-lt"/>
                <a:ea typeface="+mn-ea"/>
                <a:cs typeface="+mn-cs"/>
                <a:sym typeface="Aria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ransition spd="med"/>
  <p:txStyles>
    <p:titleStyle>
      <a:lvl1pPr marL="0" marR="182879" indent="0" algn="l" defTabSz="1816100" latinLnBrk="0">
        <a:lnSpc>
          <a:spcPct val="90000"/>
        </a:lnSpc>
        <a:spcBef>
          <a:spcPts val="0"/>
        </a:spcBef>
        <a:spcAft>
          <a:spcPts val="0"/>
        </a:spcAft>
        <a:buClrTx/>
        <a:buSzTx/>
        <a:buFontTx/>
        <a:buNone/>
        <a:tabLst/>
        <a:defRPr sz="4600" b="0" i="0" u="none" strike="noStrike" cap="none" spc="0" baseline="0">
          <a:ln>
            <a:noFill/>
          </a:ln>
          <a:solidFill>
            <a:srgbClr val="007DD6"/>
          </a:solidFill>
          <a:uFill>
            <a:solidFill>
              <a:srgbClr val="007DD6"/>
            </a:solidFill>
          </a:uFill>
          <a:latin typeface="+mn-lt"/>
          <a:ea typeface="+mn-ea"/>
          <a:cs typeface="+mn-cs"/>
          <a:sym typeface="Arial"/>
        </a:defRPr>
      </a:lvl1pPr>
      <a:lvl2pPr marL="0" marR="182879" indent="228600" algn="l" defTabSz="1816100" latinLnBrk="0">
        <a:lnSpc>
          <a:spcPct val="90000"/>
        </a:lnSpc>
        <a:spcBef>
          <a:spcPts val="0"/>
        </a:spcBef>
        <a:spcAft>
          <a:spcPts val="0"/>
        </a:spcAft>
        <a:buClrTx/>
        <a:buSzTx/>
        <a:buFontTx/>
        <a:buNone/>
        <a:tabLst/>
        <a:defRPr sz="4600" b="0" i="0" u="none" strike="noStrike" cap="none" spc="0" baseline="0">
          <a:ln>
            <a:noFill/>
          </a:ln>
          <a:solidFill>
            <a:srgbClr val="007DD6"/>
          </a:solidFill>
          <a:uFill>
            <a:solidFill>
              <a:srgbClr val="007DD6"/>
            </a:solidFill>
          </a:uFill>
          <a:latin typeface="+mn-lt"/>
          <a:ea typeface="+mn-ea"/>
          <a:cs typeface="+mn-cs"/>
          <a:sym typeface="Arial"/>
        </a:defRPr>
      </a:lvl2pPr>
      <a:lvl3pPr marL="0" marR="182879" indent="457200" algn="l" defTabSz="1816100" latinLnBrk="0">
        <a:lnSpc>
          <a:spcPct val="90000"/>
        </a:lnSpc>
        <a:spcBef>
          <a:spcPts val="0"/>
        </a:spcBef>
        <a:spcAft>
          <a:spcPts val="0"/>
        </a:spcAft>
        <a:buClrTx/>
        <a:buSzTx/>
        <a:buFontTx/>
        <a:buNone/>
        <a:tabLst/>
        <a:defRPr sz="4600" b="0" i="0" u="none" strike="noStrike" cap="none" spc="0" baseline="0">
          <a:ln>
            <a:noFill/>
          </a:ln>
          <a:solidFill>
            <a:srgbClr val="007DD6"/>
          </a:solidFill>
          <a:uFill>
            <a:solidFill>
              <a:srgbClr val="007DD6"/>
            </a:solidFill>
          </a:uFill>
          <a:latin typeface="+mn-lt"/>
          <a:ea typeface="+mn-ea"/>
          <a:cs typeface="+mn-cs"/>
          <a:sym typeface="Arial"/>
        </a:defRPr>
      </a:lvl3pPr>
      <a:lvl4pPr marL="0" marR="182879" indent="685800" algn="l" defTabSz="1816100" latinLnBrk="0">
        <a:lnSpc>
          <a:spcPct val="90000"/>
        </a:lnSpc>
        <a:spcBef>
          <a:spcPts val="0"/>
        </a:spcBef>
        <a:spcAft>
          <a:spcPts val="0"/>
        </a:spcAft>
        <a:buClrTx/>
        <a:buSzTx/>
        <a:buFontTx/>
        <a:buNone/>
        <a:tabLst/>
        <a:defRPr sz="4600" b="0" i="0" u="none" strike="noStrike" cap="none" spc="0" baseline="0">
          <a:ln>
            <a:noFill/>
          </a:ln>
          <a:solidFill>
            <a:srgbClr val="007DD6"/>
          </a:solidFill>
          <a:uFill>
            <a:solidFill>
              <a:srgbClr val="007DD6"/>
            </a:solidFill>
          </a:uFill>
          <a:latin typeface="+mn-lt"/>
          <a:ea typeface="+mn-ea"/>
          <a:cs typeface="+mn-cs"/>
          <a:sym typeface="Arial"/>
        </a:defRPr>
      </a:lvl4pPr>
      <a:lvl5pPr marL="0" marR="182879" indent="914400" algn="l" defTabSz="1816100" latinLnBrk="0">
        <a:lnSpc>
          <a:spcPct val="90000"/>
        </a:lnSpc>
        <a:spcBef>
          <a:spcPts val="0"/>
        </a:spcBef>
        <a:spcAft>
          <a:spcPts val="0"/>
        </a:spcAft>
        <a:buClrTx/>
        <a:buSzTx/>
        <a:buFontTx/>
        <a:buNone/>
        <a:tabLst/>
        <a:defRPr sz="4600" b="0" i="0" u="none" strike="noStrike" cap="none" spc="0" baseline="0">
          <a:ln>
            <a:noFill/>
          </a:ln>
          <a:solidFill>
            <a:srgbClr val="007DD6"/>
          </a:solidFill>
          <a:uFill>
            <a:solidFill>
              <a:srgbClr val="007DD6"/>
            </a:solidFill>
          </a:uFill>
          <a:latin typeface="+mn-lt"/>
          <a:ea typeface="+mn-ea"/>
          <a:cs typeface="+mn-cs"/>
          <a:sym typeface="Arial"/>
        </a:defRPr>
      </a:lvl5pPr>
      <a:lvl6pPr marL="0" marR="182879" indent="1143000" algn="l" defTabSz="1816100" latinLnBrk="0">
        <a:lnSpc>
          <a:spcPct val="90000"/>
        </a:lnSpc>
        <a:spcBef>
          <a:spcPts val="0"/>
        </a:spcBef>
        <a:spcAft>
          <a:spcPts val="0"/>
        </a:spcAft>
        <a:buClrTx/>
        <a:buSzTx/>
        <a:buFontTx/>
        <a:buNone/>
        <a:tabLst/>
        <a:defRPr sz="4600" b="0" i="0" u="none" strike="noStrike" cap="none" spc="0" baseline="0">
          <a:ln>
            <a:noFill/>
          </a:ln>
          <a:solidFill>
            <a:srgbClr val="007DD6"/>
          </a:solidFill>
          <a:uFill>
            <a:solidFill>
              <a:srgbClr val="007DD6"/>
            </a:solidFill>
          </a:uFill>
          <a:latin typeface="+mn-lt"/>
          <a:ea typeface="+mn-ea"/>
          <a:cs typeface="+mn-cs"/>
          <a:sym typeface="Arial"/>
        </a:defRPr>
      </a:lvl6pPr>
      <a:lvl7pPr marL="0" marR="182879" indent="1371600" algn="l" defTabSz="1816100" latinLnBrk="0">
        <a:lnSpc>
          <a:spcPct val="90000"/>
        </a:lnSpc>
        <a:spcBef>
          <a:spcPts val="0"/>
        </a:spcBef>
        <a:spcAft>
          <a:spcPts val="0"/>
        </a:spcAft>
        <a:buClrTx/>
        <a:buSzTx/>
        <a:buFontTx/>
        <a:buNone/>
        <a:tabLst/>
        <a:defRPr sz="4600" b="0" i="0" u="none" strike="noStrike" cap="none" spc="0" baseline="0">
          <a:ln>
            <a:noFill/>
          </a:ln>
          <a:solidFill>
            <a:srgbClr val="007DD6"/>
          </a:solidFill>
          <a:uFill>
            <a:solidFill>
              <a:srgbClr val="007DD6"/>
            </a:solidFill>
          </a:uFill>
          <a:latin typeface="+mn-lt"/>
          <a:ea typeface="+mn-ea"/>
          <a:cs typeface="+mn-cs"/>
          <a:sym typeface="Arial"/>
        </a:defRPr>
      </a:lvl7pPr>
      <a:lvl8pPr marL="0" marR="182879" indent="1600200" algn="l" defTabSz="1816100" latinLnBrk="0">
        <a:lnSpc>
          <a:spcPct val="90000"/>
        </a:lnSpc>
        <a:spcBef>
          <a:spcPts val="0"/>
        </a:spcBef>
        <a:spcAft>
          <a:spcPts val="0"/>
        </a:spcAft>
        <a:buClrTx/>
        <a:buSzTx/>
        <a:buFontTx/>
        <a:buNone/>
        <a:tabLst/>
        <a:defRPr sz="4600" b="0" i="0" u="none" strike="noStrike" cap="none" spc="0" baseline="0">
          <a:ln>
            <a:noFill/>
          </a:ln>
          <a:solidFill>
            <a:srgbClr val="007DD6"/>
          </a:solidFill>
          <a:uFill>
            <a:solidFill>
              <a:srgbClr val="007DD6"/>
            </a:solidFill>
          </a:uFill>
          <a:latin typeface="+mn-lt"/>
          <a:ea typeface="+mn-ea"/>
          <a:cs typeface="+mn-cs"/>
          <a:sym typeface="Arial"/>
        </a:defRPr>
      </a:lvl8pPr>
      <a:lvl9pPr marL="0" marR="182879" indent="1828800" algn="l" defTabSz="1816100" latinLnBrk="0">
        <a:lnSpc>
          <a:spcPct val="90000"/>
        </a:lnSpc>
        <a:spcBef>
          <a:spcPts val="0"/>
        </a:spcBef>
        <a:spcAft>
          <a:spcPts val="0"/>
        </a:spcAft>
        <a:buClrTx/>
        <a:buSzTx/>
        <a:buFontTx/>
        <a:buNone/>
        <a:tabLst/>
        <a:defRPr sz="4600" b="0" i="0" u="none" strike="noStrike" cap="none" spc="0" baseline="0">
          <a:ln>
            <a:noFill/>
          </a:ln>
          <a:solidFill>
            <a:srgbClr val="007DD6"/>
          </a:solidFill>
          <a:uFill>
            <a:solidFill>
              <a:srgbClr val="007DD6"/>
            </a:solidFill>
          </a:uFill>
          <a:latin typeface="+mn-lt"/>
          <a:ea typeface="+mn-ea"/>
          <a:cs typeface="+mn-cs"/>
          <a:sym typeface="Arial"/>
        </a:defRPr>
      </a:lvl9pPr>
    </p:titleStyle>
    <p:bodyStyle>
      <a:lvl1pPr marL="81280" marR="81280" indent="0" algn="l" defTabSz="1816100" latinLnBrk="0">
        <a:lnSpc>
          <a:spcPct val="100000"/>
        </a:lnSpc>
        <a:spcBef>
          <a:spcPts val="4600"/>
        </a:spcBef>
        <a:spcAft>
          <a:spcPts val="0"/>
        </a:spcAft>
        <a:buClrTx/>
        <a:buSzTx/>
        <a:buFontTx/>
        <a:buNone/>
        <a:tabLst/>
        <a:defRPr sz="3200" b="0" i="0" u="none" strike="noStrike" cap="none" spc="0" baseline="0">
          <a:ln>
            <a:noFill/>
          </a:ln>
          <a:solidFill>
            <a:srgbClr val="000000"/>
          </a:solidFill>
          <a:uFill>
            <a:solidFill>
              <a:srgbClr val="000000"/>
            </a:solidFill>
          </a:uFill>
          <a:latin typeface="Menlo"/>
          <a:ea typeface="Menlo"/>
          <a:cs typeface="Menlo"/>
          <a:sym typeface="Menlo"/>
        </a:defRPr>
      </a:lvl1pPr>
      <a:lvl2pPr marL="352107" marR="81280" indent="-228600" algn="l" defTabSz="1816100" latinLnBrk="0">
        <a:lnSpc>
          <a:spcPct val="100000"/>
        </a:lnSpc>
        <a:spcBef>
          <a:spcPts val="4600"/>
        </a:spcBef>
        <a:spcAft>
          <a:spcPts val="0"/>
        </a:spcAft>
        <a:buClrTx/>
        <a:buSzPct val="100000"/>
        <a:buFontTx/>
        <a:buChar char="•"/>
        <a:tabLst/>
        <a:defRPr sz="3200" b="0" i="0" u="none" strike="noStrike" cap="none" spc="0" baseline="0">
          <a:ln>
            <a:noFill/>
          </a:ln>
          <a:solidFill>
            <a:srgbClr val="000000"/>
          </a:solidFill>
          <a:uFill>
            <a:solidFill>
              <a:srgbClr val="000000"/>
            </a:solidFill>
          </a:uFill>
          <a:latin typeface="Menlo"/>
          <a:ea typeface="Menlo"/>
          <a:cs typeface="Menlo"/>
          <a:sym typeface="Menlo"/>
        </a:defRPr>
      </a:lvl2pPr>
      <a:lvl3pPr marL="809307" marR="81280" indent="-227012" algn="l" defTabSz="1816100" latinLnBrk="0">
        <a:lnSpc>
          <a:spcPct val="100000"/>
        </a:lnSpc>
        <a:spcBef>
          <a:spcPts val="4600"/>
        </a:spcBef>
        <a:spcAft>
          <a:spcPts val="0"/>
        </a:spcAft>
        <a:buClrTx/>
        <a:buSzPct val="90000"/>
        <a:buFontTx/>
        <a:buChar char="•"/>
        <a:tabLst/>
        <a:defRPr sz="3200" b="0" i="0" u="none" strike="noStrike" cap="none" spc="0" baseline="0">
          <a:ln>
            <a:noFill/>
          </a:ln>
          <a:solidFill>
            <a:srgbClr val="000000"/>
          </a:solidFill>
          <a:uFill>
            <a:solidFill>
              <a:srgbClr val="000000"/>
            </a:solidFill>
          </a:uFill>
          <a:latin typeface="Menlo"/>
          <a:ea typeface="Menlo"/>
          <a:cs typeface="Menlo"/>
          <a:sym typeface="Menlo"/>
        </a:defRPr>
      </a:lvl3pPr>
      <a:lvl4pPr marL="1204594" marR="81280" indent="-168275" algn="l" defTabSz="1816100" latinLnBrk="0">
        <a:lnSpc>
          <a:spcPct val="100000"/>
        </a:lnSpc>
        <a:spcBef>
          <a:spcPts val="4600"/>
        </a:spcBef>
        <a:spcAft>
          <a:spcPts val="0"/>
        </a:spcAft>
        <a:buClrTx/>
        <a:buSzPct val="100000"/>
        <a:buFontTx/>
        <a:buChar char="•"/>
        <a:tabLst/>
        <a:defRPr sz="3200" b="0" i="0" u="none" strike="noStrike" cap="none" spc="0" baseline="0">
          <a:ln>
            <a:noFill/>
          </a:ln>
          <a:solidFill>
            <a:srgbClr val="000000"/>
          </a:solidFill>
          <a:uFill>
            <a:solidFill>
              <a:srgbClr val="000000"/>
            </a:solidFill>
          </a:uFill>
          <a:latin typeface="Menlo"/>
          <a:ea typeface="Menlo"/>
          <a:cs typeface="Menlo"/>
          <a:sym typeface="Menlo"/>
        </a:defRPr>
      </a:lvl4pPr>
      <a:lvl5pPr marL="1612582" marR="81280" indent="-177800" algn="l" defTabSz="1816100" latinLnBrk="0">
        <a:lnSpc>
          <a:spcPct val="100000"/>
        </a:lnSpc>
        <a:spcBef>
          <a:spcPts val="4600"/>
        </a:spcBef>
        <a:spcAft>
          <a:spcPts val="0"/>
        </a:spcAft>
        <a:buClrTx/>
        <a:buSzPct val="90000"/>
        <a:buFontTx/>
        <a:buChar char="•"/>
        <a:tabLst/>
        <a:defRPr sz="3200" b="0" i="0" u="none" strike="noStrike" cap="none" spc="0" baseline="0">
          <a:ln>
            <a:noFill/>
          </a:ln>
          <a:solidFill>
            <a:srgbClr val="000000"/>
          </a:solidFill>
          <a:uFill>
            <a:solidFill>
              <a:srgbClr val="000000"/>
            </a:solidFill>
          </a:uFill>
          <a:latin typeface="Menlo"/>
          <a:ea typeface="Menlo"/>
          <a:cs typeface="Menlo"/>
          <a:sym typeface="Menlo"/>
        </a:defRPr>
      </a:lvl5pPr>
      <a:lvl6pPr marL="1612582" marR="81280" indent="-177800" algn="l" defTabSz="1816100" latinLnBrk="0">
        <a:lnSpc>
          <a:spcPct val="100000"/>
        </a:lnSpc>
        <a:spcBef>
          <a:spcPts val="4600"/>
        </a:spcBef>
        <a:spcAft>
          <a:spcPts val="0"/>
        </a:spcAft>
        <a:buClrTx/>
        <a:buSzPct val="90000"/>
        <a:buFontTx/>
        <a:buChar char="•"/>
        <a:tabLst/>
        <a:defRPr sz="3200" b="0" i="0" u="none" strike="noStrike" cap="none" spc="0" baseline="0">
          <a:ln>
            <a:noFill/>
          </a:ln>
          <a:solidFill>
            <a:srgbClr val="000000"/>
          </a:solidFill>
          <a:uFill>
            <a:solidFill>
              <a:srgbClr val="000000"/>
            </a:solidFill>
          </a:uFill>
          <a:latin typeface="Menlo"/>
          <a:ea typeface="Menlo"/>
          <a:cs typeface="Menlo"/>
          <a:sym typeface="Menlo"/>
        </a:defRPr>
      </a:lvl6pPr>
      <a:lvl7pPr marL="1612582" marR="81280" indent="-177800" algn="l" defTabSz="1816100" latinLnBrk="0">
        <a:lnSpc>
          <a:spcPct val="100000"/>
        </a:lnSpc>
        <a:spcBef>
          <a:spcPts val="4600"/>
        </a:spcBef>
        <a:spcAft>
          <a:spcPts val="0"/>
        </a:spcAft>
        <a:buClrTx/>
        <a:buSzPct val="90000"/>
        <a:buFontTx/>
        <a:buChar char="•"/>
        <a:tabLst/>
        <a:defRPr sz="3200" b="0" i="0" u="none" strike="noStrike" cap="none" spc="0" baseline="0">
          <a:ln>
            <a:noFill/>
          </a:ln>
          <a:solidFill>
            <a:srgbClr val="000000"/>
          </a:solidFill>
          <a:uFill>
            <a:solidFill>
              <a:srgbClr val="000000"/>
            </a:solidFill>
          </a:uFill>
          <a:latin typeface="Menlo"/>
          <a:ea typeface="Menlo"/>
          <a:cs typeface="Menlo"/>
          <a:sym typeface="Menlo"/>
        </a:defRPr>
      </a:lvl7pPr>
      <a:lvl8pPr marL="1612582" marR="81280" indent="-177800" algn="l" defTabSz="1816100" latinLnBrk="0">
        <a:lnSpc>
          <a:spcPct val="100000"/>
        </a:lnSpc>
        <a:spcBef>
          <a:spcPts val="4600"/>
        </a:spcBef>
        <a:spcAft>
          <a:spcPts val="0"/>
        </a:spcAft>
        <a:buClrTx/>
        <a:buSzPct val="90000"/>
        <a:buFontTx/>
        <a:buChar char="•"/>
        <a:tabLst/>
        <a:defRPr sz="3200" b="0" i="0" u="none" strike="noStrike" cap="none" spc="0" baseline="0">
          <a:ln>
            <a:noFill/>
          </a:ln>
          <a:solidFill>
            <a:srgbClr val="000000"/>
          </a:solidFill>
          <a:uFill>
            <a:solidFill>
              <a:srgbClr val="000000"/>
            </a:solidFill>
          </a:uFill>
          <a:latin typeface="Menlo"/>
          <a:ea typeface="Menlo"/>
          <a:cs typeface="Menlo"/>
          <a:sym typeface="Menlo"/>
        </a:defRPr>
      </a:lvl8pPr>
      <a:lvl9pPr marL="1612582" marR="81280" indent="-177800" algn="l" defTabSz="1816100" latinLnBrk="0">
        <a:lnSpc>
          <a:spcPct val="100000"/>
        </a:lnSpc>
        <a:spcBef>
          <a:spcPts val="4600"/>
        </a:spcBef>
        <a:spcAft>
          <a:spcPts val="0"/>
        </a:spcAft>
        <a:buClrTx/>
        <a:buSzPct val="90000"/>
        <a:buFontTx/>
        <a:buChar char="•"/>
        <a:tabLst/>
        <a:defRPr sz="3200" b="0" i="0" u="none" strike="noStrike" cap="none" spc="0" baseline="0">
          <a:ln>
            <a:noFill/>
          </a:ln>
          <a:solidFill>
            <a:srgbClr val="000000"/>
          </a:solidFill>
          <a:uFill>
            <a:solidFill>
              <a:srgbClr val="000000"/>
            </a:solidFill>
          </a:uFill>
          <a:latin typeface="Menlo"/>
          <a:ea typeface="Menlo"/>
          <a:cs typeface="Menlo"/>
          <a:sym typeface="Menlo"/>
        </a:defRPr>
      </a:lvl9pPr>
    </p:bodyStyle>
    <p:otherStyle>
      <a:lvl1pPr marL="0" marR="0" indent="0" algn="ctr" defTabSz="914400" latinLnBrk="0">
        <a:lnSpc>
          <a:spcPct val="100000"/>
        </a:lnSpc>
        <a:spcBef>
          <a:spcPts val="0"/>
        </a:spcBef>
        <a:spcAft>
          <a:spcPts val="0"/>
        </a:spcAft>
        <a:buClrTx/>
        <a:buSzTx/>
        <a:buFontTx/>
        <a:buNone/>
        <a:tabLst/>
        <a:defRPr sz="1600" b="0" i="0" u="none" strike="noStrike" cap="none" spc="0" baseline="0">
          <a:ln>
            <a:noFill/>
          </a:ln>
          <a:solidFill>
            <a:schemeClr val="tx1"/>
          </a:solidFill>
          <a:uFill>
            <a:solidFill>
              <a:srgbClr val="B8B8B8"/>
            </a:solidFill>
          </a:uFill>
          <a:latin typeface="+mn-lt"/>
          <a:ea typeface="+mn-ea"/>
          <a:cs typeface="+mn-cs"/>
          <a:sym typeface="Arial"/>
        </a:defRPr>
      </a:lvl1pPr>
      <a:lvl2pPr marL="0" marR="0" indent="228600" algn="ctr" defTabSz="914400" latinLnBrk="0">
        <a:lnSpc>
          <a:spcPct val="100000"/>
        </a:lnSpc>
        <a:spcBef>
          <a:spcPts val="0"/>
        </a:spcBef>
        <a:spcAft>
          <a:spcPts val="0"/>
        </a:spcAft>
        <a:buClrTx/>
        <a:buSzTx/>
        <a:buFontTx/>
        <a:buNone/>
        <a:tabLst/>
        <a:defRPr sz="1600" b="0" i="0" u="none" strike="noStrike" cap="none" spc="0" baseline="0">
          <a:ln>
            <a:noFill/>
          </a:ln>
          <a:solidFill>
            <a:schemeClr val="tx1"/>
          </a:solidFill>
          <a:uFill>
            <a:solidFill>
              <a:srgbClr val="B8B8B8"/>
            </a:solidFill>
          </a:uFill>
          <a:latin typeface="+mn-lt"/>
          <a:ea typeface="+mn-ea"/>
          <a:cs typeface="+mn-cs"/>
          <a:sym typeface="Arial"/>
        </a:defRPr>
      </a:lvl2pPr>
      <a:lvl3pPr marL="0" marR="0" indent="457200" algn="ctr" defTabSz="914400" latinLnBrk="0">
        <a:lnSpc>
          <a:spcPct val="100000"/>
        </a:lnSpc>
        <a:spcBef>
          <a:spcPts val="0"/>
        </a:spcBef>
        <a:spcAft>
          <a:spcPts val="0"/>
        </a:spcAft>
        <a:buClrTx/>
        <a:buSzTx/>
        <a:buFontTx/>
        <a:buNone/>
        <a:tabLst/>
        <a:defRPr sz="1600" b="0" i="0" u="none" strike="noStrike" cap="none" spc="0" baseline="0">
          <a:ln>
            <a:noFill/>
          </a:ln>
          <a:solidFill>
            <a:schemeClr val="tx1"/>
          </a:solidFill>
          <a:uFill>
            <a:solidFill>
              <a:srgbClr val="B8B8B8"/>
            </a:solidFill>
          </a:uFill>
          <a:latin typeface="+mn-lt"/>
          <a:ea typeface="+mn-ea"/>
          <a:cs typeface="+mn-cs"/>
          <a:sym typeface="Arial"/>
        </a:defRPr>
      </a:lvl3pPr>
      <a:lvl4pPr marL="0" marR="0" indent="685800" algn="ctr" defTabSz="914400" latinLnBrk="0">
        <a:lnSpc>
          <a:spcPct val="100000"/>
        </a:lnSpc>
        <a:spcBef>
          <a:spcPts val="0"/>
        </a:spcBef>
        <a:spcAft>
          <a:spcPts val="0"/>
        </a:spcAft>
        <a:buClrTx/>
        <a:buSzTx/>
        <a:buFontTx/>
        <a:buNone/>
        <a:tabLst/>
        <a:defRPr sz="1600" b="0" i="0" u="none" strike="noStrike" cap="none" spc="0" baseline="0">
          <a:ln>
            <a:noFill/>
          </a:ln>
          <a:solidFill>
            <a:schemeClr val="tx1"/>
          </a:solidFill>
          <a:uFill>
            <a:solidFill>
              <a:srgbClr val="B8B8B8"/>
            </a:solidFill>
          </a:uFill>
          <a:latin typeface="+mn-lt"/>
          <a:ea typeface="+mn-ea"/>
          <a:cs typeface="+mn-cs"/>
          <a:sym typeface="Arial"/>
        </a:defRPr>
      </a:lvl4pPr>
      <a:lvl5pPr marL="0" marR="0" indent="914400" algn="ctr" defTabSz="914400" latinLnBrk="0">
        <a:lnSpc>
          <a:spcPct val="100000"/>
        </a:lnSpc>
        <a:spcBef>
          <a:spcPts val="0"/>
        </a:spcBef>
        <a:spcAft>
          <a:spcPts val="0"/>
        </a:spcAft>
        <a:buClrTx/>
        <a:buSzTx/>
        <a:buFontTx/>
        <a:buNone/>
        <a:tabLst/>
        <a:defRPr sz="1600" b="0" i="0" u="none" strike="noStrike" cap="none" spc="0" baseline="0">
          <a:ln>
            <a:noFill/>
          </a:ln>
          <a:solidFill>
            <a:schemeClr val="tx1"/>
          </a:solidFill>
          <a:uFill>
            <a:solidFill>
              <a:srgbClr val="B8B8B8"/>
            </a:solidFill>
          </a:uFill>
          <a:latin typeface="+mn-lt"/>
          <a:ea typeface="+mn-ea"/>
          <a:cs typeface="+mn-cs"/>
          <a:sym typeface="Arial"/>
        </a:defRPr>
      </a:lvl5pPr>
      <a:lvl6pPr marL="0" marR="0" indent="1143000" algn="ctr" defTabSz="914400" latinLnBrk="0">
        <a:lnSpc>
          <a:spcPct val="100000"/>
        </a:lnSpc>
        <a:spcBef>
          <a:spcPts val="0"/>
        </a:spcBef>
        <a:spcAft>
          <a:spcPts val="0"/>
        </a:spcAft>
        <a:buClrTx/>
        <a:buSzTx/>
        <a:buFontTx/>
        <a:buNone/>
        <a:tabLst/>
        <a:defRPr sz="1600" b="0" i="0" u="none" strike="noStrike" cap="none" spc="0" baseline="0">
          <a:ln>
            <a:noFill/>
          </a:ln>
          <a:solidFill>
            <a:schemeClr val="tx1"/>
          </a:solidFill>
          <a:uFill>
            <a:solidFill>
              <a:srgbClr val="B8B8B8"/>
            </a:solidFill>
          </a:uFill>
          <a:latin typeface="+mn-lt"/>
          <a:ea typeface="+mn-ea"/>
          <a:cs typeface="+mn-cs"/>
          <a:sym typeface="Arial"/>
        </a:defRPr>
      </a:lvl6pPr>
      <a:lvl7pPr marL="0" marR="0" indent="1371600" algn="ctr" defTabSz="914400" latinLnBrk="0">
        <a:lnSpc>
          <a:spcPct val="100000"/>
        </a:lnSpc>
        <a:spcBef>
          <a:spcPts val="0"/>
        </a:spcBef>
        <a:spcAft>
          <a:spcPts val="0"/>
        </a:spcAft>
        <a:buClrTx/>
        <a:buSzTx/>
        <a:buFontTx/>
        <a:buNone/>
        <a:tabLst/>
        <a:defRPr sz="1600" b="0" i="0" u="none" strike="noStrike" cap="none" spc="0" baseline="0">
          <a:ln>
            <a:noFill/>
          </a:ln>
          <a:solidFill>
            <a:schemeClr val="tx1"/>
          </a:solidFill>
          <a:uFill>
            <a:solidFill>
              <a:srgbClr val="B8B8B8"/>
            </a:solidFill>
          </a:uFill>
          <a:latin typeface="+mn-lt"/>
          <a:ea typeface="+mn-ea"/>
          <a:cs typeface="+mn-cs"/>
          <a:sym typeface="Arial"/>
        </a:defRPr>
      </a:lvl7pPr>
      <a:lvl8pPr marL="0" marR="0" indent="1600200" algn="ctr" defTabSz="914400" latinLnBrk="0">
        <a:lnSpc>
          <a:spcPct val="100000"/>
        </a:lnSpc>
        <a:spcBef>
          <a:spcPts val="0"/>
        </a:spcBef>
        <a:spcAft>
          <a:spcPts val="0"/>
        </a:spcAft>
        <a:buClrTx/>
        <a:buSzTx/>
        <a:buFontTx/>
        <a:buNone/>
        <a:tabLst/>
        <a:defRPr sz="1600" b="0" i="0" u="none" strike="noStrike" cap="none" spc="0" baseline="0">
          <a:ln>
            <a:noFill/>
          </a:ln>
          <a:solidFill>
            <a:schemeClr val="tx1"/>
          </a:solidFill>
          <a:uFill>
            <a:solidFill>
              <a:srgbClr val="B8B8B8"/>
            </a:solidFill>
          </a:uFill>
          <a:latin typeface="+mn-lt"/>
          <a:ea typeface="+mn-ea"/>
          <a:cs typeface="+mn-cs"/>
          <a:sym typeface="Arial"/>
        </a:defRPr>
      </a:lvl8pPr>
      <a:lvl9pPr marL="0" marR="0" indent="1828800" algn="ctr" defTabSz="914400" latinLnBrk="0">
        <a:lnSpc>
          <a:spcPct val="100000"/>
        </a:lnSpc>
        <a:spcBef>
          <a:spcPts val="0"/>
        </a:spcBef>
        <a:spcAft>
          <a:spcPts val="0"/>
        </a:spcAft>
        <a:buClrTx/>
        <a:buSzTx/>
        <a:buFontTx/>
        <a:buNone/>
        <a:tabLst/>
        <a:defRPr sz="1600" b="0" i="0" u="none" strike="noStrike" cap="none" spc="0" baseline="0">
          <a:ln>
            <a:noFill/>
          </a:ln>
          <a:solidFill>
            <a:schemeClr val="tx1"/>
          </a:solidFill>
          <a:uFill>
            <a:solidFill>
              <a:srgbClr val="B8B8B8"/>
            </a:solidFill>
          </a:uFill>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Functions"/>
          <p:cNvSpPr txBox="1">
            <a:spLocks noGrp="1"/>
          </p:cNvSpPr>
          <p:nvPr>
            <p:ph type="title"/>
          </p:nvPr>
        </p:nvSpPr>
        <p:spPr>
          <a:prstGeom prst="rect">
            <a:avLst/>
          </a:prstGeom>
        </p:spPr>
        <p:txBody>
          <a:bodyPr/>
          <a:lstStyle/>
          <a:p>
            <a:r>
              <a:rPr lang="en-US" dirty="0"/>
              <a:t>UC Berkeley’s CS61A – Lecture 02 – Names</a:t>
            </a:r>
            <a:endParaRPr dirty="0"/>
          </a:p>
        </p:txBody>
      </p:sp>
      <p:sp>
        <p:nvSpPr>
          <p:cNvPr id="2" name="TextBox 1">
            <a:extLst>
              <a:ext uri="{FF2B5EF4-FFF2-40B4-BE49-F238E27FC236}">
                <a16:creationId xmlns:a16="http://schemas.microsoft.com/office/drawing/2014/main" id="{A9478077-2E2D-C549-9753-4C61881080EC}"/>
              </a:ext>
            </a:extLst>
          </p:cNvPr>
          <p:cNvSpPr txBox="1"/>
          <p:nvPr/>
        </p:nvSpPr>
        <p:spPr>
          <a:xfrm>
            <a:off x="734507" y="2005389"/>
            <a:ext cx="8099919" cy="1112099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t" anchorCtr="0">
            <a:spAutoFit/>
          </a:bodyPr>
          <a:lstStyle/>
          <a:p>
            <a:r>
              <a:rPr lang="en-US" sz="4400" b="1" dirty="0">
                <a:latin typeface="Arial" panose="020B0604020202020204" pitchFamily="34" charset="0"/>
                <a:cs typeface="Arial" panose="020B0604020202020204" pitchFamily="34" charset="0"/>
              </a:rPr>
              <a:t>The Hard Part of Computer </a:t>
            </a:r>
            <a:br>
              <a:rPr lang="en-US" sz="4400" b="1" dirty="0">
                <a:latin typeface="Arial" panose="020B0604020202020204" pitchFamily="34" charset="0"/>
                <a:cs typeface="Arial" panose="020B0604020202020204" pitchFamily="34" charset="0"/>
              </a:rPr>
            </a:br>
            <a:r>
              <a:rPr lang="en-US" sz="4400" b="1" dirty="0">
                <a:latin typeface="Arial" panose="020B0604020202020204" pitchFamily="34" charset="0"/>
                <a:cs typeface="Arial" panose="020B0604020202020204" pitchFamily="34" charset="0"/>
              </a:rPr>
              <a:t>Science? Getting Into Class!</a:t>
            </a:r>
            <a:br>
              <a:rPr lang="en-US" sz="4400" b="1" dirty="0">
                <a:latin typeface="Arial" panose="020B0604020202020204" pitchFamily="34" charset="0"/>
                <a:cs typeface="Arial" panose="020B0604020202020204" pitchFamily="34" charset="0"/>
              </a:rPr>
            </a:br>
            <a:r>
              <a:rPr lang="en-US" sz="1200" dirty="0" err="1">
                <a:latin typeface="Menlo" panose="020B0609030804020204" pitchFamily="49" charset="0"/>
                <a:ea typeface="Menlo" panose="020B0609030804020204" pitchFamily="49" charset="0"/>
                <a:cs typeface="Menlo" panose="020B0609030804020204" pitchFamily="49" charset="0"/>
              </a:rPr>
              <a:t>www.nytimes.com</a:t>
            </a:r>
            <a:r>
              <a:rPr lang="en-US" sz="1200" dirty="0">
                <a:latin typeface="Menlo" panose="020B0609030804020204" pitchFamily="49" charset="0"/>
                <a:ea typeface="Menlo" panose="020B0609030804020204" pitchFamily="49" charset="0"/>
                <a:cs typeface="Menlo" panose="020B0609030804020204" pitchFamily="49" charset="0"/>
              </a:rPr>
              <a:t>/2019/01/24/technology/computer-science-courses-</a:t>
            </a:r>
            <a:r>
              <a:rPr lang="en-US" sz="1200" dirty="0" err="1">
                <a:latin typeface="Menlo" panose="020B0609030804020204" pitchFamily="49" charset="0"/>
                <a:ea typeface="Menlo" panose="020B0609030804020204" pitchFamily="49" charset="0"/>
                <a:cs typeface="Menlo" panose="020B0609030804020204" pitchFamily="49" charset="0"/>
              </a:rPr>
              <a:t>college.html</a:t>
            </a:r>
            <a:endParaRPr lang="en-US" sz="1200" dirty="0">
              <a:latin typeface="Menlo" panose="020B0609030804020204" pitchFamily="49" charset="0"/>
              <a:ea typeface="Menlo" panose="020B0609030804020204" pitchFamily="49" charset="0"/>
              <a:cs typeface="Menlo" panose="020B0609030804020204" pitchFamily="49" charset="0"/>
            </a:endParaRPr>
          </a:p>
          <a:p>
            <a:br>
              <a:rPr lang="en-US" sz="4400" dirty="0">
                <a:latin typeface="Arial" panose="020B0604020202020204" pitchFamily="34" charset="0"/>
                <a:cs typeface="Arial" panose="020B0604020202020204" pitchFamily="34" charset="0"/>
              </a:rPr>
            </a:br>
            <a:r>
              <a:rPr lang="en-US" sz="4400" dirty="0">
                <a:latin typeface="Arial" panose="020B0604020202020204" pitchFamily="34" charset="0"/>
                <a:cs typeface="Arial" panose="020B0604020202020204" pitchFamily="34" charset="0"/>
              </a:rPr>
              <a:t>“College students are rushing in record numbers to study CS.</a:t>
            </a:r>
          </a:p>
          <a:p>
            <a:r>
              <a:rPr lang="en-US" sz="4400" dirty="0">
                <a:latin typeface="Arial" panose="020B0604020202020204" pitchFamily="34" charset="0"/>
                <a:cs typeface="Arial" panose="020B0604020202020204" pitchFamily="34" charset="0"/>
              </a:rPr>
              <a:t>On campuses across the country, from major state universities to small private colleges, the surge in student demand for computer science courses is far outstripping the supply of professors, as the tech industry snaps up talent.</a:t>
            </a:r>
            <a:br>
              <a:rPr lang="en-US" sz="4400" dirty="0">
                <a:latin typeface="Arial" panose="020B0604020202020204" pitchFamily="34" charset="0"/>
                <a:cs typeface="Arial" panose="020B0604020202020204" pitchFamily="34" charset="0"/>
              </a:rPr>
            </a:br>
            <a:r>
              <a:rPr lang="en-US" sz="4400" dirty="0">
                <a:latin typeface="Arial" panose="020B0604020202020204" pitchFamily="34" charset="0"/>
                <a:cs typeface="Arial" panose="020B0604020202020204" pitchFamily="34" charset="0"/>
              </a:rPr>
              <a:t>… “demand is unbounded” … “</a:t>
            </a:r>
            <a:r>
              <a:rPr lang="en-US" sz="4400" dirty="0">
                <a:solidFill>
                  <a:srgbClr val="FF0000"/>
                </a:solidFill>
                <a:latin typeface="Arial" panose="020B0604020202020204" pitchFamily="34" charset="0"/>
                <a:cs typeface="Arial" panose="020B0604020202020204" pitchFamily="34" charset="0"/>
              </a:rPr>
              <a:t>It’s going to get worse before it gets better</a:t>
            </a:r>
            <a:r>
              <a:rPr lang="en-US" sz="4400" dirty="0">
                <a:latin typeface="Arial" panose="020B0604020202020204" pitchFamily="34" charset="0"/>
                <a:cs typeface="Arial" panose="020B0604020202020204" pitchFamily="34" charset="0"/>
              </a:rPr>
              <a:t>,”</a:t>
            </a:r>
            <a:endParaRPr kumimoji="0" lang="en-US" sz="4400" b="0" i="0" u="none" strike="noStrike" cap="none" spc="0" normalizeH="0" baseline="0" dirty="0">
              <a:ln>
                <a:noFill/>
              </a:ln>
              <a:solidFill>
                <a:srgbClr val="000000"/>
              </a:solidFill>
              <a:effectLst/>
              <a:uFill>
                <a:solidFill>
                  <a:srgbClr val="000000"/>
                </a:solidFill>
              </a:uFill>
              <a:latin typeface="Arial" panose="020B0604020202020204" pitchFamily="34" charset="0"/>
              <a:cs typeface="Arial" panose="020B0604020202020204" pitchFamily="34" charset="0"/>
              <a:sym typeface="Menlo"/>
            </a:endParaRPr>
          </a:p>
        </p:txBody>
      </p:sp>
      <p:pic>
        <p:nvPicPr>
          <p:cNvPr id="7" name="Picture 6">
            <a:extLst>
              <a:ext uri="{FF2B5EF4-FFF2-40B4-BE49-F238E27FC236}">
                <a16:creationId xmlns:a16="http://schemas.microsoft.com/office/drawing/2014/main" id="{F58F6969-623A-9E42-93F9-7190BDE93E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34426" y="2005389"/>
            <a:ext cx="15393457" cy="11710611"/>
          </a:xfrm>
          <a:prstGeom prst="rect">
            <a:avLst/>
          </a:prstGeom>
        </p:spPr>
      </p:pic>
    </p:spTree>
    <p:extLst>
      <p:ext uri="{BB962C8B-B14F-4D97-AF65-F5344CB8AC3E}">
        <p14:creationId xmlns:p14="http://schemas.microsoft.com/office/powerpoint/2010/main" val="3935143010"/>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 name="Defining Functions"/>
          <p:cNvSpPr txBox="1">
            <a:spLocks noGrp="1"/>
          </p:cNvSpPr>
          <p:nvPr>
            <p:ph type="title"/>
          </p:nvPr>
        </p:nvSpPr>
        <p:spPr>
          <a:prstGeom prst="rect">
            <a:avLst/>
          </a:prstGeom>
        </p:spPr>
        <p:txBody>
          <a:bodyPr/>
          <a:lstStyle/>
          <a:p>
            <a:r>
              <a:t>Defining Functions</a:t>
            </a: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 name="Line"/>
          <p:cNvSpPr/>
          <p:nvPr/>
        </p:nvSpPr>
        <p:spPr>
          <a:xfrm flipV="1">
            <a:off x="838200" y="1698541"/>
            <a:ext cx="18599964" cy="84"/>
          </a:xfrm>
          <a:prstGeom prst="line">
            <a:avLst/>
          </a:prstGeom>
          <a:ln w="12700">
            <a:solidFill>
              <a:srgbClr val="B8B8B8"/>
            </a:solidFill>
            <a:prstDash val="dash"/>
          </a:ln>
        </p:spPr>
        <p:txBody>
          <a:bodyPr lIns="0" tIns="0" rIns="0" bIns="0"/>
          <a:lstStyle/>
          <a:p>
            <a:pPr marL="0" marR="0" defTabSz="457200">
              <a:defRPr sz="1200">
                <a:uFillTx/>
                <a:latin typeface="Helvetica"/>
                <a:ea typeface="Helvetica"/>
                <a:cs typeface="Helvetica"/>
                <a:sym typeface="Helvetica"/>
              </a:defRPr>
            </a:pPr>
            <a:endParaRPr/>
          </a:p>
        </p:txBody>
      </p:sp>
      <p:sp>
        <p:nvSpPr>
          <p:cNvPr id="210" name="Line"/>
          <p:cNvSpPr/>
          <p:nvPr/>
        </p:nvSpPr>
        <p:spPr>
          <a:xfrm>
            <a:off x="838200" y="13039725"/>
            <a:ext cx="22734714" cy="3288"/>
          </a:xfrm>
          <a:prstGeom prst="line">
            <a:avLst/>
          </a:prstGeom>
          <a:ln w="12700">
            <a:solidFill>
              <a:srgbClr val="B8B8B8"/>
            </a:solidFill>
            <a:prstDash val="dash"/>
          </a:ln>
        </p:spPr>
        <p:txBody>
          <a:bodyPr lIns="0" tIns="0" rIns="0" bIns="0"/>
          <a:lstStyle/>
          <a:p>
            <a:pPr marL="0" marR="0" defTabSz="457200">
              <a:defRPr sz="1200">
                <a:uFillTx/>
                <a:latin typeface="Helvetica"/>
                <a:ea typeface="Helvetica"/>
                <a:cs typeface="Helvetica"/>
                <a:sym typeface="Helvetica"/>
              </a:defRPr>
            </a:pPr>
            <a:endParaRPr/>
          </a:p>
        </p:txBody>
      </p:sp>
      <p:sp>
        <p:nvSpPr>
          <p:cNvPr id="211" name="Defining Functions"/>
          <p:cNvSpPr txBox="1">
            <a:spLocks noGrp="1"/>
          </p:cNvSpPr>
          <p:nvPr>
            <p:ph type="title"/>
          </p:nvPr>
        </p:nvSpPr>
        <p:spPr>
          <a:prstGeom prst="rect">
            <a:avLst/>
          </a:prstGeom>
        </p:spPr>
        <p:txBody>
          <a:bodyPr/>
          <a:lstStyle/>
          <a:p>
            <a:r>
              <a:t>Defining Functions</a:t>
            </a:r>
          </a:p>
        </p:txBody>
      </p:sp>
      <p:sp>
        <p:nvSpPr>
          <p:cNvPr id="212" name="Assignment is a simple means of abstraction: binds names to values…"/>
          <p:cNvSpPr txBox="1">
            <a:spLocks noGrp="1"/>
          </p:cNvSpPr>
          <p:nvPr>
            <p:ph type="body" sz="quarter" idx="1"/>
          </p:nvPr>
        </p:nvSpPr>
        <p:spPr>
          <a:xfrm>
            <a:off x="838200" y="2451100"/>
            <a:ext cx="22720300" cy="1981200"/>
          </a:xfrm>
          <a:prstGeom prst="rect">
            <a:avLst/>
          </a:prstGeom>
        </p:spPr>
        <p:txBody>
          <a:bodyPr/>
          <a:lstStyle/>
          <a:p>
            <a:r>
              <a:t>Assignment is a simple means of abstraction: binds names to values</a:t>
            </a:r>
          </a:p>
          <a:p>
            <a:r>
              <a:t>Function definition is a more powerful means of abstraction: binds names to expressions</a:t>
            </a:r>
          </a:p>
        </p:txBody>
      </p:sp>
      <p:grpSp>
        <p:nvGrpSpPr>
          <p:cNvPr id="216" name="Group"/>
          <p:cNvGrpSpPr/>
          <p:nvPr/>
        </p:nvGrpSpPr>
        <p:grpSpPr>
          <a:xfrm>
            <a:off x="7188200" y="5969000"/>
            <a:ext cx="9659454" cy="1422400"/>
            <a:chOff x="0" y="0"/>
            <a:chExt cx="9659453" cy="1422400"/>
          </a:xfrm>
        </p:grpSpPr>
        <p:sp>
          <p:nvSpPr>
            <p:cNvPr id="213" name="&lt;name&gt;(&lt;formal parameters&gt;):"/>
            <p:cNvSpPr txBox="1"/>
            <p:nvPr/>
          </p:nvSpPr>
          <p:spPr>
            <a:xfrm>
              <a:off x="1981200" y="0"/>
              <a:ext cx="7678254" cy="58420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spAutoFit/>
            </a:bodyPr>
            <a:lstStyle/>
            <a:p>
              <a:r>
                <a:rPr>
                  <a:solidFill>
                    <a:srgbClr val="4874E7"/>
                  </a:solidFill>
                </a:rPr>
                <a:t>&lt;name&gt;</a:t>
              </a:r>
              <a:r>
                <a:rPr b="1"/>
                <a:t>(</a:t>
              </a:r>
              <a:r>
                <a:rPr>
                  <a:solidFill>
                    <a:srgbClr val="4874E7"/>
                  </a:solidFill>
                </a:rPr>
                <a:t>&lt;formal parameters&gt;</a:t>
              </a:r>
              <a:r>
                <a:rPr b="1"/>
                <a:t>):</a:t>
              </a:r>
            </a:p>
          </p:txBody>
        </p:sp>
        <p:sp>
          <p:nvSpPr>
            <p:cNvPr id="214" name="return &lt;return expression&gt;"/>
            <p:cNvSpPr txBox="1"/>
            <p:nvPr/>
          </p:nvSpPr>
          <p:spPr>
            <a:xfrm>
              <a:off x="1917700" y="838200"/>
              <a:ext cx="6557090" cy="58420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numCol="1" anchor="ctr">
              <a:spAutoFit/>
            </a:bodyPr>
            <a:lstStyle/>
            <a:p>
              <a:r>
                <a:rPr b="1"/>
                <a:t>return</a:t>
              </a:r>
              <a:r>
                <a:t> </a:t>
              </a:r>
              <a:r>
                <a:rPr>
                  <a:solidFill>
                    <a:srgbClr val="05AD19"/>
                  </a:solidFill>
                </a:rPr>
                <a:t>&lt;return expression&gt;</a:t>
              </a:r>
            </a:p>
          </p:txBody>
        </p:sp>
        <p:sp>
          <p:nvSpPr>
            <p:cNvPr id="215" name="&gt;&gt;&gt; def"/>
            <p:cNvSpPr txBox="1"/>
            <p:nvPr/>
          </p:nvSpPr>
          <p:spPr>
            <a:xfrm>
              <a:off x="0" y="0"/>
              <a:ext cx="1908295" cy="58420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numCol="1" anchor="ctr">
              <a:spAutoFit/>
            </a:bodyPr>
            <a:lstStyle/>
            <a:p>
              <a:r>
                <a:t>&gt;&gt;&gt; </a:t>
              </a:r>
              <a:r>
                <a:rPr b="1"/>
                <a:t>def</a:t>
              </a:r>
            </a:p>
          </p:txBody>
        </p:sp>
      </p:grpSp>
      <p:sp>
        <p:nvSpPr>
          <p:cNvPr id="217" name="Execution procedure for def statements:"/>
          <p:cNvSpPr txBox="1"/>
          <p:nvPr/>
        </p:nvSpPr>
        <p:spPr>
          <a:xfrm>
            <a:off x="838200" y="9201348"/>
            <a:ext cx="9737845" cy="5842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b="1"/>
            </a:lvl1pPr>
          </a:lstStyle>
          <a:p>
            <a:r>
              <a:t>Execution procedure for def statements:</a:t>
            </a:r>
          </a:p>
        </p:txBody>
      </p:sp>
      <p:sp>
        <p:nvSpPr>
          <p:cNvPr id="218" name="Create a function with signature &lt;name&gt;(&lt;formal parameters&gt;)…"/>
          <p:cNvSpPr txBox="1"/>
          <p:nvPr/>
        </p:nvSpPr>
        <p:spPr>
          <a:xfrm>
            <a:off x="2667000" y="10058400"/>
            <a:ext cx="20904200" cy="25400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marL="894080" indent="-812800">
              <a:spcBef>
                <a:spcPts val="3900"/>
              </a:spcBef>
              <a:buSzPct val="100000"/>
              <a:buAutoNum type="arabicPeriod"/>
            </a:pPr>
            <a:r>
              <a:t>Create a function with signature </a:t>
            </a:r>
            <a:r>
              <a:rPr>
                <a:solidFill>
                  <a:srgbClr val="4874E7"/>
                </a:solidFill>
              </a:rPr>
              <a:t>&lt;name&gt;</a:t>
            </a:r>
            <a:r>
              <a:rPr b="1"/>
              <a:t>(</a:t>
            </a:r>
            <a:r>
              <a:rPr>
                <a:solidFill>
                  <a:srgbClr val="4874E7"/>
                </a:solidFill>
              </a:rPr>
              <a:t>&lt;formal parameters&gt;</a:t>
            </a:r>
            <a:r>
              <a:rPr b="1"/>
              <a:t>)</a:t>
            </a:r>
          </a:p>
          <a:p>
            <a:pPr marL="894080" indent="-812800">
              <a:spcBef>
                <a:spcPts val="3900"/>
              </a:spcBef>
              <a:buSzPct val="100000"/>
              <a:buAutoNum type="arabicPeriod"/>
            </a:pPr>
            <a:r>
              <a:t>Set the body of that function to be everything indented after the first line</a:t>
            </a:r>
          </a:p>
          <a:p>
            <a:pPr marL="894080" indent="-812800">
              <a:spcBef>
                <a:spcPts val="3900"/>
              </a:spcBef>
              <a:buSzPct val="100000"/>
              <a:buAutoNum type="arabicPeriod"/>
            </a:pPr>
            <a:r>
              <a:t>Bind </a:t>
            </a:r>
            <a:r>
              <a:rPr>
                <a:solidFill>
                  <a:srgbClr val="4874E7"/>
                </a:solidFill>
              </a:rPr>
              <a:t>&lt;name&gt;</a:t>
            </a:r>
            <a:r>
              <a:t> to that function in the current frame</a:t>
            </a:r>
          </a:p>
        </p:txBody>
      </p:sp>
      <p:grpSp>
        <p:nvGrpSpPr>
          <p:cNvPr id="221" name="Group"/>
          <p:cNvGrpSpPr/>
          <p:nvPr/>
        </p:nvGrpSpPr>
        <p:grpSpPr>
          <a:xfrm>
            <a:off x="3699867" y="4660900"/>
            <a:ext cx="17005301" cy="1943100"/>
            <a:chOff x="0" y="0"/>
            <a:chExt cx="17005300" cy="1943100"/>
          </a:xfrm>
        </p:grpSpPr>
        <p:sp>
          <p:nvSpPr>
            <p:cNvPr id="219" name="Function signature indicates how many arguments a function takes"/>
            <p:cNvSpPr/>
            <p:nvPr/>
          </p:nvSpPr>
          <p:spPr>
            <a:xfrm>
              <a:off x="0" y="0"/>
              <a:ext cx="17005300" cy="1227932"/>
            </a:xfrm>
            <a:custGeom>
              <a:avLst/>
              <a:gdLst/>
              <a:ahLst/>
              <a:cxnLst>
                <a:cxn ang="0">
                  <a:pos x="wd2" y="hd2"/>
                </a:cxn>
                <a:cxn ang="5400000">
                  <a:pos x="wd2" y="hd2"/>
                </a:cxn>
                <a:cxn ang="10800000">
                  <a:pos x="wd2" y="hd2"/>
                </a:cxn>
                <a:cxn ang="16200000">
                  <a:pos x="wd2" y="hd2"/>
                </a:cxn>
              </a:cxnLst>
              <a:rect l="0" t="0" r="r" b="b"/>
              <a:pathLst>
                <a:path w="21600" h="21600" extrusionOk="0">
                  <a:moveTo>
                    <a:pt x="177" y="0"/>
                  </a:moveTo>
                  <a:cubicBezTo>
                    <a:pt x="79" y="0"/>
                    <a:pt x="0" y="1100"/>
                    <a:pt x="0" y="2457"/>
                  </a:cubicBezTo>
                  <a:lnTo>
                    <a:pt x="0" y="13181"/>
                  </a:lnTo>
                  <a:cubicBezTo>
                    <a:pt x="0" y="14538"/>
                    <a:pt x="79" y="15638"/>
                    <a:pt x="177" y="15638"/>
                  </a:cubicBezTo>
                  <a:lnTo>
                    <a:pt x="10629" y="15638"/>
                  </a:lnTo>
                  <a:lnTo>
                    <a:pt x="10790" y="21600"/>
                  </a:lnTo>
                  <a:lnTo>
                    <a:pt x="10951" y="15638"/>
                  </a:lnTo>
                  <a:lnTo>
                    <a:pt x="21423" y="15638"/>
                  </a:lnTo>
                  <a:cubicBezTo>
                    <a:pt x="21521" y="15638"/>
                    <a:pt x="21600" y="14538"/>
                    <a:pt x="21600" y="13181"/>
                  </a:cubicBezTo>
                  <a:lnTo>
                    <a:pt x="21600" y="2457"/>
                  </a:lnTo>
                  <a:cubicBezTo>
                    <a:pt x="21600" y="1100"/>
                    <a:pt x="21521" y="0"/>
                    <a:pt x="21423" y="0"/>
                  </a:cubicBezTo>
                  <a:lnTo>
                    <a:pt x="177" y="0"/>
                  </a:lnTo>
                  <a:close/>
                </a:path>
              </a:pathLst>
            </a:custGeom>
            <a:solidFill>
              <a:srgbClr val="DCE4EC"/>
            </a:solidFill>
            <a:ln w="25400" cap="flat">
              <a:solidFill>
                <a:srgbClr val="4B4B4B"/>
              </a:solidFill>
              <a:prstDash val="solid"/>
              <a:round/>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noAutofit/>
            </a:bodyPr>
            <a:lstStyle/>
            <a:p>
              <a:pPr algn="ctr">
                <a:defRPr>
                  <a:solidFill>
                    <a:srgbClr val="4B4B4B"/>
                  </a:solidFill>
                  <a:uFill>
                    <a:solidFill>
                      <a:srgbClr val="4B4B4B"/>
                    </a:solidFill>
                  </a:uFill>
                </a:defRPr>
              </a:pPr>
              <a:r>
                <a:t>Function </a:t>
              </a:r>
              <a:r>
                <a:rPr b="1" i="1"/>
                <a:t>signature</a:t>
              </a:r>
              <a:r>
                <a:t> indicates how many arguments a function takes</a:t>
              </a:r>
            </a:p>
          </p:txBody>
        </p:sp>
        <p:sp>
          <p:nvSpPr>
            <p:cNvPr id="220" name="Rounded Rectangle"/>
            <p:cNvSpPr/>
            <p:nvPr/>
          </p:nvSpPr>
          <p:spPr>
            <a:xfrm>
              <a:off x="5494932" y="1333500"/>
              <a:ext cx="7150101" cy="609600"/>
            </a:xfrm>
            <a:prstGeom prst="roundRect">
              <a:avLst>
                <a:gd name="adj" fmla="val 31250"/>
              </a:avLst>
            </a:prstGeom>
            <a:noFill/>
            <a:ln w="25400" cap="flat">
              <a:solidFill>
                <a:srgbClr val="007ECF"/>
              </a:solidFill>
              <a:custDash>
                <a:ds d="200000" sp="200000"/>
              </a:custDash>
              <a:round/>
            </a:ln>
            <a:effectLst/>
          </p:spPr>
          <p:txBody>
            <a:bodyPr wrap="square" lIns="50800" tIns="50800" rIns="50800" bIns="50800" numCol="1" anchor="ctr">
              <a:noAutofit/>
            </a:bodyPr>
            <a:lstStyle/>
            <a:p>
              <a:pPr algn="ctr">
                <a:defRPr>
                  <a:solidFill>
                    <a:srgbClr val="4B4B4B"/>
                  </a:solidFill>
                  <a:uFill>
                    <a:solidFill>
                      <a:srgbClr val="4B4B4B"/>
                    </a:solidFill>
                  </a:uFill>
                </a:defRPr>
              </a:pPr>
              <a:endParaRPr/>
            </a:p>
          </p:txBody>
        </p:sp>
      </p:grpSp>
      <p:grpSp>
        <p:nvGrpSpPr>
          <p:cNvPr id="224" name="Group"/>
          <p:cNvGrpSpPr/>
          <p:nvPr/>
        </p:nvGrpSpPr>
        <p:grpSpPr>
          <a:xfrm>
            <a:off x="2323339" y="6832600"/>
            <a:ext cx="19722704" cy="1943100"/>
            <a:chOff x="-596668" y="0"/>
            <a:chExt cx="19722703" cy="1943100"/>
          </a:xfrm>
        </p:grpSpPr>
        <p:sp>
          <p:nvSpPr>
            <p:cNvPr id="222" name="Function body defines the computation performed when the function is applied"/>
            <p:cNvSpPr/>
            <p:nvPr/>
          </p:nvSpPr>
          <p:spPr>
            <a:xfrm>
              <a:off x="-596669" y="718740"/>
              <a:ext cx="19722704" cy="1224360"/>
            </a:xfrm>
            <a:custGeom>
              <a:avLst/>
              <a:gdLst/>
              <a:ahLst/>
              <a:cxnLst>
                <a:cxn ang="0">
                  <a:pos x="wd2" y="hd2"/>
                </a:cxn>
                <a:cxn ang="5400000">
                  <a:pos x="wd2" y="hd2"/>
                </a:cxn>
                <a:cxn ang="10800000">
                  <a:pos x="wd2" y="hd2"/>
                </a:cxn>
                <a:cxn ang="16200000">
                  <a:pos x="wd2" y="hd2"/>
                </a:cxn>
              </a:cxnLst>
              <a:rect l="0" t="0" r="r" b="b"/>
              <a:pathLst>
                <a:path w="21600" h="21600" extrusionOk="0">
                  <a:moveTo>
                    <a:pt x="11468" y="0"/>
                  </a:moveTo>
                  <a:lnTo>
                    <a:pt x="11329" y="5916"/>
                  </a:lnTo>
                  <a:lnTo>
                    <a:pt x="153" y="5916"/>
                  </a:lnTo>
                  <a:cubicBezTo>
                    <a:pt x="68" y="5916"/>
                    <a:pt x="0" y="7020"/>
                    <a:pt x="0" y="8381"/>
                  </a:cubicBezTo>
                  <a:lnTo>
                    <a:pt x="0" y="19135"/>
                  </a:lnTo>
                  <a:cubicBezTo>
                    <a:pt x="0" y="20497"/>
                    <a:pt x="68" y="21600"/>
                    <a:pt x="153" y="21600"/>
                  </a:cubicBezTo>
                  <a:lnTo>
                    <a:pt x="21447" y="21600"/>
                  </a:lnTo>
                  <a:cubicBezTo>
                    <a:pt x="21531" y="21600"/>
                    <a:pt x="21600" y="20497"/>
                    <a:pt x="21600" y="19135"/>
                  </a:cubicBezTo>
                  <a:lnTo>
                    <a:pt x="21600" y="8381"/>
                  </a:lnTo>
                  <a:cubicBezTo>
                    <a:pt x="21600" y="7020"/>
                    <a:pt x="21532" y="5916"/>
                    <a:pt x="21447" y="5916"/>
                  </a:cubicBezTo>
                  <a:lnTo>
                    <a:pt x="11607" y="5916"/>
                  </a:lnTo>
                  <a:lnTo>
                    <a:pt x="11468" y="0"/>
                  </a:lnTo>
                  <a:close/>
                </a:path>
              </a:pathLst>
            </a:custGeom>
            <a:solidFill>
              <a:srgbClr val="DCE4EC"/>
            </a:solidFill>
            <a:ln w="25400" cap="flat">
              <a:solidFill>
                <a:srgbClr val="4B4B4B"/>
              </a:solidFill>
              <a:prstDash val="solid"/>
              <a:round/>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noAutofit/>
            </a:bodyPr>
            <a:lstStyle/>
            <a:p>
              <a:pPr algn="ctr">
                <a:defRPr>
                  <a:solidFill>
                    <a:srgbClr val="4B4B4B"/>
                  </a:solidFill>
                  <a:uFill>
                    <a:solidFill>
                      <a:srgbClr val="4B4B4B"/>
                    </a:solidFill>
                  </a:uFill>
                </a:defRPr>
              </a:pPr>
              <a:r>
                <a:t>Function </a:t>
              </a:r>
              <a:r>
                <a:rPr b="1" i="1"/>
                <a:t>body</a:t>
              </a:r>
              <a:r>
                <a:t> defines the computation performed when the function is applied</a:t>
              </a:r>
            </a:p>
          </p:txBody>
        </p:sp>
        <p:sp>
          <p:nvSpPr>
            <p:cNvPr id="223" name="Rounded Rectangle"/>
            <p:cNvSpPr/>
            <p:nvPr/>
          </p:nvSpPr>
          <p:spPr>
            <a:xfrm>
              <a:off x="6264671" y="0"/>
              <a:ext cx="6573430" cy="609600"/>
            </a:xfrm>
            <a:prstGeom prst="roundRect">
              <a:avLst>
                <a:gd name="adj" fmla="val 31250"/>
              </a:avLst>
            </a:prstGeom>
            <a:noFill/>
            <a:ln w="25400" cap="flat">
              <a:solidFill>
                <a:srgbClr val="007ECF"/>
              </a:solidFill>
              <a:custDash>
                <a:ds d="200000" sp="200000"/>
              </a:custDash>
              <a:round/>
            </a:ln>
            <a:effectLst/>
          </p:spPr>
          <p:txBody>
            <a:bodyPr wrap="square" lIns="50800" tIns="50800" rIns="50800" bIns="50800" numCol="1" anchor="ctr">
              <a:noAutofit/>
            </a:bodyPr>
            <a:lstStyle/>
            <a:p>
              <a:pPr algn="ctr">
                <a:defRPr>
                  <a:solidFill>
                    <a:srgbClr val="4B4B4B"/>
                  </a:solidFill>
                  <a:uFill>
                    <a:solidFill>
                      <a:srgbClr val="4B4B4B"/>
                    </a:solidFill>
                  </a:uFill>
                </a:defRPr>
              </a:pPr>
              <a:endParaRPr/>
            </a:p>
          </p:txBody>
        </p:sp>
      </p:grpSp>
      <p:sp>
        <p:nvSpPr>
          <p:cNvPr id="225" name="Slide Number"/>
          <p:cNvSpPr txBox="1">
            <a:spLocks noGrp="1"/>
          </p:cNvSpPr>
          <p:nvPr>
            <p:ph type="sldNum" sz="quarter" idx="2"/>
          </p:nvPr>
        </p:nvSpPr>
        <p:spPr>
          <a:xfrm>
            <a:off x="23366246" y="13096875"/>
            <a:ext cx="223640" cy="22195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11</a:t>
            </a:fld>
            <a:endParaRPr/>
          </a:p>
        </p:txBody>
      </p:sp>
    </p:spTree>
  </p:cSld>
  <p:clrMapOvr>
    <a:masterClrMapping/>
  </p:clrMapOvr>
  <p:transition/>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2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2" nodeType="clickEffect">
                                  <p:stCondLst>
                                    <p:cond delay="0"/>
                                  </p:stCondLst>
                                  <p:iterate>
                                    <p:tmAbs val="0"/>
                                  </p:iterate>
                                  <p:childTnLst>
                                    <p:set>
                                      <p:cBhvr>
                                        <p:cTn id="10" fill="hold"/>
                                        <p:tgtEl>
                                          <p:spTgt spid="2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3" nodeType="clickEffect">
                                  <p:stCondLst>
                                    <p:cond delay="0"/>
                                  </p:stCondLst>
                                  <p:iterate>
                                    <p:tmAbs val="0"/>
                                  </p:iterate>
                                  <p:childTnLst>
                                    <p:set>
                                      <p:cBhvr>
                                        <p:cTn id="14" fill="hold"/>
                                        <p:tgtEl>
                                          <p:spTgt spid="22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4" nodeType="clickEffect">
                                  <p:stCondLst>
                                    <p:cond delay="0"/>
                                  </p:stCondLst>
                                  <p:iterate>
                                    <p:tmAbs val="0"/>
                                  </p:iterate>
                                  <p:childTnLst>
                                    <p:set>
                                      <p:cBhvr>
                                        <p:cTn id="18" fill="hold"/>
                                        <p:tgtEl>
                                          <p:spTgt spid="2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5" nodeType="clickEffect">
                                  <p:stCondLst>
                                    <p:cond delay="0"/>
                                  </p:stCondLst>
                                  <p:iterate>
                                    <p:tmAbs val="0"/>
                                  </p:iterate>
                                  <p:childTnLst>
                                    <p:set>
                                      <p:cBhvr>
                                        <p:cTn id="22" fill="hold"/>
                                        <p:tgtEl>
                                          <p:spTgt spid="218">
                                            <p:bg/>
                                          </p:spTgt>
                                        </p:tgtEl>
                                        <p:attrNameLst>
                                          <p:attrName>style.visibility</p:attrName>
                                        </p:attrNameLst>
                                      </p:cBhvr>
                                      <p:to>
                                        <p:strVal val="visible"/>
                                      </p:to>
                                    </p:set>
                                  </p:childTnLst>
                                </p:cTn>
                              </p:par>
                              <p:par>
                                <p:cTn id="23" presetID="1" presetClass="entr" presetSubtype="0" fill="hold" grpId="5" nodeType="withEffect">
                                  <p:stCondLst>
                                    <p:cond delay="0"/>
                                  </p:stCondLst>
                                  <p:iterate>
                                    <p:tmAbs val="0"/>
                                  </p:iterate>
                                  <p:childTnLst>
                                    <p:set>
                                      <p:cBhvr>
                                        <p:cTn id="24" fill="hold"/>
                                        <p:tgtEl>
                                          <p:spTgt spid="218">
                                            <p:txEl>
                                              <p:pRg st="0" end="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5" nodeType="clickEffect">
                                  <p:stCondLst>
                                    <p:cond delay="0"/>
                                  </p:stCondLst>
                                  <p:iterate>
                                    <p:tmAbs val="0"/>
                                  </p:iterate>
                                  <p:childTnLst>
                                    <p:set>
                                      <p:cBhvr>
                                        <p:cTn id="28" fill="hold"/>
                                        <p:tgtEl>
                                          <p:spTgt spid="218">
                                            <p:txEl>
                                              <p:pRg st="1" end="1"/>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5" nodeType="clickEffect">
                                  <p:stCondLst>
                                    <p:cond delay="0"/>
                                  </p:stCondLst>
                                  <p:iterate>
                                    <p:tmAbs val="0"/>
                                  </p:iterate>
                                  <p:childTnLst>
                                    <p:set>
                                      <p:cBhvr>
                                        <p:cTn id="32" fill="hold"/>
                                        <p:tgtEl>
                                          <p:spTgt spid="21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6" grpId="1" animBg="1" advAuto="0"/>
      <p:bldP spid="217" grpId="4" animBg="1" advAuto="0"/>
      <p:bldP spid="218" grpId="5" build="p" bldLvl="5" animBg="1" advAuto="0"/>
      <p:bldP spid="221" grpId="2" animBg="1" advAuto="0"/>
      <p:bldP spid="224" grpId="3" animBg="1" advAuto="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 name="Line"/>
          <p:cNvSpPr/>
          <p:nvPr/>
        </p:nvSpPr>
        <p:spPr>
          <a:xfrm flipV="1">
            <a:off x="838200" y="1698541"/>
            <a:ext cx="18599964" cy="84"/>
          </a:xfrm>
          <a:prstGeom prst="line">
            <a:avLst/>
          </a:prstGeom>
          <a:ln w="12700">
            <a:solidFill>
              <a:srgbClr val="B8B8B8"/>
            </a:solidFill>
            <a:prstDash val="dash"/>
          </a:ln>
        </p:spPr>
        <p:txBody>
          <a:bodyPr lIns="0" tIns="0" rIns="0" bIns="0"/>
          <a:lstStyle/>
          <a:p>
            <a:pPr marL="0" marR="0" defTabSz="457200">
              <a:defRPr sz="1200">
                <a:uFillTx/>
                <a:latin typeface="Helvetica"/>
                <a:ea typeface="Helvetica"/>
                <a:cs typeface="Helvetica"/>
                <a:sym typeface="Helvetica"/>
              </a:defRPr>
            </a:pPr>
            <a:endParaRPr/>
          </a:p>
        </p:txBody>
      </p:sp>
      <p:sp>
        <p:nvSpPr>
          <p:cNvPr id="228" name="Line"/>
          <p:cNvSpPr/>
          <p:nvPr/>
        </p:nvSpPr>
        <p:spPr>
          <a:xfrm>
            <a:off x="838200" y="13039725"/>
            <a:ext cx="22734714" cy="3288"/>
          </a:xfrm>
          <a:prstGeom prst="line">
            <a:avLst/>
          </a:prstGeom>
          <a:ln w="12700">
            <a:solidFill>
              <a:srgbClr val="B8B8B8"/>
            </a:solidFill>
            <a:prstDash val="dash"/>
          </a:ln>
        </p:spPr>
        <p:txBody>
          <a:bodyPr lIns="0" tIns="0" rIns="0" bIns="0"/>
          <a:lstStyle/>
          <a:p>
            <a:pPr marL="0" marR="0" defTabSz="457200">
              <a:defRPr sz="1200">
                <a:uFillTx/>
                <a:latin typeface="Helvetica"/>
                <a:ea typeface="Helvetica"/>
                <a:cs typeface="Helvetica"/>
                <a:sym typeface="Helvetica"/>
              </a:defRPr>
            </a:pPr>
            <a:endParaRPr/>
          </a:p>
        </p:txBody>
      </p:sp>
      <p:grpSp>
        <p:nvGrpSpPr>
          <p:cNvPr id="231" name="Group"/>
          <p:cNvGrpSpPr/>
          <p:nvPr/>
        </p:nvGrpSpPr>
        <p:grpSpPr>
          <a:xfrm>
            <a:off x="1739900" y="6337300"/>
            <a:ext cx="20899438" cy="5551488"/>
            <a:chOff x="0" y="0"/>
            <a:chExt cx="20899437" cy="5551487"/>
          </a:xfrm>
        </p:grpSpPr>
        <p:pic>
          <p:nvPicPr>
            <p:cNvPr id="229" name="droppedImage.png" descr="droppedImage.png"/>
            <p:cNvPicPr>
              <a:picLocks noChangeAspect="1"/>
            </p:cNvPicPr>
            <p:nvPr/>
          </p:nvPicPr>
          <p:blipFill>
            <a:blip r:embed="rId2">
              <a:extLst/>
            </a:blip>
            <a:stretch>
              <a:fillRect/>
            </a:stretch>
          </p:blipFill>
          <p:spPr>
            <a:xfrm>
              <a:off x="0" y="0"/>
              <a:ext cx="7200900" cy="2555158"/>
            </a:xfrm>
            <a:prstGeom prst="rect">
              <a:avLst/>
            </a:prstGeom>
            <a:ln w="12700" cap="flat">
              <a:noFill/>
              <a:round/>
            </a:ln>
            <a:effectLst/>
          </p:spPr>
        </p:pic>
        <p:pic>
          <p:nvPicPr>
            <p:cNvPr id="230" name="droppedImage.png" descr="droppedImage.png"/>
            <p:cNvPicPr>
              <a:picLocks noChangeAspect="1"/>
            </p:cNvPicPr>
            <p:nvPr/>
          </p:nvPicPr>
          <p:blipFill>
            <a:blip r:embed="rId3">
              <a:extLst/>
            </a:blip>
            <a:stretch>
              <a:fillRect/>
            </a:stretch>
          </p:blipFill>
          <p:spPr>
            <a:xfrm>
              <a:off x="12509500" y="50800"/>
              <a:ext cx="8389938" cy="5500688"/>
            </a:xfrm>
            <a:prstGeom prst="rect">
              <a:avLst/>
            </a:prstGeom>
            <a:ln w="12700" cap="flat">
              <a:noFill/>
              <a:round/>
            </a:ln>
            <a:effectLst/>
          </p:spPr>
        </p:pic>
      </p:grpSp>
      <p:sp>
        <p:nvSpPr>
          <p:cNvPr id="232" name="Calling User-Defined Functions"/>
          <p:cNvSpPr txBox="1">
            <a:spLocks noGrp="1"/>
          </p:cNvSpPr>
          <p:nvPr>
            <p:ph type="title"/>
          </p:nvPr>
        </p:nvSpPr>
        <p:spPr>
          <a:prstGeom prst="rect">
            <a:avLst/>
          </a:prstGeom>
        </p:spPr>
        <p:txBody>
          <a:bodyPr/>
          <a:lstStyle/>
          <a:p>
            <a:r>
              <a:t>Calling User-Defined Functions</a:t>
            </a:r>
          </a:p>
        </p:txBody>
      </p:sp>
      <p:sp>
        <p:nvSpPr>
          <p:cNvPr id="233" name="Procedure for calling/applying user-defined functions (version 1):"/>
          <p:cNvSpPr txBox="1"/>
          <p:nvPr/>
        </p:nvSpPr>
        <p:spPr>
          <a:xfrm>
            <a:off x="1168400" y="2223492"/>
            <a:ext cx="16344028" cy="5842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b="1"/>
            </a:lvl1pPr>
          </a:lstStyle>
          <a:p>
            <a:r>
              <a:t>Procedure for calling/applying user-defined functions (version 1):</a:t>
            </a:r>
          </a:p>
        </p:txBody>
      </p:sp>
      <p:sp>
        <p:nvSpPr>
          <p:cNvPr id="234" name="Add a local frame, forming a new environment…"/>
          <p:cNvSpPr txBox="1"/>
          <p:nvPr/>
        </p:nvSpPr>
        <p:spPr>
          <a:xfrm>
            <a:off x="2667000" y="2984500"/>
            <a:ext cx="20904200" cy="19812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marL="894080" indent="-812800">
              <a:spcBef>
                <a:spcPts val="1700"/>
              </a:spcBef>
              <a:buSzPct val="100000"/>
              <a:buAutoNum type="arabicPeriod"/>
            </a:pPr>
            <a:r>
              <a:t>Add a local frame, forming a new environment</a:t>
            </a:r>
          </a:p>
          <a:p>
            <a:pPr marL="894080" indent="-812800">
              <a:spcBef>
                <a:spcPts val="1700"/>
              </a:spcBef>
              <a:buSzPct val="100000"/>
              <a:buAutoNum type="arabicPeriod"/>
            </a:pPr>
            <a:r>
              <a:t>Bind the function's formal parameters to its arguments in that frame</a:t>
            </a:r>
          </a:p>
          <a:p>
            <a:pPr marL="894080" indent="-812800">
              <a:spcBef>
                <a:spcPts val="1700"/>
              </a:spcBef>
              <a:buSzPct val="100000"/>
              <a:buAutoNum type="arabicPeriod"/>
            </a:pPr>
            <a:r>
              <a:t>Execute the body of the function in that new environment</a:t>
            </a:r>
          </a:p>
        </p:txBody>
      </p:sp>
      <p:grpSp>
        <p:nvGrpSpPr>
          <p:cNvPr id="237" name="Group"/>
          <p:cNvGrpSpPr/>
          <p:nvPr/>
        </p:nvGrpSpPr>
        <p:grpSpPr>
          <a:xfrm>
            <a:off x="9728200" y="8813800"/>
            <a:ext cx="8064500" cy="3594100"/>
            <a:chOff x="0" y="0"/>
            <a:chExt cx="8064500" cy="3594100"/>
          </a:xfrm>
        </p:grpSpPr>
        <p:sp>
          <p:nvSpPr>
            <p:cNvPr id="235" name="Local frame"/>
            <p:cNvSpPr/>
            <p:nvPr/>
          </p:nvSpPr>
          <p:spPr>
            <a:xfrm>
              <a:off x="0" y="228600"/>
              <a:ext cx="4279504" cy="863600"/>
            </a:xfrm>
            <a:custGeom>
              <a:avLst/>
              <a:gdLst/>
              <a:ahLst/>
              <a:cxnLst>
                <a:cxn ang="0">
                  <a:pos x="wd2" y="hd2"/>
                </a:cxn>
                <a:cxn ang="5400000">
                  <a:pos x="wd2" y="hd2"/>
                </a:cxn>
                <a:cxn ang="10800000">
                  <a:pos x="wd2" y="hd2"/>
                </a:cxn>
                <a:cxn ang="16200000">
                  <a:pos x="wd2" y="hd2"/>
                </a:cxn>
              </a:cxnLst>
              <a:rect l="0" t="0" r="r" b="b"/>
              <a:pathLst>
                <a:path w="21600" h="21600" extrusionOk="0">
                  <a:moveTo>
                    <a:pt x="1026" y="0"/>
                  </a:moveTo>
                  <a:cubicBezTo>
                    <a:pt x="459" y="0"/>
                    <a:pt x="0" y="2275"/>
                    <a:pt x="0" y="5082"/>
                  </a:cubicBezTo>
                  <a:lnTo>
                    <a:pt x="0" y="16518"/>
                  </a:lnTo>
                  <a:cubicBezTo>
                    <a:pt x="0" y="19325"/>
                    <a:pt x="459" y="21600"/>
                    <a:pt x="1026" y="21600"/>
                  </a:cubicBezTo>
                  <a:lnTo>
                    <a:pt x="18782" y="21600"/>
                  </a:lnTo>
                  <a:cubicBezTo>
                    <a:pt x="19348" y="21600"/>
                    <a:pt x="19807" y="19325"/>
                    <a:pt x="19807" y="16518"/>
                  </a:cubicBezTo>
                  <a:lnTo>
                    <a:pt x="19807" y="14522"/>
                  </a:lnTo>
                  <a:lnTo>
                    <a:pt x="21600" y="11346"/>
                  </a:lnTo>
                  <a:lnTo>
                    <a:pt x="19807" y="8169"/>
                  </a:lnTo>
                  <a:lnTo>
                    <a:pt x="19807" y="5082"/>
                  </a:lnTo>
                  <a:cubicBezTo>
                    <a:pt x="19807" y="2275"/>
                    <a:pt x="19348" y="0"/>
                    <a:pt x="18782" y="0"/>
                  </a:cubicBezTo>
                  <a:lnTo>
                    <a:pt x="1026" y="0"/>
                  </a:lnTo>
                  <a:close/>
                </a:path>
              </a:pathLst>
            </a:custGeom>
            <a:solidFill>
              <a:srgbClr val="DCE4EC"/>
            </a:solidFill>
            <a:ln w="25400" cap="flat">
              <a:solidFill>
                <a:srgbClr val="4B4B4B"/>
              </a:solidFill>
              <a:prstDash val="solid"/>
              <a:round/>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noAutofit/>
            </a:bodyPr>
            <a:lstStyle>
              <a:lvl1pPr algn="ctr">
                <a:defRPr>
                  <a:solidFill>
                    <a:srgbClr val="4B4B4B"/>
                  </a:solidFill>
                  <a:uFill>
                    <a:solidFill>
                      <a:srgbClr val="4B4B4B"/>
                    </a:solidFill>
                  </a:uFill>
                </a:defRPr>
              </a:lvl1pPr>
            </a:lstStyle>
            <a:p>
              <a:r>
                <a:t>Local frame</a:t>
              </a:r>
            </a:p>
          </p:txBody>
        </p:sp>
        <p:sp>
          <p:nvSpPr>
            <p:cNvPr id="236" name="Rounded Rectangle"/>
            <p:cNvSpPr/>
            <p:nvPr/>
          </p:nvSpPr>
          <p:spPr>
            <a:xfrm>
              <a:off x="4343400" y="0"/>
              <a:ext cx="3721100" cy="3594100"/>
            </a:xfrm>
            <a:prstGeom prst="roundRect">
              <a:avLst>
                <a:gd name="adj" fmla="val 5300"/>
              </a:avLst>
            </a:prstGeom>
            <a:noFill/>
            <a:ln w="25400" cap="flat">
              <a:solidFill>
                <a:srgbClr val="007ECF"/>
              </a:solidFill>
              <a:custDash>
                <a:ds d="200000" sp="200000"/>
              </a:custDash>
              <a:round/>
            </a:ln>
            <a:effectLst/>
          </p:spPr>
          <p:txBody>
            <a:bodyPr wrap="square" lIns="50800" tIns="50800" rIns="50800" bIns="50800" numCol="1" anchor="ctr">
              <a:noAutofit/>
            </a:bodyPr>
            <a:lstStyle/>
            <a:p>
              <a:pPr algn="ctr">
                <a:defRPr>
                  <a:solidFill>
                    <a:srgbClr val="4B4B4B"/>
                  </a:solidFill>
                  <a:uFill>
                    <a:solidFill>
                      <a:srgbClr val="4B4B4B"/>
                    </a:solidFill>
                  </a:uFill>
                </a:defRPr>
              </a:pPr>
              <a:endParaRPr/>
            </a:p>
          </p:txBody>
        </p:sp>
      </p:grpSp>
      <p:grpSp>
        <p:nvGrpSpPr>
          <p:cNvPr id="240" name="Group"/>
          <p:cNvGrpSpPr/>
          <p:nvPr/>
        </p:nvGrpSpPr>
        <p:grpSpPr>
          <a:xfrm>
            <a:off x="9105900" y="6959600"/>
            <a:ext cx="6946900" cy="2946400"/>
            <a:chOff x="0" y="0"/>
            <a:chExt cx="6946900" cy="2946400"/>
          </a:xfrm>
        </p:grpSpPr>
        <p:sp>
          <p:nvSpPr>
            <p:cNvPr id="238" name="Rounded Rectangle"/>
            <p:cNvSpPr/>
            <p:nvPr/>
          </p:nvSpPr>
          <p:spPr>
            <a:xfrm>
              <a:off x="5359400" y="2247900"/>
              <a:ext cx="1587500" cy="698500"/>
            </a:xfrm>
            <a:prstGeom prst="roundRect">
              <a:avLst>
                <a:gd name="adj" fmla="val 27273"/>
              </a:avLst>
            </a:prstGeom>
            <a:noFill/>
            <a:ln w="25400" cap="flat">
              <a:solidFill>
                <a:srgbClr val="007ECF"/>
              </a:solidFill>
              <a:custDash>
                <a:ds d="200000" sp="200000"/>
              </a:custDash>
              <a:round/>
            </a:ln>
            <a:effectLst/>
          </p:spPr>
          <p:txBody>
            <a:bodyPr wrap="square" lIns="50800" tIns="50800" rIns="50800" bIns="50800" numCol="1" anchor="ctr">
              <a:noAutofit/>
            </a:bodyPr>
            <a:lstStyle/>
            <a:p>
              <a:pPr algn="ctr">
                <a:defRPr>
                  <a:solidFill>
                    <a:srgbClr val="4B4B4B"/>
                  </a:solidFill>
                  <a:uFill>
                    <a:solidFill>
                      <a:srgbClr val="4B4B4B"/>
                    </a:solidFill>
                  </a:uFill>
                </a:defRPr>
              </a:pPr>
              <a:endParaRPr/>
            </a:p>
          </p:txBody>
        </p:sp>
        <p:sp>
          <p:nvSpPr>
            <p:cNvPr id="239" name="Original name of function called"/>
            <p:cNvSpPr/>
            <p:nvPr/>
          </p:nvSpPr>
          <p:spPr>
            <a:xfrm>
              <a:off x="0" y="0"/>
              <a:ext cx="5450682" cy="2253060"/>
            </a:xfrm>
            <a:custGeom>
              <a:avLst/>
              <a:gdLst/>
              <a:ahLst/>
              <a:cxnLst>
                <a:cxn ang="0">
                  <a:pos x="wd2" y="hd2"/>
                </a:cxn>
                <a:cxn ang="5400000">
                  <a:pos x="wd2" y="hd2"/>
                </a:cxn>
                <a:cxn ang="10800000">
                  <a:pos x="wd2" y="hd2"/>
                </a:cxn>
                <a:cxn ang="16200000">
                  <a:pos x="wd2" y="hd2"/>
                </a:cxn>
              </a:cxnLst>
              <a:rect l="0" t="0" r="r" b="b"/>
              <a:pathLst>
                <a:path w="21600" h="21600" extrusionOk="0">
                  <a:moveTo>
                    <a:pt x="805" y="0"/>
                  </a:moveTo>
                  <a:cubicBezTo>
                    <a:pt x="361" y="0"/>
                    <a:pt x="0" y="872"/>
                    <a:pt x="0" y="1948"/>
                  </a:cubicBezTo>
                  <a:lnTo>
                    <a:pt x="0" y="14124"/>
                  </a:lnTo>
                  <a:cubicBezTo>
                    <a:pt x="0" y="15199"/>
                    <a:pt x="361" y="16072"/>
                    <a:pt x="805" y="16072"/>
                  </a:cubicBezTo>
                  <a:lnTo>
                    <a:pt x="19337" y="16072"/>
                  </a:lnTo>
                  <a:lnTo>
                    <a:pt x="21600" y="21600"/>
                  </a:lnTo>
                  <a:lnTo>
                    <a:pt x="20210" y="14557"/>
                  </a:lnTo>
                  <a:cubicBezTo>
                    <a:pt x="20223" y="14417"/>
                    <a:pt x="20232" y="14274"/>
                    <a:pt x="20232" y="14124"/>
                  </a:cubicBezTo>
                  <a:lnTo>
                    <a:pt x="20232" y="1948"/>
                  </a:lnTo>
                  <a:cubicBezTo>
                    <a:pt x="20232" y="872"/>
                    <a:pt x="19871" y="0"/>
                    <a:pt x="19426" y="0"/>
                  </a:cubicBezTo>
                  <a:lnTo>
                    <a:pt x="805" y="0"/>
                  </a:lnTo>
                  <a:close/>
                </a:path>
              </a:pathLst>
            </a:custGeom>
            <a:solidFill>
              <a:srgbClr val="DCE4EC"/>
            </a:solidFill>
            <a:ln w="25400" cap="flat">
              <a:solidFill>
                <a:srgbClr val="4B4B4B"/>
              </a:solidFill>
              <a:prstDash val="solid"/>
              <a:round/>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noAutofit/>
            </a:bodyPr>
            <a:lstStyle>
              <a:lvl1pPr algn="ctr">
                <a:defRPr>
                  <a:solidFill>
                    <a:srgbClr val="4B4B4B"/>
                  </a:solidFill>
                  <a:uFill>
                    <a:solidFill>
                      <a:srgbClr val="4B4B4B"/>
                    </a:solidFill>
                  </a:uFill>
                </a:defRPr>
              </a:lvl1pPr>
            </a:lstStyle>
            <a:p>
              <a:r>
                <a:t>Original name of function called </a:t>
              </a:r>
            </a:p>
          </p:txBody>
        </p:sp>
      </p:grpSp>
      <p:grpSp>
        <p:nvGrpSpPr>
          <p:cNvPr id="243" name="Group"/>
          <p:cNvGrpSpPr/>
          <p:nvPr/>
        </p:nvGrpSpPr>
        <p:grpSpPr>
          <a:xfrm>
            <a:off x="9055100" y="9982200"/>
            <a:ext cx="8470900" cy="2044700"/>
            <a:chOff x="0" y="0"/>
            <a:chExt cx="8470900" cy="2044700"/>
          </a:xfrm>
        </p:grpSpPr>
        <p:sp>
          <p:nvSpPr>
            <p:cNvPr id="241" name="Rounded Rectangle"/>
            <p:cNvSpPr/>
            <p:nvPr/>
          </p:nvSpPr>
          <p:spPr>
            <a:xfrm>
              <a:off x="6883400" y="0"/>
              <a:ext cx="1587500" cy="698500"/>
            </a:xfrm>
            <a:prstGeom prst="roundRect">
              <a:avLst>
                <a:gd name="adj" fmla="val 27273"/>
              </a:avLst>
            </a:prstGeom>
            <a:noFill/>
            <a:ln w="25400" cap="flat">
              <a:solidFill>
                <a:srgbClr val="007ECF"/>
              </a:solidFill>
              <a:custDash>
                <a:ds d="200000" sp="200000"/>
              </a:custDash>
              <a:round/>
            </a:ln>
            <a:effectLst/>
          </p:spPr>
          <p:txBody>
            <a:bodyPr wrap="square" lIns="50800" tIns="50800" rIns="50800" bIns="50800" numCol="1" anchor="ctr">
              <a:noAutofit/>
            </a:bodyPr>
            <a:lstStyle/>
            <a:p>
              <a:pPr algn="ctr">
                <a:defRPr>
                  <a:solidFill>
                    <a:srgbClr val="4B4B4B"/>
                  </a:solidFill>
                  <a:uFill>
                    <a:solidFill>
                      <a:srgbClr val="4B4B4B"/>
                    </a:solidFill>
                  </a:uFill>
                </a:defRPr>
              </a:pPr>
              <a:endParaRPr/>
            </a:p>
          </p:txBody>
        </p:sp>
        <p:sp>
          <p:nvSpPr>
            <p:cNvPr id="242" name="Formal parameter bound to argument"/>
            <p:cNvSpPr/>
            <p:nvPr/>
          </p:nvSpPr>
          <p:spPr>
            <a:xfrm>
              <a:off x="0" y="152400"/>
              <a:ext cx="6850857" cy="1892300"/>
            </a:xfrm>
            <a:custGeom>
              <a:avLst/>
              <a:gdLst/>
              <a:ahLst/>
              <a:cxnLst>
                <a:cxn ang="0">
                  <a:pos x="wd2" y="hd2"/>
                </a:cxn>
                <a:cxn ang="5400000">
                  <a:pos x="wd2" y="hd2"/>
                </a:cxn>
                <a:cxn ang="10800000">
                  <a:pos x="wd2" y="hd2"/>
                </a:cxn>
                <a:cxn ang="16200000">
                  <a:pos x="wd2" y="hd2"/>
                </a:cxn>
              </a:cxnLst>
              <a:rect l="0" t="0" r="r" b="b"/>
              <a:pathLst>
                <a:path w="21600" h="21600" extrusionOk="0">
                  <a:moveTo>
                    <a:pt x="641" y="0"/>
                  </a:moveTo>
                  <a:cubicBezTo>
                    <a:pt x="287" y="0"/>
                    <a:pt x="0" y="1038"/>
                    <a:pt x="0" y="2319"/>
                  </a:cubicBezTo>
                  <a:lnTo>
                    <a:pt x="0" y="19281"/>
                  </a:lnTo>
                  <a:cubicBezTo>
                    <a:pt x="0" y="20562"/>
                    <a:pt x="287" y="21600"/>
                    <a:pt x="641" y="21600"/>
                  </a:cubicBezTo>
                  <a:lnTo>
                    <a:pt x="14455" y="21600"/>
                  </a:lnTo>
                  <a:cubicBezTo>
                    <a:pt x="14809" y="21600"/>
                    <a:pt x="15096" y="20562"/>
                    <a:pt x="15096" y="19281"/>
                  </a:cubicBezTo>
                  <a:lnTo>
                    <a:pt x="15096" y="4000"/>
                  </a:lnTo>
                  <a:lnTo>
                    <a:pt x="21600" y="2551"/>
                  </a:lnTo>
                  <a:lnTo>
                    <a:pt x="14994" y="1078"/>
                  </a:lnTo>
                  <a:cubicBezTo>
                    <a:pt x="14881" y="433"/>
                    <a:pt x="14682" y="0"/>
                    <a:pt x="14455" y="0"/>
                  </a:cubicBezTo>
                  <a:lnTo>
                    <a:pt x="641" y="0"/>
                  </a:lnTo>
                  <a:close/>
                </a:path>
              </a:pathLst>
            </a:custGeom>
            <a:solidFill>
              <a:srgbClr val="DCE4EC"/>
            </a:solidFill>
            <a:ln w="25400" cap="flat">
              <a:solidFill>
                <a:srgbClr val="4B4B4B"/>
              </a:solidFill>
              <a:prstDash val="solid"/>
              <a:round/>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noAutofit/>
            </a:bodyPr>
            <a:lstStyle>
              <a:lvl1pPr algn="ctr">
                <a:defRPr>
                  <a:solidFill>
                    <a:srgbClr val="4B4B4B"/>
                  </a:solidFill>
                  <a:uFill>
                    <a:solidFill>
                      <a:srgbClr val="4B4B4B"/>
                    </a:solidFill>
                  </a:uFill>
                </a:defRPr>
              </a:lvl1pPr>
            </a:lstStyle>
            <a:p>
              <a:pPr algn="l"/>
              <a:r>
                <a:rPr dirty="0"/>
                <a:t>Formal parameter </a:t>
              </a:r>
              <a:br>
                <a:rPr lang="en-US" dirty="0"/>
              </a:br>
              <a:r>
                <a:rPr dirty="0"/>
                <a:t>bound to argument</a:t>
              </a:r>
            </a:p>
          </p:txBody>
        </p:sp>
      </p:grpSp>
      <p:grpSp>
        <p:nvGrpSpPr>
          <p:cNvPr id="246" name="Group"/>
          <p:cNvGrpSpPr/>
          <p:nvPr/>
        </p:nvGrpSpPr>
        <p:grpSpPr>
          <a:xfrm>
            <a:off x="15214600" y="10706100"/>
            <a:ext cx="7454900" cy="2044700"/>
            <a:chOff x="0" y="0"/>
            <a:chExt cx="7454900" cy="2044700"/>
          </a:xfrm>
        </p:grpSpPr>
        <p:sp>
          <p:nvSpPr>
            <p:cNvPr id="244" name="Rounded Rectangle"/>
            <p:cNvSpPr/>
            <p:nvPr/>
          </p:nvSpPr>
          <p:spPr>
            <a:xfrm>
              <a:off x="0" y="0"/>
              <a:ext cx="2286000" cy="1003300"/>
            </a:xfrm>
            <a:prstGeom prst="roundRect">
              <a:avLst>
                <a:gd name="adj" fmla="val 18987"/>
              </a:avLst>
            </a:prstGeom>
            <a:noFill/>
            <a:ln w="25400" cap="flat">
              <a:solidFill>
                <a:srgbClr val="007ECF"/>
              </a:solidFill>
              <a:custDash>
                <a:ds d="200000" sp="200000"/>
              </a:custDash>
              <a:round/>
            </a:ln>
            <a:effectLst/>
          </p:spPr>
          <p:txBody>
            <a:bodyPr wrap="square" lIns="50800" tIns="50800" rIns="50800" bIns="50800" numCol="1" anchor="ctr">
              <a:noAutofit/>
            </a:bodyPr>
            <a:lstStyle/>
            <a:p>
              <a:pPr algn="ctr">
                <a:defRPr>
                  <a:solidFill>
                    <a:srgbClr val="4B4B4B"/>
                  </a:solidFill>
                  <a:uFill>
                    <a:solidFill>
                      <a:srgbClr val="4B4B4B"/>
                    </a:solidFill>
                  </a:uFill>
                </a:defRPr>
              </a:pPr>
              <a:endParaRPr/>
            </a:p>
          </p:txBody>
        </p:sp>
        <p:sp>
          <p:nvSpPr>
            <p:cNvPr id="245" name="Return value (not a binding!)"/>
            <p:cNvSpPr/>
            <p:nvPr/>
          </p:nvSpPr>
          <p:spPr>
            <a:xfrm>
              <a:off x="2366962" y="152400"/>
              <a:ext cx="5087938" cy="1892300"/>
            </a:xfrm>
            <a:custGeom>
              <a:avLst/>
              <a:gdLst/>
              <a:ahLst/>
              <a:cxnLst>
                <a:cxn ang="0">
                  <a:pos x="wd2" y="hd2"/>
                </a:cxn>
                <a:cxn ang="5400000">
                  <a:pos x="wd2" y="hd2"/>
                </a:cxn>
                <a:cxn ang="10800000">
                  <a:pos x="wd2" y="hd2"/>
                </a:cxn>
                <a:cxn ang="16200000">
                  <a:pos x="wd2" y="hd2"/>
                </a:cxn>
              </a:cxnLst>
              <a:rect l="0" t="0" r="r" b="b"/>
              <a:pathLst>
                <a:path w="21600" h="21600" extrusionOk="0">
                  <a:moveTo>
                    <a:pt x="2136" y="0"/>
                  </a:moveTo>
                  <a:cubicBezTo>
                    <a:pt x="1660" y="0"/>
                    <a:pt x="1274" y="1038"/>
                    <a:pt x="1274" y="2319"/>
                  </a:cubicBezTo>
                  <a:lnTo>
                    <a:pt x="1274" y="2800"/>
                  </a:lnTo>
                  <a:lnTo>
                    <a:pt x="0" y="4249"/>
                  </a:lnTo>
                  <a:lnTo>
                    <a:pt x="1274" y="5704"/>
                  </a:lnTo>
                  <a:lnTo>
                    <a:pt x="1274" y="19281"/>
                  </a:lnTo>
                  <a:cubicBezTo>
                    <a:pt x="1274" y="20562"/>
                    <a:pt x="1660" y="21600"/>
                    <a:pt x="2136" y="21600"/>
                  </a:cubicBezTo>
                  <a:lnTo>
                    <a:pt x="20737" y="21600"/>
                  </a:lnTo>
                  <a:cubicBezTo>
                    <a:pt x="21214" y="21600"/>
                    <a:pt x="21600" y="20562"/>
                    <a:pt x="21600" y="19281"/>
                  </a:cubicBezTo>
                  <a:lnTo>
                    <a:pt x="21600" y="2319"/>
                  </a:lnTo>
                  <a:cubicBezTo>
                    <a:pt x="21600" y="1038"/>
                    <a:pt x="21214" y="0"/>
                    <a:pt x="20737" y="0"/>
                  </a:cubicBezTo>
                  <a:lnTo>
                    <a:pt x="2136" y="0"/>
                  </a:lnTo>
                  <a:close/>
                </a:path>
              </a:pathLst>
            </a:custGeom>
            <a:solidFill>
              <a:srgbClr val="DCE4EC"/>
            </a:solidFill>
            <a:ln w="25400" cap="flat">
              <a:solidFill>
                <a:srgbClr val="4B4B4B"/>
              </a:solidFill>
              <a:prstDash val="solid"/>
              <a:round/>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noAutofit/>
            </a:bodyPr>
            <a:lstStyle/>
            <a:p>
              <a:pPr algn="ctr">
                <a:defRPr>
                  <a:solidFill>
                    <a:srgbClr val="4B4B4B"/>
                  </a:solidFill>
                  <a:uFill>
                    <a:solidFill>
                      <a:srgbClr val="4B4B4B"/>
                    </a:solidFill>
                  </a:uFill>
                </a:defRPr>
              </a:pPr>
              <a:r>
                <a:t>Return value</a:t>
              </a:r>
              <a:br/>
              <a:r>
                <a:t>(not a binding!)</a:t>
              </a:r>
            </a:p>
          </p:txBody>
        </p:sp>
      </p:grpSp>
      <p:grpSp>
        <p:nvGrpSpPr>
          <p:cNvPr id="249" name="Group"/>
          <p:cNvGrpSpPr/>
          <p:nvPr/>
        </p:nvGrpSpPr>
        <p:grpSpPr>
          <a:xfrm>
            <a:off x="17233900" y="5397500"/>
            <a:ext cx="6121400" cy="1866900"/>
            <a:chOff x="0" y="0"/>
            <a:chExt cx="6121400" cy="1866900"/>
          </a:xfrm>
        </p:grpSpPr>
        <p:sp>
          <p:nvSpPr>
            <p:cNvPr id="247" name="Built-in function"/>
            <p:cNvSpPr/>
            <p:nvPr/>
          </p:nvSpPr>
          <p:spPr>
            <a:xfrm>
              <a:off x="0" y="0"/>
              <a:ext cx="6121400" cy="1147366"/>
            </a:xfrm>
            <a:custGeom>
              <a:avLst/>
              <a:gdLst/>
              <a:ahLst/>
              <a:cxnLst>
                <a:cxn ang="0">
                  <a:pos x="wd2" y="hd2"/>
                </a:cxn>
                <a:cxn ang="5400000">
                  <a:pos x="wd2" y="hd2"/>
                </a:cxn>
                <a:cxn ang="10800000">
                  <a:pos x="wd2" y="hd2"/>
                </a:cxn>
                <a:cxn ang="16200000">
                  <a:pos x="wd2" y="hd2"/>
                </a:cxn>
              </a:cxnLst>
              <a:rect l="0" t="0" r="r" b="b"/>
              <a:pathLst>
                <a:path w="21600" h="21600" extrusionOk="0">
                  <a:moveTo>
                    <a:pt x="717" y="0"/>
                  </a:moveTo>
                  <a:cubicBezTo>
                    <a:pt x="321" y="0"/>
                    <a:pt x="0" y="1713"/>
                    <a:pt x="0" y="3825"/>
                  </a:cubicBezTo>
                  <a:lnTo>
                    <a:pt x="0" y="13628"/>
                  </a:lnTo>
                  <a:cubicBezTo>
                    <a:pt x="0" y="15741"/>
                    <a:pt x="321" y="17453"/>
                    <a:pt x="717" y="17453"/>
                  </a:cubicBezTo>
                  <a:lnTo>
                    <a:pt x="10250" y="17453"/>
                  </a:lnTo>
                  <a:lnTo>
                    <a:pt x="10698" y="21600"/>
                  </a:lnTo>
                  <a:lnTo>
                    <a:pt x="11145" y="17453"/>
                  </a:lnTo>
                  <a:lnTo>
                    <a:pt x="20883" y="17453"/>
                  </a:lnTo>
                  <a:cubicBezTo>
                    <a:pt x="21279" y="17453"/>
                    <a:pt x="21600" y="15741"/>
                    <a:pt x="21600" y="13628"/>
                  </a:cubicBezTo>
                  <a:lnTo>
                    <a:pt x="21600" y="3825"/>
                  </a:lnTo>
                  <a:cubicBezTo>
                    <a:pt x="21600" y="1713"/>
                    <a:pt x="21279" y="0"/>
                    <a:pt x="20883" y="0"/>
                  </a:cubicBezTo>
                  <a:lnTo>
                    <a:pt x="717" y="0"/>
                  </a:lnTo>
                  <a:close/>
                </a:path>
              </a:pathLst>
            </a:custGeom>
            <a:solidFill>
              <a:srgbClr val="DCE4EC"/>
            </a:solidFill>
            <a:ln w="25400" cap="flat">
              <a:solidFill>
                <a:srgbClr val="4B4B4B"/>
              </a:solidFill>
              <a:prstDash val="solid"/>
              <a:round/>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noAutofit/>
            </a:bodyPr>
            <a:lstStyle>
              <a:lvl1pPr algn="ctr">
                <a:defRPr>
                  <a:solidFill>
                    <a:srgbClr val="4B4B4B"/>
                  </a:solidFill>
                  <a:uFill>
                    <a:solidFill>
                      <a:srgbClr val="4B4B4B"/>
                    </a:solidFill>
                  </a:uFill>
                </a:defRPr>
              </a:lvl1pPr>
            </a:lstStyle>
            <a:p>
              <a:r>
                <a:t>Built-in function</a:t>
              </a:r>
            </a:p>
          </p:txBody>
        </p:sp>
        <p:sp>
          <p:nvSpPr>
            <p:cNvPr id="248" name="Rounded Rectangle"/>
            <p:cNvSpPr/>
            <p:nvPr/>
          </p:nvSpPr>
          <p:spPr>
            <a:xfrm>
              <a:off x="2235200" y="1168400"/>
              <a:ext cx="3162300" cy="698500"/>
            </a:xfrm>
            <a:prstGeom prst="roundRect">
              <a:avLst>
                <a:gd name="adj" fmla="val 27273"/>
              </a:avLst>
            </a:prstGeom>
            <a:noFill/>
            <a:ln w="25400" cap="flat">
              <a:solidFill>
                <a:srgbClr val="007ECF"/>
              </a:solidFill>
              <a:custDash>
                <a:ds d="200000" sp="200000"/>
              </a:custDash>
              <a:round/>
            </a:ln>
            <a:effectLst/>
          </p:spPr>
          <p:txBody>
            <a:bodyPr wrap="square" lIns="50800" tIns="50800" rIns="50800" bIns="50800" numCol="1" anchor="ctr">
              <a:noAutofit/>
            </a:bodyPr>
            <a:lstStyle/>
            <a:p>
              <a:pPr algn="ctr">
                <a:defRPr>
                  <a:solidFill>
                    <a:srgbClr val="4B4B4B"/>
                  </a:solidFill>
                  <a:uFill>
                    <a:solidFill>
                      <a:srgbClr val="4B4B4B"/>
                    </a:solidFill>
                  </a:uFill>
                </a:defRPr>
              </a:pPr>
              <a:endParaRPr/>
            </a:p>
          </p:txBody>
        </p:sp>
      </p:grpSp>
      <p:grpSp>
        <p:nvGrpSpPr>
          <p:cNvPr id="252" name="Group"/>
          <p:cNvGrpSpPr/>
          <p:nvPr/>
        </p:nvGrpSpPr>
        <p:grpSpPr>
          <a:xfrm>
            <a:off x="18338800" y="7594600"/>
            <a:ext cx="4292600" cy="2273300"/>
            <a:chOff x="0" y="0"/>
            <a:chExt cx="4292600" cy="2273300"/>
          </a:xfrm>
        </p:grpSpPr>
        <p:sp>
          <p:nvSpPr>
            <p:cNvPr id="250" name="User-defined function"/>
            <p:cNvSpPr/>
            <p:nvPr/>
          </p:nvSpPr>
          <p:spPr>
            <a:xfrm>
              <a:off x="0" y="783034"/>
              <a:ext cx="3873500" cy="1490266"/>
            </a:xfrm>
            <a:custGeom>
              <a:avLst/>
              <a:gdLst/>
              <a:ahLst/>
              <a:cxnLst>
                <a:cxn ang="0">
                  <a:pos x="wd2" y="hd2"/>
                </a:cxn>
                <a:cxn ang="5400000">
                  <a:pos x="wd2" y="hd2"/>
                </a:cxn>
                <a:cxn ang="10800000">
                  <a:pos x="wd2" y="hd2"/>
                </a:cxn>
                <a:cxn ang="16200000">
                  <a:pos x="wd2" y="hd2"/>
                </a:cxn>
              </a:cxnLst>
              <a:rect l="0" t="0" r="r" b="b"/>
              <a:pathLst>
                <a:path w="21600" h="21600" extrusionOk="0">
                  <a:moveTo>
                    <a:pt x="10742" y="0"/>
                  </a:moveTo>
                  <a:lnTo>
                    <a:pt x="10034" y="2272"/>
                  </a:lnTo>
                  <a:lnTo>
                    <a:pt x="1133" y="2272"/>
                  </a:lnTo>
                  <a:cubicBezTo>
                    <a:pt x="507" y="2272"/>
                    <a:pt x="0" y="3591"/>
                    <a:pt x="0" y="5217"/>
                  </a:cubicBezTo>
                  <a:lnTo>
                    <a:pt x="0" y="18655"/>
                  </a:lnTo>
                  <a:cubicBezTo>
                    <a:pt x="0" y="20281"/>
                    <a:pt x="507" y="21600"/>
                    <a:pt x="1133" y="21600"/>
                  </a:cubicBezTo>
                  <a:lnTo>
                    <a:pt x="20467" y="21600"/>
                  </a:lnTo>
                  <a:cubicBezTo>
                    <a:pt x="21093" y="21600"/>
                    <a:pt x="21600" y="20281"/>
                    <a:pt x="21600" y="18655"/>
                  </a:cubicBezTo>
                  <a:lnTo>
                    <a:pt x="21600" y="5217"/>
                  </a:lnTo>
                  <a:cubicBezTo>
                    <a:pt x="21600" y="3591"/>
                    <a:pt x="21093" y="2272"/>
                    <a:pt x="20467" y="2272"/>
                  </a:cubicBezTo>
                  <a:lnTo>
                    <a:pt x="11451" y="2272"/>
                  </a:lnTo>
                  <a:lnTo>
                    <a:pt x="10742" y="0"/>
                  </a:lnTo>
                  <a:close/>
                </a:path>
              </a:pathLst>
            </a:custGeom>
            <a:solidFill>
              <a:srgbClr val="DCE4EC"/>
            </a:solidFill>
            <a:ln w="25400" cap="flat">
              <a:solidFill>
                <a:srgbClr val="4B4B4B"/>
              </a:solidFill>
              <a:prstDash val="solid"/>
              <a:round/>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noAutofit/>
            </a:bodyPr>
            <a:lstStyle>
              <a:lvl1pPr algn="ctr">
                <a:defRPr>
                  <a:solidFill>
                    <a:srgbClr val="4B4B4B"/>
                  </a:solidFill>
                  <a:uFill>
                    <a:solidFill>
                      <a:srgbClr val="4B4B4B"/>
                    </a:solidFill>
                  </a:uFill>
                </a:defRPr>
              </a:lvl1pPr>
            </a:lstStyle>
            <a:p>
              <a:r>
                <a:t>User-defined function</a:t>
              </a:r>
            </a:p>
          </p:txBody>
        </p:sp>
        <p:sp>
          <p:nvSpPr>
            <p:cNvPr id="251" name="Rounded Rectangle"/>
            <p:cNvSpPr/>
            <p:nvPr/>
          </p:nvSpPr>
          <p:spPr>
            <a:xfrm>
              <a:off x="1130300" y="0"/>
              <a:ext cx="3162300" cy="698500"/>
            </a:xfrm>
            <a:prstGeom prst="roundRect">
              <a:avLst>
                <a:gd name="adj" fmla="val 27273"/>
              </a:avLst>
            </a:prstGeom>
            <a:noFill/>
            <a:ln w="25400" cap="flat">
              <a:solidFill>
                <a:srgbClr val="007ECF"/>
              </a:solidFill>
              <a:custDash>
                <a:ds d="200000" sp="200000"/>
              </a:custDash>
              <a:round/>
            </a:ln>
            <a:effectLst/>
          </p:spPr>
          <p:txBody>
            <a:bodyPr wrap="square" lIns="50800" tIns="50800" rIns="50800" bIns="50800" numCol="1" anchor="ctr">
              <a:noAutofit/>
            </a:bodyPr>
            <a:lstStyle/>
            <a:p>
              <a:pPr algn="ctr">
                <a:defRPr>
                  <a:solidFill>
                    <a:srgbClr val="4B4B4B"/>
                  </a:solidFill>
                  <a:uFill>
                    <a:solidFill>
                      <a:srgbClr val="4B4B4B"/>
                    </a:solidFill>
                  </a:uFill>
                </a:defRPr>
              </a:pPr>
              <a:endParaRPr/>
            </a:p>
          </p:txBody>
        </p:sp>
      </p:grpSp>
      <p:sp>
        <p:nvSpPr>
          <p:cNvPr id="253"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12</a:t>
            </a:fld>
            <a:endParaRPr/>
          </a:p>
        </p:txBody>
      </p:sp>
      <p:sp>
        <p:nvSpPr>
          <p:cNvPr id="254" name="http://pythontutor.com/composingprograms.html#code=from%20operator%20import%20mul%0Adef%20square%28x%29%3A%0A%20%20%20%20return%20mul%28x,%20x%29%0Asquare%28-2%29&amp;cumulative=true&amp;curInstr=0&amp;mode=display&amp;origin=composingprograms.js&amp;py=3&amp;rawInputLstJSON=%5B%5D"/>
          <p:cNvSpPr txBox="1"/>
          <p:nvPr/>
        </p:nvSpPr>
        <p:spPr>
          <a:xfrm>
            <a:off x="4203491" y="13217524"/>
            <a:ext cx="15977018" cy="2159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ctr">
              <a:defRPr sz="800"/>
            </a:lvl1pPr>
          </a:lstStyle>
          <a:p>
            <a:r>
              <a:rPr dirty="0"/>
              <a:t>http://</a:t>
            </a:r>
            <a:r>
              <a:rPr dirty="0" err="1"/>
              <a:t>pythontutor.com</a:t>
            </a:r>
            <a:r>
              <a:rPr dirty="0"/>
              <a:t>/</a:t>
            </a:r>
            <a:r>
              <a:rPr dirty="0" err="1"/>
              <a:t>composingprograms.html#code</a:t>
            </a:r>
            <a:r>
              <a:rPr dirty="0"/>
              <a:t>=from%20operator%20import%20mul%0Adef%20square%28x%29%3A%0A%20%20%20%20return%20mul%28x,%20x%29%0Asquare%28-2%29&amp;cumulative=</a:t>
            </a:r>
            <a:r>
              <a:rPr dirty="0" err="1"/>
              <a:t>true&amp;curInstr</a:t>
            </a:r>
            <a:r>
              <a:rPr dirty="0"/>
              <a:t>=0&amp;mode=</a:t>
            </a:r>
            <a:r>
              <a:rPr dirty="0" err="1"/>
              <a:t>display&amp;origin</a:t>
            </a:r>
            <a:r>
              <a:rPr dirty="0"/>
              <a:t>=</a:t>
            </a:r>
            <a:r>
              <a:rPr dirty="0" err="1"/>
              <a:t>composingprograms.js&amp;py</a:t>
            </a:r>
            <a:r>
              <a:rPr dirty="0"/>
              <a:t>=3&amp;rawInputLstJSON=%5B%5D</a:t>
            </a:r>
          </a:p>
        </p:txBody>
      </p:sp>
      <p:sp>
        <p:nvSpPr>
          <p:cNvPr id="30" name="(Demo)">
            <a:extLst>
              <a:ext uri="{FF2B5EF4-FFF2-40B4-BE49-F238E27FC236}">
                <a16:creationId xmlns:a16="http://schemas.microsoft.com/office/drawing/2014/main" id="{C3072EA9-78BC-5E47-82E3-E166117C0A54}"/>
              </a:ext>
            </a:extLst>
          </p:cNvPr>
          <p:cNvSpPr txBox="1"/>
          <p:nvPr/>
        </p:nvSpPr>
        <p:spPr>
          <a:xfrm>
            <a:off x="1739900" y="5353983"/>
            <a:ext cx="1994777" cy="59503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r>
              <a:rPr dirty="0"/>
              <a:t>(Demo</a:t>
            </a:r>
            <a:r>
              <a:rPr lang="en-US" dirty="0"/>
              <a:t>4</a:t>
            </a:r>
            <a:r>
              <a:rPr dirty="0"/>
              <a:t>)</a:t>
            </a:r>
          </a:p>
        </p:txBody>
      </p:sp>
    </p:spTree>
  </p:cSld>
  <p:clrMapOvr>
    <a:masterClrMapping/>
  </p:clrMapOvr>
  <p:transition/>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23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2" nodeType="clickEffect">
                                  <p:stCondLst>
                                    <p:cond delay="0"/>
                                  </p:stCondLst>
                                  <p:iterate>
                                    <p:tmAbs val="0"/>
                                  </p:iterate>
                                  <p:childTnLst>
                                    <p:set>
                                      <p:cBhvr>
                                        <p:cTn id="10" fill="hold"/>
                                        <p:tgtEl>
                                          <p:spTgt spid="234">
                                            <p:bg/>
                                          </p:spTgt>
                                        </p:tgtEl>
                                        <p:attrNameLst>
                                          <p:attrName>style.visibility</p:attrName>
                                        </p:attrNameLst>
                                      </p:cBhvr>
                                      <p:to>
                                        <p:strVal val="visible"/>
                                      </p:to>
                                    </p:set>
                                  </p:childTnLst>
                                </p:cTn>
                              </p:par>
                              <p:par>
                                <p:cTn id="11" presetID="1" presetClass="entr" presetSubtype="0" fill="hold" grpId="2" nodeType="withEffect">
                                  <p:stCondLst>
                                    <p:cond delay="0"/>
                                  </p:stCondLst>
                                  <p:iterate>
                                    <p:tmAbs val="0"/>
                                  </p:iterate>
                                  <p:childTnLst>
                                    <p:set>
                                      <p:cBhvr>
                                        <p:cTn id="12" fill="hold"/>
                                        <p:tgtEl>
                                          <p:spTgt spid="234">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2" nodeType="clickEffect">
                                  <p:stCondLst>
                                    <p:cond delay="0"/>
                                  </p:stCondLst>
                                  <p:iterate>
                                    <p:tmAbs val="0"/>
                                  </p:iterate>
                                  <p:childTnLst>
                                    <p:set>
                                      <p:cBhvr>
                                        <p:cTn id="16" fill="hold"/>
                                        <p:tgtEl>
                                          <p:spTgt spid="234">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2" nodeType="clickEffect">
                                  <p:stCondLst>
                                    <p:cond delay="0"/>
                                  </p:stCondLst>
                                  <p:iterate>
                                    <p:tmAbs val="0"/>
                                  </p:iterate>
                                  <p:childTnLst>
                                    <p:set>
                                      <p:cBhvr>
                                        <p:cTn id="20" fill="hold"/>
                                        <p:tgtEl>
                                          <p:spTgt spid="234">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3" nodeType="clickEffect">
                                  <p:stCondLst>
                                    <p:cond delay="0"/>
                                  </p:stCondLst>
                                  <p:iterate>
                                    <p:tmAbs val="0"/>
                                  </p:iterate>
                                  <p:childTnLst>
                                    <p:set>
                                      <p:cBhvr>
                                        <p:cTn id="28" fill="hold"/>
                                        <p:tgtEl>
                                          <p:spTgt spid="23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4" nodeType="clickEffect">
                                  <p:stCondLst>
                                    <p:cond delay="0"/>
                                  </p:stCondLst>
                                  <p:iterate>
                                    <p:tmAbs val="0"/>
                                  </p:iterate>
                                  <p:childTnLst>
                                    <p:set>
                                      <p:cBhvr>
                                        <p:cTn id="32" fill="hold"/>
                                        <p:tgtEl>
                                          <p:spTgt spid="24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5" nodeType="clickEffect">
                                  <p:stCondLst>
                                    <p:cond delay="0"/>
                                  </p:stCondLst>
                                  <p:iterate>
                                    <p:tmAbs val="0"/>
                                  </p:iterate>
                                  <p:childTnLst>
                                    <p:set>
                                      <p:cBhvr>
                                        <p:cTn id="36" fill="hold"/>
                                        <p:tgtEl>
                                          <p:spTgt spid="25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6" nodeType="clickEffect">
                                  <p:stCondLst>
                                    <p:cond delay="0"/>
                                  </p:stCondLst>
                                  <p:iterate>
                                    <p:tmAbs val="0"/>
                                  </p:iterate>
                                  <p:childTnLst>
                                    <p:set>
                                      <p:cBhvr>
                                        <p:cTn id="40" fill="hold"/>
                                        <p:tgtEl>
                                          <p:spTgt spid="237"/>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7" nodeType="clickEffect">
                                  <p:stCondLst>
                                    <p:cond delay="0"/>
                                  </p:stCondLst>
                                  <p:iterate>
                                    <p:tmAbs val="0"/>
                                  </p:iterate>
                                  <p:childTnLst>
                                    <p:set>
                                      <p:cBhvr>
                                        <p:cTn id="44" fill="hold"/>
                                        <p:tgtEl>
                                          <p:spTgt spid="240"/>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8" nodeType="clickEffect">
                                  <p:stCondLst>
                                    <p:cond delay="0"/>
                                  </p:stCondLst>
                                  <p:iterate>
                                    <p:tmAbs val="0"/>
                                  </p:iterate>
                                  <p:childTnLst>
                                    <p:set>
                                      <p:cBhvr>
                                        <p:cTn id="48" fill="hold"/>
                                        <p:tgtEl>
                                          <p:spTgt spid="243"/>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9" nodeType="clickEffect">
                                  <p:stCondLst>
                                    <p:cond delay="0"/>
                                  </p:stCondLst>
                                  <p:iterate>
                                    <p:tmAbs val="0"/>
                                  </p:iterate>
                                  <p:childTnLst>
                                    <p:set>
                                      <p:cBhvr>
                                        <p:cTn id="52" fill="hold"/>
                                        <p:tgtEl>
                                          <p:spTgt spid="2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1" grpId="3" animBg="1" advAuto="0"/>
      <p:bldP spid="233" grpId="1" animBg="1" advAuto="0"/>
      <p:bldP spid="234" grpId="2" build="p" bldLvl="5" animBg="1" advAuto="0"/>
      <p:bldP spid="237" grpId="6" animBg="1" advAuto="0"/>
      <p:bldP spid="240" grpId="7" animBg="1" advAuto="0"/>
      <p:bldP spid="243" grpId="8" animBg="1" advAuto="0"/>
      <p:bldP spid="246" grpId="9" animBg="1" advAuto="0"/>
      <p:bldP spid="249" grpId="4" animBg="1" advAuto="0"/>
      <p:bldP spid="252" grpId="5" animBg="1" advAuto="0"/>
      <p:bldP spid="30"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 name="Line"/>
          <p:cNvSpPr/>
          <p:nvPr/>
        </p:nvSpPr>
        <p:spPr>
          <a:xfrm flipV="1">
            <a:off x="838200" y="1698541"/>
            <a:ext cx="18599964" cy="84"/>
          </a:xfrm>
          <a:prstGeom prst="line">
            <a:avLst/>
          </a:prstGeom>
          <a:ln w="12700">
            <a:solidFill>
              <a:srgbClr val="B8B8B8"/>
            </a:solidFill>
            <a:prstDash val="dash"/>
          </a:ln>
        </p:spPr>
        <p:txBody>
          <a:bodyPr lIns="0" tIns="0" rIns="0" bIns="0"/>
          <a:lstStyle/>
          <a:p>
            <a:pPr marL="0" marR="0" defTabSz="457200">
              <a:defRPr sz="1200">
                <a:uFillTx/>
                <a:latin typeface="Helvetica"/>
                <a:ea typeface="Helvetica"/>
                <a:cs typeface="Helvetica"/>
                <a:sym typeface="Helvetica"/>
              </a:defRPr>
            </a:pPr>
            <a:endParaRPr/>
          </a:p>
        </p:txBody>
      </p:sp>
      <p:sp>
        <p:nvSpPr>
          <p:cNvPr id="257" name="Line"/>
          <p:cNvSpPr/>
          <p:nvPr/>
        </p:nvSpPr>
        <p:spPr>
          <a:xfrm>
            <a:off x="838200" y="13039725"/>
            <a:ext cx="22734714" cy="3288"/>
          </a:xfrm>
          <a:prstGeom prst="line">
            <a:avLst/>
          </a:prstGeom>
          <a:ln w="12700">
            <a:solidFill>
              <a:srgbClr val="B8B8B8"/>
            </a:solidFill>
            <a:prstDash val="dash"/>
          </a:ln>
        </p:spPr>
        <p:txBody>
          <a:bodyPr lIns="0" tIns="0" rIns="0" bIns="0"/>
          <a:lstStyle/>
          <a:p>
            <a:pPr marL="0" marR="0" defTabSz="457200">
              <a:defRPr sz="1200">
                <a:uFillTx/>
                <a:latin typeface="Helvetica"/>
                <a:ea typeface="Helvetica"/>
                <a:cs typeface="Helvetica"/>
                <a:sym typeface="Helvetica"/>
              </a:defRPr>
            </a:pPr>
            <a:endParaRPr/>
          </a:p>
        </p:txBody>
      </p:sp>
      <p:pic>
        <p:nvPicPr>
          <p:cNvPr id="258" name="droppedImage.png" descr="droppedImage.png"/>
          <p:cNvPicPr>
            <a:picLocks noChangeAspect="1"/>
          </p:cNvPicPr>
          <p:nvPr/>
        </p:nvPicPr>
        <p:blipFill>
          <a:blip r:embed="rId2">
            <a:extLst/>
          </a:blip>
          <a:stretch>
            <a:fillRect/>
          </a:stretch>
        </p:blipFill>
        <p:spPr>
          <a:xfrm>
            <a:off x="1739900" y="6337300"/>
            <a:ext cx="7200900" cy="2555158"/>
          </a:xfrm>
          <a:prstGeom prst="rect">
            <a:avLst/>
          </a:prstGeom>
          <a:ln w="12700"/>
        </p:spPr>
      </p:pic>
      <p:pic>
        <p:nvPicPr>
          <p:cNvPr id="259" name="droppedImage.png" descr="droppedImage.png"/>
          <p:cNvPicPr>
            <a:picLocks noChangeAspect="1"/>
          </p:cNvPicPr>
          <p:nvPr/>
        </p:nvPicPr>
        <p:blipFill>
          <a:blip r:embed="rId3">
            <a:extLst/>
          </a:blip>
          <a:stretch>
            <a:fillRect/>
          </a:stretch>
        </p:blipFill>
        <p:spPr>
          <a:xfrm>
            <a:off x="14249400" y="6388100"/>
            <a:ext cx="8389938" cy="5500688"/>
          </a:xfrm>
          <a:prstGeom prst="rect">
            <a:avLst/>
          </a:prstGeom>
          <a:ln w="12700"/>
        </p:spPr>
      </p:pic>
      <p:sp>
        <p:nvSpPr>
          <p:cNvPr id="260" name="Calling User-Defined Functions"/>
          <p:cNvSpPr txBox="1">
            <a:spLocks noGrp="1"/>
          </p:cNvSpPr>
          <p:nvPr>
            <p:ph type="title"/>
          </p:nvPr>
        </p:nvSpPr>
        <p:spPr>
          <a:prstGeom prst="rect">
            <a:avLst/>
          </a:prstGeom>
        </p:spPr>
        <p:txBody>
          <a:bodyPr/>
          <a:lstStyle/>
          <a:p>
            <a:r>
              <a:t>Calling User-Defined Functions</a:t>
            </a:r>
          </a:p>
        </p:txBody>
      </p:sp>
      <p:sp>
        <p:nvSpPr>
          <p:cNvPr id="261" name="Line"/>
          <p:cNvSpPr/>
          <p:nvPr/>
        </p:nvSpPr>
        <p:spPr>
          <a:xfrm>
            <a:off x="15328900" y="8191500"/>
            <a:ext cx="5994400" cy="1193800"/>
          </a:xfrm>
          <a:custGeom>
            <a:avLst/>
            <a:gdLst/>
            <a:ahLst/>
            <a:cxnLst>
              <a:cxn ang="0">
                <a:pos x="wd2" y="hd2"/>
              </a:cxn>
              <a:cxn ang="5400000">
                <a:pos x="wd2" y="hd2"/>
              </a:cxn>
              <a:cxn ang="10800000">
                <a:pos x="wd2" y="hd2"/>
              </a:cxn>
              <a:cxn ang="16200000">
                <a:pos x="wd2" y="hd2"/>
              </a:cxn>
            </a:cxnLst>
            <a:rect l="0" t="0" r="r" b="b"/>
            <a:pathLst>
              <a:path w="21598" h="21543" extrusionOk="0">
                <a:moveTo>
                  <a:pt x="21598" y="0"/>
                </a:moveTo>
                <a:cubicBezTo>
                  <a:pt x="21153" y="5206"/>
                  <a:pt x="21085" y="9022"/>
                  <a:pt x="18813" y="9055"/>
                </a:cubicBezTo>
                <a:cubicBezTo>
                  <a:pt x="16542" y="9089"/>
                  <a:pt x="3529" y="8332"/>
                  <a:pt x="2310" y="9519"/>
                </a:cubicBezTo>
                <a:cubicBezTo>
                  <a:pt x="1090" y="10706"/>
                  <a:pt x="-2" y="12468"/>
                  <a:pt x="0" y="17034"/>
                </a:cubicBezTo>
                <a:cubicBezTo>
                  <a:pt x="3" y="21600"/>
                  <a:pt x="0" y="21543"/>
                  <a:pt x="0" y="21543"/>
                </a:cubicBezTo>
              </a:path>
            </a:pathLst>
          </a:custGeom>
          <a:ln w="38100">
            <a:solidFill>
              <a:srgbClr val="A72E0E"/>
            </a:solidFill>
            <a:custDash>
              <a:ds d="200000" sp="200000"/>
            </a:custDash>
            <a:tailEnd type="stealth"/>
          </a:ln>
        </p:spPr>
        <p:txBody>
          <a:bodyPr lIns="50800" tIns="50800" rIns="50800" bIns="50800" anchor="ctr"/>
          <a:lstStyle/>
          <a:p>
            <a:pPr algn="ctr">
              <a:defRPr>
                <a:solidFill>
                  <a:srgbClr val="4B4B4B"/>
                </a:solidFill>
                <a:uFill>
                  <a:solidFill>
                    <a:srgbClr val="4B4B4B"/>
                  </a:solidFill>
                </a:uFill>
              </a:defRPr>
            </a:pPr>
            <a:endParaRPr/>
          </a:p>
        </p:txBody>
      </p:sp>
      <p:sp>
        <p:nvSpPr>
          <p:cNvPr id="262" name="Line"/>
          <p:cNvSpPr/>
          <p:nvPr/>
        </p:nvSpPr>
        <p:spPr>
          <a:xfrm>
            <a:off x="16281400" y="8191500"/>
            <a:ext cx="5981700" cy="1968501"/>
          </a:xfrm>
          <a:custGeom>
            <a:avLst/>
            <a:gdLst/>
            <a:ahLst/>
            <a:cxnLst>
              <a:cxn ang="0">
                <a:pos x="wd2" y="hd2"/>
              </a:cxn>
              <a:cxn ang="5400000">
                <a:pos x="wd2" y="hd2"/>
              </a:cxn>
              <a:cxn ang="10800000">
                <a:pos x="wd2" y="hd2"/>
              </a:cxn>
              <a:cxn ang="16200000">
                <a:pos x="wd2" y="hd2"/>
              </a:cxn>
            </a:cxnLst>
            <a:rect l="0" t="0" r="r" b="b"/>
            <a:pathLst>
              <a:path w="21598" h="21543" extrusionOk="0">
                <a:moveTo>
                  <a:pt x="21598" y="0"/>
                </a:moveTo>
                <a:cubicBezTo>
                  <a:pt x="21153" y="5206"/>
                  <a:pt x="21085" y="9022"/>
                  <a:pt x="18813" y="9055"/>
                </a:cubicBezTo>
                <a:cubicBezTo>
                  <a:pt x="16542" y="9089"/>
                  <a:pt x="3529" y="8332"/>
                  <a:pt x="2310" y="9519"/>
                </a:cubicBezTo>
                <a:cubicBezTo>
                  <a:pt x="1090" y="10706"/>
                  <a:pt x="-2" y="12468"/>
                  <a:pt x="0" y="17034"/>
                </a:cubicBezTo>
                <a:cubicBezTo>
                  <a:pt x="3" y="21600"/>
                  <a:pt x="0" y="21543"/>
                  <a:pt x="0" y="21543"/>
                </a:cubicBezTo>
              </a:path>
            </a:pathLst>
          </a:custGeom>
          <a:ln w="38100">
            <a:solidFill>
              <a:srgbClr val="A72E0E"/>
            </a:solidFill>
            <a:custDash>
              <a:ds d="200000" sp="200000"/>
            </a:custDash>
            <a:tailEnd type="stealth"/>
          </a:ln>
        </p:spPr>
        <p:txBody>
          <a:bodyPr lIns="50800" tIns="50800" rIns="50800" bIns="50800" anchor="ctr"/>
          <a:lstStyle/>
          <a:p>
            <a:pPr algn="ctr">
              <a:defRPr>
                <a:solidFill>
                  <a:srgbClr val="4B4B4B"/>
                </a:solidFill>
                <a:uFill>
                  <a:solidFill>
                    <a:srgbClr val="4B4B4B"/>
                  </a:solidFill>
                </a:uFill>
              </a:defRPr>
            </a:pPr>
            <a:endParaRPr/>
          </a:p>
        </p:txBody>
      </p:sp>
      <p:sp>
        <p:nvSpPr>
          <p:cNvPr id="263" name="A function’s signature has all the information needed to create a local frame"/>
          <p:cNvSpPr/>
          <p:nvPr/>
        </p:nvSpPr>
        <p:spPr>
          <a:xfrm>
            <a:off x="1930400" y="9779000"/>
            <a:ext cx="11010900" cy="1981201"/>
          </a:xfrm>
          <a:custGeom>
            <a:avLst/>
            <a:gdLst/>
            <a:ahLst/>
            <a:cxnLst>
              <a:cxn ang="0">
                <a:pos x="wd2" y="hd2"/>
              </a:cxn>
              <a:cxn ang="5400000">
                <a:pos x="wd2" y="hd2"/>
              </a:cxn>
              <a:cxn ang="10800000">
                <a:pos x="wd2" y="hd2"/>
              </a:cxn>
              <a:cxn ang="16200000">
                <a:pos x="wd2" y="hd2"/>
              </a:cxn>
            </a:cxnLst>
            <a:rect l="0" t="0" r="r" b="b"/>
            <a:pathLst>
              <a:path w="21600" h="21600" extrusionOk="0">
                <a:moveTo>
                  <a:pt x="0" y="18831"/>
                </a:moveTo>
                <a:lnTo>
                  <a:pt x="0" y="2769"/>
                </a:lnTo>
                <a:cubicBezTo>
                  <a:pt x="0" y="1240"/>
                  <a:pt x="223" y="0"/>
                  <a:pt x="498" y="0"/>
                </a:cubicBezTo>
                <a:lnTo>
                  <a:pt x="21102" y="0"/>
                </a:lnTo>
                <a:cubicBezTo>
                  <a:pt x="21377" y="0"/>
                  <a:pt x="21600" y="1240"/>
                  <a:pt x="21600" y="2769"/>
                </a:cubicBezTo>
                <a:lnTo>
                  <a:pt x="21600" y="18831"/>
                </a:lnTo>
                <a:cubicBezTo>
                  <a:pt x="21600" y="20360"/>
                  <a:pt x="21377" y="21600"/>
                  <a:pt x="21102" y="21600"/>
                </a:cubicBezTo>
                <a:lnTo>
                  <a:pt x="498" y="21600"/>
                </a:lnTo>
                <a:cubicBezTo>
                  <a:pt x="223" y="21600"/>
                  <a:pt x="0" y="20360"/>
                  <a:pt x="0" y="18831"/>
                </a:cubicBezTo>
                <a:close/>
              </a:path>
            </a:pathLst>
          </a:custGeom>
          <a:solidFill>
            <a:srgbClr val="F4F8FD"/>
          </a:solidFill>
          <a:ln w="25400">
            <a:solidFill>
              <a:srgbClr val="4B4B4B"/>
            </a:solidFill>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p>
            <a:pPr algn="ctr">
              <a:defRPr>
                <a:solidFill>
                  <a:srgbClr val="4B4B4B"/>
                </a:solidFill>
                <a:uFill>
                  <a:solidFill>
                    <a:srgbClr val="4B4B4B"/>
                  </a:solidFill>
                </a:uFill>
              </a:defRPr>
            </a:pPr>
            <a:r>
              <a:t>A function’s signature has all the information needed to create a local frame</a:t>
            </a:r>
          </a:p>
        </p:txBody>
      </p:sp>
      <p:sp>
        <p:nvSpPr>
          <p:cNvPr id="264"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13</a:t>
            </a:fld>
            <a:endParaRPr/>
          </a:p>
        </p:txBody>
      </p:sp>
      <p:sp>
        <p:nvSpPr>
          <p:cNvPr id="265" name="Procedure for calling/applying user-defined functions (version 1):"/>
          <p:cNvSpPr txBox="1"/>
          <p:nvPr/>
        </p:nvSpPr>
        <p:spPr>
          <a:xfrm>
            <a:off x="1168400" y="2223492"/>
            <a:ext cx="16344028" cy="5842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b="1"/>
            </a:lvl1pPr>
          </a:lstStyle>
          <a:p>
            <a:r>
              <a:t>Procedure for calling/applying user-defined functions (version 1):</a:t>
            </a:r>
          </a:p>
        </p:txBody>
      </p:sp>
      <p:sp>
        <p:nvSpPr>
          <p:cNvPr id="266" name="Add a local frame, forming a new environment…"/>
          <p:cNvSpPr txBox="1"/>
          <p:nvPr/>
        </p:nvSpPr>
        <p:spPr>
          <a:xfrm>
            <a:off x="2667000" y="2984500"/>
            <a:ext cx="20904200" cy="19812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marL="894080" indent="-812800">
              <a:spcBef>
                <a:spcPts val="1700"/>
              </a:spcBef>
              <a:buSzPct val="100000"/>
              <a:buAutoNum type="arabicPeriod"/>
            </a:pPr>
            <a:r>
              <a:t>Add a local frame, forming a new environment</a:t>
            </a:r>
          </a:p>
          <a:p>
            <a:pPr marL="894080" indent="-812800">
              <a:spcBef>
                <a:spcPts val="1700"/>
              </a:spcBef>
              <a:buSzPct val="100000"/>
              <a:buAutoNum type="arabicPeriod"/>
            </a:pPr>
            <a:r>
              <a:t>Bind the function's formal parameters to its arguments in that frame</a:t>
            </a:r>
          </a:p>
          <a:p>
            <a:pPr marL="894080" indent="-812800">
              <a:spcBef>
                <a:spcPts val="1700"/>
              </a:spcBef>
              <a:buSzPct val="100000"/>
              <a:buAutoNum type="arabicPeriod"/>
            </a:pPr>
            <a:r>
              <a:t>Execute the body of the function in that new environment</a:t>
            </a:r>
          </a:p>
        </p:txBody>
      </p:sp>
      <p:sp>
        <p:nvSpPr>
          <p:cNvPr id="267" name="http://pythontutor.com/composingprograms.html#code=from%20operator%20import%20mul%0Adef%20square%28x%29%3A%0A%20%20%20%20return%20mul%28x,%20x%29%0Asquare%28-2%29&amp;cumulative=true&amp;curInstr=0&amp;mode=display&amp;origin=composingprograms.js&amp;py=3&amp;rawInputLstJSON=%5B%5D"/>
          <p:cNvSpPr txBox="1"/>
          <p:nvPr/>
        </p:nvSpPr>
        <p:spPr>
          <a:xfrm>
            <a:off x="4203491" y="13217524"/>
            <a:ext cx="15977018" cy="2159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ctr">
              <a:defRPr sz="800"/>
            </a:lvl1pPr>
          </a:lstStyle>
          <a:p>
            <a:r>
              <a:t>http://pythontutor.com/composingprograms.html#code=from%20operator%20import%20mul%0Adef%20square%28x%29%3A%0A%20%20%20%20return%20mul%28x,%20x%29%0Asquare%28-2%29&amp;cumulative=true&amp;curInstr=0&amp;mode=display&amp;origin=composingprograms.js&amp;py=3&amp;rawInputLstJSON=%5B%5D</a:t>
            </a:r>
          </a:p>
        </p:txBody>
      </p:sp>
    </p:spTree>
  </p:cSld>
  <p:clrMapOvr>
    <a:masterClrMapping/>
  </p:clrMapOvr>
  <p:transition/>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26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8" presetClass="entr" presetSubtype="12" fill="hold" grpId="2" nodeType="clickEffect">
                                  <p:stCondLst>
                                    <p:cond delay="0"/>
                                  </p:stCondLst>
                                  <p:iterate>
                                    <p:tmAbs val="0"/>
                                  </p:iterate>
                                  <p:childTnLst>
                                    <p:set>
                                      <p:cBhvr>
                                        <p:cTn id="10" fill="hold"/>
                                        <p:tgtEl>
                                          <p:spTgt spid="261"/>
                                        </p:tgtEl>
                                        <p:attrNameLst>
                                          <p:attrName>style.visibility</p:attrName>
                                        </p:attrNameLst>
                                      </p:cBhvr>
                                      <p:to>
                                        <p:strVal val="visible"/>
                                      </p:to>
                                    </p:set>
                                    <p:animEffect transition="in" filter="strips(downLeft)">
                                      <p:cBhvr>
                                        <p:cTn id="11" dur="500"/>
                                        <p:tgtEl>
                                          <p:spTgt spid="261"/>
                                        </p:tgtEl>
                                      </p:cBhvr>
                                    </p:animEffect>
                                  </p:childTnLst>
                                </p:cTn>
                              </p:par>
                            </p:childTnLst>
                          </p:cTn>
                        </p:par>
                      </p:childTnLst>
                    </p:cTn>
                  </p:par>
                  <p:par>
                    <p:cTn id="12" fill="hold">
                      <p:stCondLst>
                        <p:cond delay="indefinite"/>
                      </p:stCondLst>
                      <p:childTnLst>
                        <p:par>
                          <p:cTn id="13" fill="hold">
                            <p:stCondLst>
                              <p:cond delay="0"/>
                            </p:stCondLst>
                            <p:childTnLst>
                              <p:par>
                                <p:cTn id="14" presetID="18" presetClass="entr" presetSubtype="12" fill="hold" grpId="3" nodeType="clickEffect">
                                  <p:stCondLst>
                                    <p:cond delay="0"/>
                                  </p:stCondLst>
                                  <p:iterate>
                                    <p:tmAbs val="0"/>
                                  </p:iterate>
                                  <p:childTnLst>
                                    <p:set>
                                      <p:cBhvr>
                                        <p:cTn id="15" fill="hold"/>
                                        <p:tgtEl>
                                          <p:spTgt spid="262"/>
                                        </p:tgtEl>
                                        <p:attrNameLst>
                                          <p:attrName>style.visibility</p:attrName>
                                        </p:attrNameLst>
                                      </p:cBhvr>
                                      <p:to>
                                        <p:strVal val="visible"/>
                                      </p:to>
                                    </p:set>
                                    <p:animEffect transition="in" filter="strips(downLeft)">
                                      <p:cBhvr>
                                        <p:cTn id="16" dur="500"/>
                                        <p:tgtEl>
                                          <p:spTgt spid="2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1" grpId="2" animBg="1" advAuto="0"/>
      <p:bldP spid="262" grpId="3" animBg="1" advAuto="0"/>
      <p:bldP spid="263" grpId="1" animBg="1" advAuto="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 name="Line"/>
          <p:cNvSpPr/>
          <p:nvPr/>
        </p:nvSpPr>
        <p:spPr>
          <a:xfrm flipV="1">
            <a:off x="838200" y="1698541"/>
            <a:ext cx="18599964" cy="84"/>
          </a:xfrm>
          <a:prstGeom prst="line">
            <a:avLst/>
          </a:prstGeom>
          <a:ln w="12700">
            <a:solidFill>
              <a:srgbClr val="B8B8B8"/>
            </a:solidFill>
            <a:prstDash val="dash"/>
          </a:ln>
        </p:spPr>
        <p:txBody>
          <a:bodyPr lIns="0" tIns="0" rIns="0" bIns="0"/>
          <a:lstStyle/>
          <a:p>
            <a:pPr marL="0" marR="0" defTabSz="457200">
              <a:defRPr sz="1200">
                <a:uFillTx/>
                <a:latin typeface="Helvetica"/>
                <a:ea typeface="Helvetica"/>
                <a:cs typeface="Helvetica"/>
                <a:sym typeface="Helvetica"/>
              </a:defRPr>
            </a:pPr>
            <a:endParaRPr/>
          </a:p>
        </p:txBody>
      </p:sp>
      <p:sp>
        <p:nvSpPr>
          <p:cNvPr id="270" name="Line"/>
          <p:cNvSpPr/>
          <p:nvPr/>
        </p:nvSpPr>
        <p:spPr>
          <a:xfrm>
            <a:off x="838200" y="13039725"/>
            <a:ext cx="22734714" cy="3288"/>
          </a:xfrm>
          <a:prstGeom prst="line">
            <a:avLst/>
          </a:prstGeom>
          <a:ln w="12700">
            <a:solidFill>
              <a:srgbClr val="B8B8B8"/>
            </a:solidFill>
            <a:prstDash val="dash"/>
          </a:ln>
        </p:spPr>
        <p:txBody>
          <a:bodyPr lIns="0" tIns="0" rIns="0" bIns="0"/>
          <a:lstStyle/>
          <a:p>
            <a:pPr marL="0" marR="0" defTabSz="457200">
              <a:defRPr sz="1200">
                <a:uFillTx/>
                <a:latin typeface="Helvetica"/>
                <a:ea typeface="Helvetica"/>
                <a:cs typeface="Helvetica"/>
                <a:sym typeface="Helvetica"/>
              </a:defRPr>
            </a:pPr>
            <a:endParaRPr/>
          </a:p>
        </p:txBody>
      </p:sp>
      <p:sp>
        <p:nvSpPr>
          <p:cNvPr id="271" name="Rounded Rectangle"/>
          <p:cNvSpPr/>
          <p:nvPr/>
        </p:nvSpPr>
        <p:spPr>
          <a:xfrm>
            <a:off x="1353467" y="5727700"/>
            <a:ext cx="21842536" cy="3117605"/>
          </a:xfrm>
          <a:prstGeom prst="roundRect">
            <a:avLst>
              <a:gd name="adj" fmla="val 6410"/>
            </a:avLst>
          </a:prstGeom>
          <a:solidFill>
            <a:srgbClr val="F4F8FD"/>
          </a:solidFill>
          <a:ln w="38100">
            <a:solidFill>
              <a:srgbClr val="878787"/>
            </a:solidFill>
          </a:ln>
        </p:spPr>
        <p:txBody>
          <a:bodyPr lIns="50800" tIns="50800" rIns="50800" bIns="50800" anchor="ctr"/>
          <a:lstStyle/>
          <a:p>
            <a:pPr algn="ctr">
              <a:defRPr>
                <a:solidFill>
                  <a:srgbClr val="4B4B4B"/>
                </a:solidFill>
                <a:uFill>
                  <a:solidFill>
                    <a:srgbClr val="4B4B4B"/>
                  </a:solidFill>
                </a:uFill>
              </a:defRPr>
            </a:pPr>
            <a:endParaRPr/>
          </a:p>
        </p:txBody>
      </p:sp>
      <p:sp>
        <p:nvSpPr>
          <p:cNvPr id="272" name="Looking Up Names In Environments"/>
          <p:cNvSpPr txBox="1">
            <a:spLocks noGrp="1"/>
          </p:cNvSpPr>
          <p:nvPr>
            <p:ph type="title"/>
          </p:nvPr>
        </p:nvSpPr>
        <p:spPr>
          <a:prstGeom prst="rect">
            <a:avLst/>
          </a:prstGeom>
        </p:spPr>
        <p:txBody>
          <a:bodyPr/>
          <a:lstStyle/>
          <a:p>
            <a:r>
              <a:t>Looking Up Names In Environments</a:t>
            </a:r>
          </a:p>
        </p:txBody>
      </p:sp>
      <p:sp>
        <p:nvSpPr>
          <p:cNvPr id="273" name="Every expression is evaluated in the context of an environment.…"/>
          <p:cNvSpPr txBox="1">
            <a:spLocks noGrp="1"/>
          </p:cNvSpPr>
          <p:nvPr>
            <p:ph type="body" idx="1"/>
          </p:nvPr>
        </p:nvSpPr>
        <p:spPr>
          <a:xfrm>
            <a:off x="1727200" y="2451100"/>
            <a:ext cx="22720300" cy="9753600"/>
          </a:xfrm>
          <a:prstGeom prst="rect">
            <a:avLst/>
          </a:prstGeom>
        </p:spPr>
        <p:txBody>
          <a:bodyPr/>
          <a:lstStyle/>
          <a:p>
            <a:pPr indent="50799"/>
            <a:r>
              <a:t>Every expression is evaluated in the context of an environment.</a:t>
            </a:r>
          </a:p>
          <a:p>
            <a:pPr indent="50799">
              <a:spcBef>
                <a:spcPts val="4200"/>
              </a:spcBef>
            </a:pPr>
            <a:r>
              <a:t>So far, the current environment is either:</a:t>
            </a:r>
          </a:p>
          <a:p>
            <a:pPr marL="944880" indent="-812800">
              <a:spcBef>
                <a:spcPts val="2000"/>
              </a:spcBef>
              <a:buSzPct val="100000"/>
              <a:buChar char="•"/>
            </a:pPr>
            <a:r>
              <a:t>The global frame alone, or</a:t>
            </a:r>
          </a:p>
          <a:p>
            <a:pPr marL="944880" indent="-812800">
              <a:spcBef>
                <a:spcPts val="2000"/>
              </a:spcBef>
              <a:buSzPct val="100000"/>
              <a:buChar char="•"/>
            </a:pPr>
            <a:r>
              <a:t>A local frame, followed by the global frame.</a:t>
            </a:r>
          </a:p>
          <a:p>
            <a:pPr indent="50799">
              <a:spcBef>
                <a:spcPts val="4200"/>
              </a:spcBef>
              <a:defRPr b="1" i="1">
                <a:solidFill>
                  <a:srgbClr val="E11831"/>
                </a:solidFill>
              </a:defRPr>
            </a:pPr>
            <a:r>
              <a:t>Most important two things I’ll say all day:</a:t>
            </a:r>
          </a:p>
          <a:p>
            <a:pPr indent="50799">
              <a:spcBef>
                <a:spcPts val="2500"/>
              </a:spcBef>
            </a:pPr>
            <a:r>
              <a:t>An environment is a sequence of frames.</a:t>
            </a:r>
          </a:p>
          <a:p>
            <a:pPr indent="50799">
              <a:spcBef>
                <a:spcPts val="2500"/>
              </a:spcBef>
            </a:pPr>
            <a:r>
              <a:t>A name evaluates to the value bound to that name in the earliest frame of the current environment in which that name is found.</a:t>
            </a:r>
          </a:p>
          <a:p>
            <a:pPr indent="50799">
              <a:spcBef>
                <a:spcPts val="4200"/>
              </a:spcBef>
            </a:pPr>
            <a:r>
              <a:t>E.g., to look up some name in the body of the square function:</a:t>
            </a:r>
          </a:p>
          <a:p>
            <a:pPr marL="944880" indent="-812800">
              <a:spcBef>
                <a:spcPts val="2000"/>
              </a:spcBef>
              <a:buSzPct val="100000"/>
              <a:buChar char="•"/>
            </a:pPr>
            <a:r>
              <a:t>Look for that name in the local frame.</a:t>
            </a:r>
          </a:p>
          <a:p>
            <a:pPr marL="944880" indent="-812800">
              <a:spcBef>
                <a:spcPts val="2000"/>
              </a:spcBef>
              <a:buSzPct val="100000"/>
              <a:buChar char="•"/>
            </a:pPr>
            <a:r>
              <a:t>If not found, look for it in the global frame.</a:t>
            </a:r>
            <a:br/>
            <a:r>
              <a:t>(Built-in names like “max” are in the global frame too, </a:t>
            </a:r>
            <a:br/>
            <a:r>
              <a:t> but we don’t draw them in environment diagrams.)</a:t>
            </a:r>
          </a:p>
        </p:txBody>
      </p:sp>
      <p:sp>
        <p:nvSpPr>
          <p:cNvPr id="274" name="(Demo)"/>
          <p:cNvSpPr txBox="1"/>
          <p:nvPr/>
        </p:nvSpPr>
        <p:spPr>
          <a:xfrm>
            <a:off x="11360189" y="12194520"/>
            <a:ext cx="1994777" cy="59503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r>
              <a:rPr dirty="0"/>
              <a:t>(Demo</a:t>
            </a:r>
            <a:r>
              <a:rPr lang="en-US" dirty="0"/>
              <a:t>5</a:t>
            </a:r>
            <a:r>
              <a:rPr dirty="0"/>
              <a:t>)</a:t>
            </a:r>
          </a:p>
        </p:txBody>
      </p:sp>
      <p:sp>
        <p:nvSpPr>
          <p:cNvPr id="275"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14</a:t>
            </a:fld>
            <a:endParaRPr/>
          </a:p>
        </p:txBody>
      </p:sp>
    </p:spTree>
  </p:cSld>
  <p:clrMapOvr>
    <a:masterClrMapping/>
  </p:clrMapOvr>
  <p:transition/>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273">
                                            <p:bg/>
                                          </p:spTgt>
                                        </p:tgtEl>
                                        <p:attrNameLst>
                                          <p:attrName>style.visibility</p:attrName>
                                        </p:attrNameLst>
                                      </p:cBhvr>
                                      <p:to>
                                        <p:strVal val="visible"/>
                                      </p:to>
                                    </p:set>
                                  </p:childTnLst>
                                </p:cTn>
                              </p:par>
                              <p:par>
                                <p:cTn id="7" presetID="1" presetClass="entr" presetSubtype="0" fill="hold" grpId="1" nodeType="withEffect">
                                  <p:stCondLst>
                                    <p:cond delay="0"/>
                                  </p:stCondLst>
                                  <p:iterate>
                                    <p:tmAbs val="0"/>
                                  </p:iterate>
                                  <p:childTnLst>
                                    <p:set>
                                      <p:cBhvr>
                                        <p:cTn id="8" fill="hold"/>
                                        <p:tgtEl>
                                          <p:spTgt spid="27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1" nodeType="clickEffect">
                                  <p:stCondLst>
                                    <p:cond delay="0"/>
                                  </p:stCondLst>
                                  <p:iterate>
                                    <p:tmAbs val="0"/>
                                  </p:iterate>
                                  <p:childTnLst>
                                    <p:set>
                                      <p:cBhvr>
                                        <p:cTn id="12" fill="hold"/>
                                        <p:tgtEl>
                                          <p:spTgt spid="27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1" nodeType="clickEffect">
                                  <p:stCondLst>
                                    <p:cond delay="0"/>
                                  </p:stCondLst>
                                  <p:iterate>
                                    <p:tmAbs val="0"/>
                                  </p:iterate>
                                  <p:childTnLst>
                                    <p:set>
                                      <p:cBhvr>
                                        <p:cTn id="16" fill="hold"/>
                                        <p:tgtEl>
                                          <p:spTgt spid="27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1" nodeType="clickEffect">
                                  <p:stCondLst>
                                    <p:cond delay="0"/>
                                  </p:stCondLst>
                                  <p:iterate>
                                    <p:tmAbs val="0"/>
                                  </p:iterate>
                                  <p:childTnLst>
                                    <p:set>
                                      <p:cBhvr>
                                        <p:cTn id="20" fill="hold"/>
                                        <p:tgtEl>
                                          <p:spTgt spid="273">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1" nodeType="clickEffect">
                                  <p:stCondLst>
                                    <p:cond delay="0"/>
                                  </p:stCondLst>
                                  <p:iterate>
                                    <p:tmAbs val="0"/>
                                  </p:iterate>
                                  <p:childTnLst>
                                    <p:set>
                                      <p:cBhvr>
                                        <p:cTn id="24" fill="hold"/>
                                        <p:tgtEl>
                                          <p:spTgt spid="273">
                                            <p:txEl>
                                              <p:pRg st="4" end="4"/>
                                            </p:txEl>
                                          </p:spTgt>
                                        </p:tgtEl>
                                        <p:attrNameLst>
                                          <p:attrName>style.visibility</p:attrName>
                                        </p:attrNameLst>
                                      </p:cBhvr>
                                      <p:to>
                                        <p:strVal val="visible"/>
                                      </p:to>
                                    </p:set>
                                  </p:childTnLst>
                                </p:cTn>
                              </p:par>
                            </p:childTnLst>
                          </p:cTn>
                        </p:par>
                        <p:par>
                          <p:cTn id="25" fill="hold">
                            <p:stCondLst>
                              <p:cond delay="0"/>
                            </p:stCondLst>
                            <p:childTnLst>
                              <p:par>
                                <p:cTn id="26" presetID="1" presetClass="entr" presetSubtype="0" fill="hold" grpId="2" nodeType="afterEffect">
                                  <p:stCondLst>
                                    <p:cond delay="0"/>
                                  </p:stCondLst>
                                  <p:iterate>
                                    <p:tmAbs val="0"/>
                                  </p:iterate>
                                  <p:childTnLst>
                                    <p:set>
                                      <p:cBhvr>
                                        <p:cTn id="27" fill="hold"/>
                                        <p:tgtEl>
                                          <p:spTgt spid="271"/>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1" nodeType="clickEffect">
                                  <p:stCondLst>
                                    <p:cond delay="0"/>
                                  </p:stCondLst>
                                  <p:iterate>
                                    <p:tmAbs val="0"/>
                                  </p:iterate>
                                  <p:childTnLst>
                                    <p:set>
                                      <p:cBhvr>
                                        <p:cTn id="31" fill="hold"/>
                                        <p:tgtEl>
                                          <p:spTgt spid="273">
                                            <p:txEl>
                                              <p:pRg st="5" end="5"/>
                                            </p:txEl>
                                          </p:spTgt>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1" nodeType="clickEffect">
                                  <p:stCondLst>
                                    <p:cond delay="0"/>
                                  </p:stCondLst>
                                  <p:iterate>
                                    <p:tmAbs val="0"/>
                                  </p:iterate>
                                  <p:childTnLst>
                                    <p:set>
                                      <p:cBhvr>
                                        <p:cTn id="35" fill="hold"/>
                                        <p:tgtEl>
                                          <p:spTgt spid="273">
                                            <p:txEl>
                                              <p:pRg st="6" end="6"/>
                                            </p:txEl>
                                          </p:spTgt>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1" nodeType="clickEffect">
                                  <p:stCondLst>
                                    <p:cond delay="0"/>
                                  </p:stCondLst>
                                  <p:iterate>
                                    <p:tmAbs val="0"/>
                                  </p:iterate>
                                  <p:childTnLst>
                                    <p:set>
                                      <p:cBhvr>
                                        <p:cTn id="39" fill="hold"/>
                                        <p:tgtEl>
                                          <p:spTgt spid="273">
                                            <p:txEl>
                                              <p:pRg st="7" end="7"/>
                                            </p:txEl>
                                          </p:spTgt>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1" nodeType="clickEffect">
                                  <p:stCondLst>
                                    <p:cond delay="0"/>
                                  </p:stCondLst>
                                  <p:iterate>
                                    <p:tmAbs val="0"/>
                                  </p:iterate>
                                  <p:childTnLst>
                                    <p:set>
                                      <p:cBhvr>
                                        <p:cTn id="43" fill="hold"/>
                                        <p:tgtEl>
                                          <p:spTgt spid="273">
                                            <p:txEl>
                                              <p:pRg st="8" end="8"/>
                                            </p:txEl>
                                          </p:spTgt>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1" nodeType="clickEffect">
                                  <p:stCondLst>
                                    <p:cond delay="0"/>
                                  </p:stCondLst>
                                  <p:iterate>
                                    <p:tmAbs val="0"/>
                                  </p:iterate>
                                  <p:childTnLst>
                                    <p:set>
                                      <p:cBhvr>
                                        <p:cTn id="47" fill="hold"/>
                                        <p:tgtEl>
                                          <p:spTgt spid="273">
                                            <p:txEl>
                                              <p:pRg st="9" end="9"/>
                                            </p:txEl>
                                          </p:spTgt>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3" nodeType="clickEffect">
                                  <p:stCondLst>
                                    <p:cond delay="0"/>
                                  </p:stCondLst>
                                  <p:iterate>
                                    <p:tmAbs val="0"/>
                                  </p:iterate>
                                  <p:childTnLst>
                                    <p:set>
                                      <p:cBhvr>
                                        <p:cTn id="51" fill="hold"/>
                                        <p:tgtEl>
                                          <p:spTgt spid="2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1" grpId="2" animBg="1" advAuto="0"/>
      <p:bldP spid="273" grpId="1" build="p" bldLvl="5" animBg="1" advAuto="0"/>
      <p:bldP spid="274" grpId="3" animBg="1" advAuto="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Line"/>
          <p:cNvSpPr/>
          <p:nvPr/>
        </p:nvSpPr>
        <p:spPr>
          <a:xfrm flipV="1">
            <a:off x="838200" y="1698541"/>
            <a:ext cx="18599964" cy="84"/>
          </a:xfrm>
          <a:prstGeom prst="line">
            <a:avLst/>
          </a:prstGeom>
          <a:ln w="12700">
            <a:solidFill>
              <a:srgbClr val="B8B8B8"/>
            </a:solidFill>
            <a:prstDash val="dash"/>
          </a:ln>
        </p:spPr>
        <p:txBody>
          <a:bodyPr lIns="0" tIns="0" rIns="0" bIns="0"/>
          <a:lstStyle/>
          <a:p>
            <a:pPr marL="0" marR="0" defTabSz="457200">
              <a:defRPr sz="1200">
                <a:uFillTx/>
                <a:latin typeface="Helvetica"/>
                <a:ea typeface="Helvetica"/>
                <a:cs typeface="Helvetica"/>
                <a:sym typeface="Helvetica"/>
              </a:defRPr>
            </a:pPr>
            <a:endParaRPr/>
          </a:p>
        </p:txBody>
      </p:sp>
      <p:sp>
        <p:nvSpPr>
          <p:cNvPr id="140" name="Line"/>
          <p:cNvSpPr/>
          <p:nvPr/>
        </p:nvSpPr>
        <p:spPr>
          <a:xfrm>
            <a:off x="838200" y="13039725"/>
            <a:ext cx="22734714" cy="3288"/>
          </a:xfrm>
          <a:prstGeom prst="line">
            <a:avLst/>
          </a:prstGeom>
          <a:ln w="12700">
            <a:solidFill>
              <a:srgbClr val="B8B8B8"/>
            </a:solidFill>
            <a:prstDash val="dash"/>
          </a:ln>
        </p:spPr>
        <p:txBody>
          <a:bodyPr lIns="0" tIns="0" rIns="0" bIns="0"/>
          <a:lstStyle/>
          <a:p>
            <a:pPr marL="0" marR="0" defTabSz="457200">
              <a:defRPr sz="1200">
                <a:uFillTx/>
                <a:latin typeface="Helvetica"/>
                <a:ea typeface="Helvetica"/>
                <a:cs typeface="Helvetica"/>
                <a:sym typeface="Helvetica"/>
              </a:defRPr>
            </a:pPr>
            <a:endParaRPr/>
          </a:p>
        </p:txBody>
      </p:sp>
      <p:sp>
        <p:nvSpPr>
          <p:cNvPr id="141" name="Collaboration"/>
          <p:cNvSpPr txBox="1">
            <a:spLocks noGrp="1"/>
          </p:cNvSpPr>
          <p:nvPr>
            <p:ph type="title"/>
          </p:nvPr>
        </p:nvSpPr>
        <p:spPr>
          <a:prstGeom prst="rect">
            <a:avLst/>
          </a:prstGeom>
        </p:spPr>
        <p:txBody>
          <a:bodyPr/>
          <a:lstStyle/>
          <a:p>
            <a:r>
              <a:rPr lang="en-US" dirty="0"/>
              <a:t>Announcements</a:t>
            </a:r>
            <a:endParaRPr dirty="0"/>
          </a:p>
        </p:txBody>
      </p:sp>
      <p:sp>
        <p:nvSpPr>
          <p:cNvPr id="142" name="Discuss everything with each other; learn from your fellow students!…"/>
          <p:cNvSpPr txBox="1">
            <a:spLocks noGrp="1"/>
          </p:cNvSpPr>
          <p:nvPr>
            <p:ph type="body" idx="1"/>
          </p:nvPr>
        </p:nvSpPr>
        <p:spPr>
          <a:xfrm>
            <a:off x="838199" y="1380599"/>
            <a:ext cx="22980805" cy="11247933"/>
          </a:xfrm>
          <a:prstGeom prst="rect">
            <a:avLst/>
          </a:prstGeom>
        </p:spPr>
        <p:txBody>
          <a:bodyPr/>
          <a:lstStyle/>
          <a:p>
            <a:endParaRPr lang="en-US" b="1" dirty="0"/>
          </a:p>
          <a:p>
            <a:pPr marL="538480" indent="-457200">
              <a:spcBef>
                <a:spcPts val="0"/>
              </a:spcBef>
              <a:buFont typeface="Arial" panose="020B0604020202020204" pitchFamily="34" charset="0"/>
              <a:buChar char="•"/>
            </a:pPr>
            <a:r>
              <a:rPr lang="en-US" dirty="0"/>
              <a:t>There’s still room for lots of students to join the course! (so, I’ll sign all Concurrent Enrollment forms)…yay!</a:t>
            </a:r>
          </a:p>
          <a:p>
            <a:pPr marL="538480" indent="-457200">
              <a:buFont typeface="Arial" panose="020B0604020202020204" pitchFamily="34" charset="0"/>
              <a:buChar char="•"/>
            </a:pPr>
            <a:r>
              <a:rPr lang="en-US" dirty="0"/>
              <a:t>Our website cs61a.org has all the information you need, link to Piazza, no need for </a:t>
            </a:r>
            <a:r>
              <a:rPr lang="en-US" dirty="0" err="1"/>
              <a:t>bcourses</a:t>
            </a:r>
            <a:r>
              <a:rPr lang="en-US" dirty="0"/>
              <a:t> for this course</a:t>
            </a:r>
          </a:p>
          <a:p>
            <a:pPr marL="538480" indent="-457200">
              <a:buFont typeface="Arial" panose="020B0604020202020204" pitchFamily="34" charset="0"/>
              <a:buChar char="•"/>
            </a:pPr>
            <a:r>
              <a:rPr lang="en-US" dirty="0"/>
              <a:t>We just had discussion first week, we’ll have lab and discussion next week</a:t>
            </a:r>
          </a:p>
          <a:p>
            <a:pPr marL="538480" indent="-457200">
              <a:buFont typeface="Arial" panose="020B0604020202020204" pitchFamily="34" charset="0"/>
              <a:buChar char="•"/>
            </a:pPr>
            <a:r>
              <a:rPr lang="en-US" dirty="0"/>
              <a:t>You don’t have to come to lecture, today and onward there will only be one lecture 2-3pm, </a:t>
            </a:r>
            <a:br>
              <a:rPr lang="en-US" dirty="0"/>
            </a:br>
            <a:r>
              <a:rPr lang="en-US" dirty="0"/>
              <a:t>so 500/1250 of you have to decide to watch the webcast only. We can’t have anyone in the aisles per fire </a:t>
            </a:r>
            <a:r>
              <a:rPr lang="en-US" dirty="0" err="1"/>
              <a:t>marshall</a:t>
            </a:r>
            <a:r>
              <a:rPr lang="en-US" dirty="0"/>
              <a:t> rules. Videos will be available a few hours afterwards on </a:t>
            </a:r>
            <a:r>
              <a:rPr lang="en-US" dirty="0" err="1"/>
              <a:t>CalCentral</a:t>
            </a:r>
            <a:r>
              <a:rPr lang="en-US" dirty="0"/>
              <a:t> or </a:t>
            </a:r>
            <a:r>
              <a:rPr lang="en-US" dirty="0" err="1"/>
              <a:t>bcourses</a:t>
            </a:r>
            <a:r>
              <a:rPr lang="en-US" dirty="0"/>
              <a:t>, but we’ll also eventually link to them from the calendar.</a:t>
            </a:r>
          </a:p>
          <a:p>
            <a:pPr marL="595630" indent="-514350">
              <a:buFont typeface="Arial" panose="020B0604020202020204" pitchFamily="34" charset="0"/>
              <a:buChar char="•"/>
            </a:pPr>
            <a:r>
              <a:rPr lang="en-US" dirty="0"/>
              <a:t>Don’t take a handout if you won’t use it, write on it, and keep it.</a:t>
            </a:r>
          </a:p>
          <a:p>
            <a:pPr marL="595630" indent="-514350">
              <a:buFont typeface="Arial" panose="020B0604020202020204" pitchFamily="34" charset="0"/>
              <a:buChar char="•"/>
            </a:pPr>
            <a:r>
              <a:rPr lang="en-US" dirty="0"/>
              <a:t>Make sure you’re reading the textbook as well! (there are readings for every lecture)</a:t>
            </a:r>
          </a:p>
          <a:p>
            <a:pPr marL="595630" indent="-514350">
              <a:buFont typeface="Arial" panose="020B0604020202020204" pitchFamily="34" charset="0"/>
              <a:buChar char="•"/>
            </a:pPr>
            <a:r>
              <a:rPr lang="en-US" dirty="0"/>
              <a:t>Take CS10 concurrently if you don’t have any programming experience. Follow me after class and we’ll walk together to CS10 lecture. There was also lab yesterday.</a:t>
            </a:r>
          </a:p>
          <a:p>
            <a:pPr marL="595630" indent="-514350">
              <a:buFont typeface="Arial" panose="020B0604020202020204" pitchFamily="34" charset="0"/>
              <a:buChar char="•"/>
            </a:pPr>
            <a:r>
              <a:rPr lang="en-US" dirty="0"/>
              <a:t>First homework (including the survey) out tonight and the first project early next week </a:t>
            </a:r>
          </a:p>
        </p:txBody>
      </p:sp>
      <p:sp>
        <p:nvSpPr>
          <p:cNvPr id="143"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2</a:t>
            </a:fld>
            <a:endParaRPr/>
          </a:p>
        </p:txBody>
      </p:sp>
    </p:spTree>
    <p:extLst>
      <p:ext uri="{BB962C8B-B14F-4D97-AF65-F5344CB8AC3E}">
        <p14:creationId xmlns:p14="http://schemas.microsoft.com/office/powerpoint/2010/main" val="2443700302"/>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Names, Assignment, and User-Defined Functions"/>
          <p:cNvSpPr txBox="1">
            <a:spLocks noGrp="1"/>
          </p:cNvSpPr>
          <p:nvPr>
            <p:ph type="title"/>
          </p:nvPr>
        </p:nvSpPr>
        <p:spPr>
          <a:prstGeom prst="rect">
            <a:avLst/>
          </a:prstGeom>
        </p:spPr>
        <p:txBody>
          <a:bodyPr/>
          <a:lstStyle/>
          <a:p>
            <a:r>
              <a:rPr dirty="0"/>
              <a:t>Names, Assignment, and User-Defined Functions</a:t>
            </a:r>
            <a:br>
              <a:rPr lang="en-US" dirty="0"/>
            </a:br>
            <a:br>
              <a:rPr lang="en-US" sz="3600" dirty="0">
                <a:solidFill>
                  <a:schemeClr val="accent2"/>
                </a:solidFill>
              </a:rPr>
            </a:br>
            <a:r>
              <a:rPr lang="en-US" sz="3600" dirty="0">
                <a:solidFill>
                  <a:schemeClr val="accent2"/>
                </a:solidFill>
              </a:rPr>
              <a:t>(Goal: Get you to have a correct understanding of the Notational Machine of Python, the “set of abstractions that define the structure and behavior of a computing device” –</a:t>
            </a:r>
            <a:r>
              <a:rPr lang="en-US" sz="3600" dirty="0" err="1">
                <a:solidFill>
                  <a:schemeClr val="accent2"/>
                </a:solidFill>
              </a:rPr>
              <a:t>Guzdial</a:t>
            </a:r>
            <a:r>
              <a:rPr lang="en-US" sz="3600" dirty="0">
                <a:solidFill>
                  <a:schemeClr val="accent2"/>
                </a:solidFill>
              </a:rPr>
              <a:t>)</a:t>
            </a:r>
            <a:endParaRPr sz="3600" dirty="0">
              <a:solidFill>
                <a:schemeClr val="accent2"/>
              </a:solidFill>
            </a:endParaRPr>
          </a:p>
        </p:txBody>
      </p:sp>
      <p:sp>
        <p:nvSpPr>
          <p:cNvPr id="48" name="(Demo)"/>
          <p:cNvSpPr txBox="1"/>
          <p:nvPr/>
        </p:nvSpPr>
        <p:spPr>
          <a:xfrm>
            <a:off x="11360189" y="9593411"/>
            <a:ext cx="1994777" cy="59503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r>
              <a:rPr dirty="0"/>
              <a:t>(Demo</a:t>
            </a:r>
            <a:r>
              <a:rPr lang="en-US" dirty="0"/>
              <a:t>1</a:t>
            </a:r>
            <a:r>
              <a:rPr dirty="0"/>
              <a:t>)</a:t>
            </a:r>
          </a:p>
        </p:txBody>
      </p:sp>
      <p:sp>
        <p:nvSpPr>
          <p:cNvPr id="2" name="TextBox 1">
            <a:extLst>
              <a:ext uri="{FF2B5EF4-FFF2-40B4-BE49-F238E27FC236}">
                <a16:creationId xmlns:a16="http://schemas.microsoft.com/office/drawing/2014/main" id="{25B906AC-505F-5044-A600-823953F7296D}"/>
              </a:ext>
            </a:extLst>
          </p:cNvPr>
          <p:cNvSpPr txBox="1"/>
          <p:nvPr/>
        </p:nvSpPr>
        <p:spPr>
          <a:xfrm>
            <a:off x="662152" y="12258022"/>
            <a:ext cx="22292441" cy="45653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ctr"/>
            <a:r>
              <a:rPr lang="en-US" sz="2300" dirty="0" err="1"/>
              <a:t>computinged.wordpress.com</a:t>
            </a:r>
            <a:r>
              <a:rPr lang="en-US" sz="2300" dirty="0"/>
              <a:t>/2016/03/07/notional-machines-and-misconceptions-in-cs-developing-a-research-agenda-at-dagstuhl/</a:t>
            </a:r>
            <a:endParaRPr kumimoji="0" lang="en-US" sz="2300" b="0" i="0" u="none" strike="noStrike" cap="none" spc="0" normalizeH="0" baseline="0" dirty="0">
              <a:ln>
                <a:noFill/>
              </a:ln>
              <a:solidFill>
                <a:srgbClr val="000000"/>
              </a:solidFill>
              <a:effectLst/>
              <a:uFill>
                <a:solidFill>
                  <a:srgbClr val="000000"/>
                </a:solidFill>
              </a:uFill>
              <a:latin typeface="Menlo"/>
              <a:ea typeface="Menlo"/>
              <a:cs typeface="Menlo"/>
              <a:sym typeface="Menlo"/>
            </a:endParaRP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Line"/>
          <p:cNvSpPr/>
          <p:nvPr/>
        </p:nvSpPr>
        <p:spPr>
          <a:xfrm flipV="1">
            <a:off x="838200" y="1698541"/>
            <a:ext cx="18599964" cy="84"/>
          </a:xfrm>
          <a:prstGeom prst="line">
            <a:avLst/>
          </a:prstGeom>
          <a:ln w="12700">
            <a:solidFill>
              <a:srgbClr val="B8B8B8"/>
            </a:solidFill>
            <a:prstDash val="dash"/>
          </a:ln>
        </p:spPr>
        <p:txBody>
          <a:bodyPr lIns="0" tIns="0" rIns="0" bIns="0"/>
          <a:lstStyle/>
          <a:p>
            <a:pPr marL="0" marR="0" defTabSz="457200">
              <a:defRPr sz="1200">
                <a:uFillTx/>
                <a:latin typeface="Helvetica"/>
                <a:ea typeface="Helvetica"/>
                <a:cs typeface="Helvetica"/>
                <a:sym typeface="Helvetica"/>
              </a:defRPr>
            </a:pPr>
            <a:endParaRPr/>
          </a:p>
        </p:txBody>
      </p:sp>
      <p:sp>
        <p:nvSpPr>
          <p:cNvPr id="51" name="Line"/>
          <p:cNvSpPr/>
          <p:nvPr/>
        </p:nvSpPr>
        <p:spPr>
          <a:xfrm>
            <a:off x="838200" y="13039725"/>
            <a:ext cx="22734714" cy="3288"/>
          </a:xfrm>
          <a:prstGeom prst="line">
            <a:avLst/>
          </a:prstGeom>
          <a:ln w="12700">
            <a:solidFill>
              <a:srgbClr val="B8B8B8"/>
            </a:solidFill>
            <a:prstDash val="dash"/>
          </a:ln>
        </p:spPr>
        <p:txBody>
          <a:bodyPr lIns="0" tIns="0" rIns="0" bIns="0"/>
          <a:lstStyle/>
          <a:p>
            <a:pPr marL="0" marR="0" defTabSz="457200">
              <a:defRPr sz="1200">
                <a:uFillTx/>
                <a:latin typeface="Helvetica"/>
                <a:ea typeface="Helvetica"/>
                <a:cs typeface="Helvetica"/>
                <a:sym typeface="Helvetica"/>
              </a:defRPr>
            </a:pPr>
            <a:endParaRPr/>
          </a:p>
        </p:txBody>
      </p:sp>
      <p:sp>
        <p:nvSpPr>
          <p:cNvPr id="52" name="Types of Expressions"/>
          <p:cNvSpPr txBox="1">
            <a:spLocks noGrp="1"/>
          </p:cNvSpPr>
          <p:nvPr>
            <p:ph type="title"/>
          </p:nvPr>
        </p:nvSpPr>
        <p:spPr>
          <a:prstGeom prst="rect">
            <a:avLst/>
          </a:prstGeom>
        </p:spPr>
        <p:txBody>
          <a:bodyPr/>
          <a:lstStyle/>
          <a:p>
            <a:r>
              <a:t>Types of Expressions</a:t>
            </a:r>
          </a:p>
        </p:txBody>
      </p:sp>
      <p:sp>
        <p:nvSpPr>
          <p:cNvPr id="53" name="Primitive expressions:"/>
          <p:cNvSpPr txBox="1"/>
          <p:nvPr/>
        </p:nvSpPr>
        <p:spPr>
          <a:xfrm>
            <a:off x="1625600" y="2955726"/>
            <a:ext cx="5578396" cy="5842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b="1"/>
            </a:lvl1pPr>
          </a:lstStyle>
          <a:p>
            <a:r>
              <a:t>Primitive expressions:</a:t>
            </a:r>
          </a:p>
        </p:txBody>
      </p:sp>
      <p:sp>
        <p:nvSpPr>
          <p:cNvPr id="54" name="Call expressions:"/>
          <p:cNvSpPr txBox="1"/>
          <p:nvPr/>
        </p:nvSpPr>
        <p:spPr>
          <a:xfrm>
            <a:off x="1625600" y="7305476"/>
            <a:ext cx="4355029" cy="5842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b="1"/>
            </a:lvl1pPr>
          </a:lstStyle>
          <a:p>
            <a:r>
              <a:t>Call expressions:</a:t>
            </a:r>
          </a:p>
        </p:txBody>
      </p:sp>
      <p:sp>
        <p:nvSpPr>
          <p:cNvPr id="55" name="2"/>
          <p:cNvSpPr txBox="1"/>
          <p:nvPr/>
        </p:nvSpPr>
        <p:spPr>
          <a:xfrm>
            <a:off x="10566400" y="2955726"/>
            <a:ext cx="440254" cy="5842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r>
              <a:t>2</a:t>
            </a:r>
          </a:p>
        </p:txBody>
      </p:sp>
      <p:sp>
        <p:nvSpPr>
          <p:cNvPr id="56" name="add"/>
          <p:cNvSpPr txBox="1"/>
          <p:nvPr/>
        </p:nvSpPr>
        <p:spPr>
          <a:xfrm>
            <a:off x="14490700" y="2955726"/>
            <a:ext cx="929601" cy="5842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r>
              <a:t>add</a:t>
            </a:r>
          </a:p>
        </p:txBody>
      </p:sp>
      <p:sp>
        <p:nvSpPr>
          <p:cNvPr id="57" name="'hello'"/>
          <p:cNvSpPr txBox="1"/>
          <p:nvPr/>
        </p:nvSpPr>
        <p:spPr>
          <a:xfrm>
            <a:off x="17183100" y="2955726"/>
            <a:ext cx="1908295" cy="5842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r>
              <a:t>'hello'</a:t>
            </a:r>
          </a:p>
        </p:txBody>
      </p:sp>
      <p:sp>
        <p:nvSpPr>
          <p:cNvPr id="58" name="max      (      2       ,      3       )"/>
          <p:cNvSpPr txBox="1"/>
          <p:nvPr/>
        </p:nvSpPr>
        <p:spPr>
          <a:xfrm>
            <a:off x="9334500" y="7305476"/>
            <a:ext cx="9982518" cy="5842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r>
              <a:t>max      (      2       ,      3       )</a:t>
            </a:r>
          </a:p>
        </p:txBody>
      </p:sp>
      <p:grpSp>
        <p:nvGrpSpPr>
          <p:cNvPr id="61" name="Group"/>
          <p:cNvGrpSpPr/>
          <p:nvPr/>
        </p:nvGrpSpPr>
        <p:grpSpPr>
          <a:xfrm>
            <a:off x="8559800" y="8013700"/>
            <a:ext cx="2628900" cy="733227"/>
            <a:chOff x="0" y="0"/>
            <a:chExt cx="2628899" cy="733226"/>
          </a:xfrm>
        </p:grpSpPr>
        <p:sp>
          <p:nvSpPr>
            <p:cNvPr id="59" name="Operator"/>
            <p:cNvSpPr txBox="1"/>
            <p:nvPr/>
          </p:nvSpPr>
          <p:spPr>
            <a:xfrm>
              <a:off x="165100" y="149026"/>
              <a:ext cx="2152968" cy="5842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numCol="1" anchor="ctr">
              <a:spAutoFit/>
            </a:bodyPr>
            <a:lstStyle>
              <a:lvl1pPr>
                <a:defRPr i="1"/>
              </a:lvl1pPr>
            </a:lstStyle>
            <a:p>
              <a:r>
                <a:t>Operator</a:t>
              </a:r>
            </a:p>
          </p:txBody>
        </p:sp>
        <p:sp>
          <p:nvSpPr>
            <p:cNvPr id="60" name="Line"/>
            <p:cNvSpPr/>
            <p:nvPr/>
          </p:nvSpPr>
          <p:spPr>
            <a:xfrm>
              <a:off x="0" y="0"/>
              <a:ext cx="2628900" cy="0"/>
            </a:xfrm>
            <a:prstGeom prst="line">
              <a:avLst/>
            </a:prstGeom>
            <a:noFill/>
            <a:ln w="25400" cap="flat">
              <a:solidFill>
                <a:srgbClr val="919191"/>
              </a:solidFill>
              <a:prstDash val="solid"/>
              <a:round/>
              <a:headEnd type="triangle" w="med" len="sm"/>
              <a:tailEnd type="triangle" w="med" len="sm"/>
            </a:ln>
            <a:effectLst/>
          </p:spPr>
          <p:txBody>
            <a:bodyPr wrap="square" lIns="0" tIns="0" rIns="0" bIns="0" numCol="1" anchor="t">
              <a:noAutofit/>
            </a:bodyPr>
            <a:lstStyle/>
            <a:p>
              <a:pPr algn="ctr">
                <a:defRPr>
                  <a:solidFill>
                    <a:srgbClr val="4B4B4B"/>
                  </a:solidFill>
                  <a:uFill>
                    <a:solidFill>
                      <a:srgbClr val="4B4B4B"/>
                    </a:solidFill>
                  </a:uFill>
                </a:defRPr>
              </a:pPr>
              <a:endParaRPr/>
            </a:p>
          </p:txBody>
        </p:sp>
      </p:grpSp>
      <p:grpSp>
        <p:nvGrpSpPr>
          <p:cNvPr id="66" name="Group"/>
          <p:cNvGrpSpPr/>
          <p:nvPr/>
        </p:nvGrpSpPr>
        <p:grpSpPr>
          <a:xfrm>
            <a:off x="12115800" y="8013700"/>
            <a:ext cx="6692900" cy="733227"/>
            <a:chOff x="0" y="0"/>
            <a:chExt cx="6692900" cy="733226"/>
          </a:xfrm>
        </p:grpSpPr>
        <p:sp>
          <p:nvSpPr>
            <p:cNvPr id="62" name="Operand"/>
            <p:cNvSpPr txBox="1"/>
            <p:nvPr/>
          </p:nvSpPr>
          <p:spPr>
            <a:xfrm>
              <a:off x="469900" y="149026"/>
              <a:ext cx="1908295" cy="5842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numCol="1" anchor="ctr">
              <a:spAutoFit/>
            </a:bodyPr>
            <a:lstStyle>
              <a:lvl1pPr>
                <a:defRPr i="1"/>
              </a:lvl1pPr>
            </a:lstStyle>
            <a:p>
              <a:r>
                <a:t>Operand</a:t>
              </a:r>
            </a:p>
          </p:txBody>
        </p:sp>
        <p:sp>
          <p:nvSpPr>
            <p:cNvPr id="63" name="Operand"/>
            <p:cNvSpPr txBox="1"/>
            <p:nvPr/>
          </p:nvSpPr>
          <p:spPr>
            <a:xfrm>
              <a:off x="4279900" y="149026"/>
              <a:ext cx="1908295" cy="5842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numCol="1" anchor="ctr">
              <a:spAutoFit/>
            </a:bodyPr>
            <a:lstStyle>
              <a:lvl1pPr>
                <a:defRPr i="1"/>
              </a:lvl1pPr>
            </a:lstStyle>
            <a:p>
              <a:r>
                <a:t>Operand</a:t>
              </a:r>
            </a:p>
          </p:txBody>
        </p:sp>
        <p:sp>
          <p:nvSpPr>
            <p:cNvPr id="64" name="Line"/>
            <p:cNvSpPr/>
            <p:nvPr/>
          </p:nvSpPr>
          <p:spPr>
            <a:xfrm>
              <a:off x="0" y="0"/>
              <a:ext cx="2984500" cy="0"/>
            </a:xfrm>
            <a:prstGeom prst="line">
              <a:avLst/>
            </a:prstGeom>
            <a:noFill/>
            <a:ln w="25400" cap="flat">
              <a:solidFill>
                <a:srgbClr val="919191"/>
              </a:solidFill>
              <a:prstDash val="solid"/>
              <a:round/>
              <a:headEnd type="triangle" w="med" len="sm"/>
              <a:tailEnd type="triangle" w="med" len="sm"/>
            </a:ln>
            <a:effectLst/>
          </p:spPr>
          <p:txBody>
            <a:bodyPr wrap="square" lIns="0" tIns="0" rIns="0" bIns="0" numCol="1" anchor="t">
              <a:noAutofit/>
            </a:bodyPr>
            <a:lstStyle/>
            <a:p>
              <a:pPr algn="ctr">
                <a:defRPr>
                  <a:solidFill>
                    <a:srgbClr val="4B4B4B"/>
                  </a:solidFill>
                  <a:uFill>
                    <a:solidFill>
                      <a:srgbClr val="4B4B4B"/>
                    </a:solidFill>
                  </a:uFill>
                </a:defRPr>
              </a:pPr>
              <a:endParaRPr/>
            </a:p>
          </p:txBody>
        </p:sp>
        <p:sp>
          <p:nvSpPr>
            <p:cNvPr id="65" name="Line"/>
            <p:cNvSpPr/>
            <p:nvPr/>
          </p:nvSpPr>
          <p:spPr>
            <a:xfrm>
              <a:off x="3708400" y="0"/>
              <a:ext cx="2984500" cy="0"/>
            </a:xfrm>
            <a:prstGeom prst="line">
              <a:avLst/>
            </a:prstGeom>
            <a:noFill/>
            <a:ln w="25400" cap="flat">
              <a:solidFill>
                <a:srgbClr val="919191"/>
              </a:solidFill>
              <a:prstDash val="solid"/>
              <a:round/>
              <a:headEnd type="triangle" w="med" len="sm"/>
              <a:tailEnd type="triangle" w="med" len="sm"/>
            </a:ln>
            <a:effectLst/>
          </p:spPr>
          <p:txBody>
            <a:bodyPr wrap="square" lIns="0" tIns="0" rIns="0" bIns="0" numCol="1" anchor="t">
              <a:noAutofit/>
            </a:bodyPr>
            <a:lstStyle/>
            <a:p>
              <a:pPr algn="ctr">
                <a:defRPr>
                  <a:solidFill>
                    <a:srgbClr val="4B4B4B"/>
                  </a:solidFill>
                  <a:uFill>
                    <a:solidFill>
                      <a:srgbClr val="4B4B4B"/>
                    </a:solidFill>
                  </a:uFill>
                </a:defRPr>
              </a:pPr>
              <a:endParaRPr/>
            </a:p>
          </p:txBody>
        </p:sp>
      </p:grpSp>
      <p:sp>
        <p:nvSpPr>
          <p:cNvPr id="67" name="max(min(pow(3, 5), -4), min(1, -2))"/>
          <p:cNvSpPr txBox="1"/>
          <p:nvPr/>
        </p:nvSpPr>
        <p:spPr>
          <a:xfrm>
            <a:off x="14128753" y="9960173"/>
            <a:ext cx="8759151" cy="5842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r>
              <a:t>max(min(pow(3, 5), -4), min(1, -2))</a:t>
            </a:r>
          </a:p>
        </p:txBody>
      </p:sp>
      <p:sp>
        <p:nvSpPr>
          <p:cNvPr id="68" name="Number or Numeral"/>
          <p:cNvSpPr/>
          <p:nvPr/>
        </p:nvSpPr>
        <p:spPr>
          <a:xfrm>
            <a:off x="8147050" y="3648471"/>
            <a:ext cx="5232400" cy="1114029"/>
          </a:xfrm>
          <a:custGeom>
            <a:avLst/>
            <a:gdLst/>
            <a:ahLst/>
            <a:cxnLst>
              <a:cxn ang="0">
                <a:pos x="wd2" y="hd2"/>
              </a:cxn>
              <a:cxn ang="5400000">
                <a:pos x="wd2" y="hd2"/>
              </a:cxn>
              <a:cxn ang="10800000">
                <a:pos x="wd2" y="hd2"/>
              </a:cxn>
              <a:cxn ang="16200000">
                <a:pos x="wd2" y="hd2"/>
              </a:cxn>
            </a:cxnLst>
            <a:rect l="0" t="0" r="r" b="b"/>
            <a:pathLst>
              <a:path w="21600" h="21600" extrusionOk="0">
                <a:moveTo>
                  <a:pt x="10977" y="0"/>
                </a:moveTo>
                <a:lnTo>
                  <a:pt x="10453" y="4856"/>
                </a:lnTo>
                <a:lnTo>
                  <a:pt x="839" y="4856"/>
                </a:lnTo>
                <a:cubicBezTo>
                  <a:pt x="376" y="4856"/>
                  <a:pt x="0" y="6620"/>
                  <a:pt x="0" y="8795"/>
                </a:cubicBezTo>
                <a:lnTo>
                  <a:pt x="0" y="17660"/>
                </a:lnTo>
                <a:cubicBezTo>
                  <a:pt x="0" y="19836"/>
                  <a:pt x="376" y="21600"/>
                  <a:pt x="839" y="21600"/>
                </a:cubicBezTo>
                <a:lnTo>
                  <a:pt x="20761" y="21600"/>
                </a:lnTo>
                <a:cubicBezTo>
                  <a:pt x="21224" y="21600"/>
                  <a:pt x="21600" y="19836"/>
                  <a:pt x="21600" y="17660"/>
                </a:cubicBezTo>
                <a:lnTo>
                  <a:pt x="21600" y="8795"/>
                </a:lnTo>
                <a:cubicBezTo>
                  <a:pt x="21600" y="6620"/>
                  <a:pt x="21224" y="4856"/>
                  <a:pt x="20761" y="4856"/>
                </a:cubicBezTo>
                <a:lnTo>
                  <a:pt x="11500" y="4856"/>
                </a:lnTo>
                <a:lnTo>
                  <a:pt x="10977" y="0"/>
                </a:lnTo>
                <a:close/>
              </a:path>
            </a:pathLst>
          </a:custGeom>
          <a:solidFill>
            <a:srgbClr val="DCE4EC"/>
          </a:solidFill>
          <a:ln w="25400">
            <a:solidFill>
              <a:srgbClr val="4B4B4B"/>
            </a:solidFill>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lgn="ctr">
              <a:defRPr>
                <a:solidFill>
                  <a:srgbClr val="4B4B4B"/>
                </a:solidFill>
                <a:uFill>
                  <a:solidFill>
                    <a:srgbClr val="4B4B4B"/>
                  </a:solidFill>
                </a:uFill>
              </a:defRPr>
            </a:lvl1pPr>
          </a:lstStyle>
          <a:p>
            <a:r>
              <a:t>Number or Numeral</a:t>
            </a:r>
          </a:p>
        </p:txBody>
      </p:sp>
      <p:sp>
        <p:nvSpPr>
          <p:cNvPr id="69" name="Name"/>
          <p:cNvSpPr/>
          <p:nvPr/>
        </p:nvSpPr>
        <p:spPr>
          <a:xfrm>
            <a:off x="13881100" y="3674268"/>
            <a:ext cx="2120900" cy="1088232"/>
          </a:xfrm>
          <a:custGeom>
            <a:avLst/>
            <a:gdLst/>
            <a:ahLst/>
            <a:cxnLst>
              <a:cxn ang="0">
                <a:pos x="wd2" y="hd2"/>
              </a:cxn>
              <a:cxn ang="5400000">
                <a:pos x="wd2" y="hd2"/>
              </a:cxn>
              <a:cxn ang="10800000">
                <a:pos x="wd2" y="hd2"/>
              </a:cxn>
              <a:cxn ang="16200000">
                <a:pos x="wd2" y="hd2"/>
              </a:cxn>
            </a:cxnLst>
            <a:rect l="0" t="0" r="r" b="b"/>
            <a:pathLst>
              <a:path w="21600" h="21600" extrusionOk="0">
                <a:moveTo>
                  <a:pt x="11285" y="0"/>
                </a:moveTo>
                <a:lnTo>
                  <a:pt x="9996" y="4459"/>
                </a:lnTo>
                <a:lnTo>
                  <a:pt x="2069" y="4459"/>
                </a:lnTo>
                <a:cubicBezTo>
                  <a:pt x="927" y="4459"/>
                  <a:pt x="0" y="6264"/>
                  <a:pt x="0" y="8492"/>
                </a:cubicBezTo>
                <a:lnTo>
                  <a:pt x="0" y="17567"/>
                </a:lnTo>
                <a:cubicBezTo>
                  <a:pt x="0" y="19794"/>
                  <a:pt x="927" y="21600"/>
                  <a:pt x="2069" y="21600"/>
                </a:cubicBezTo>
                <a:lnTo>
                  <a:pt x="19531" y="21600"/>
                </a:lnTo>
                <a:cubicBezTo>
                  <a:pt x="20673" y="21600"/>
                  <a:pt x="21600" y="19794"/>
                  <a:pt x="21600" y="17567"/>
                </a:cubicBezTo>
                <a:lnTo>
                  <a:pt x="21600" y="8492"/>
                </a:lnTo>
                <a:cubicBezTo>
                  <a:pt x="21600" y="6264"/>
                  <a:pt x="20673" y="4459"/>
                  <a:pt x="19531" y="4459"/>
                </a:cubicBezTo>
                <a:lnTo>
                  <a:pt x="12578" y="4459"/>
                </a:lnTo>
                <a:lnTo>
                  <a:pt x="11285" y="0"/>
                </a:lnTo>
                <a:close/>
              </a:path>
            </a:pathLst>
          </a:custGeom>
          <a:solidFill>
            <a:srgbClr val="DCE4EC"/>
          </a:solidFill>
          <a:ln w="25400">
            <a:solidFill>
              <a:srgbClr val="4B4B4B"/>
            </a:solidFill>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lgn="ctr">
              <a:defRPr>
                <a:solidFill>
                  <a:srgbClr val="4B4B4B"/>
                </a:solidFill>
                <a:uFill>
                  <a:solidFill>
                    <a:srgbClr val="4B4B4B"/>
                  </a:solidFill>
                </a:uFill>
              </a:defRPr>
            </a:lvl1pPr>
          </a:lstStyle>
          <a:p>
            <a:r>
              <a:t>Name</a:t>
            </a:r>
          </a:p>
        </p:txBody>
      </p:sp>
      <p:sp>
        <p:nvSpPr>
          <p:cNvPr id="70" name="String"/>
          <p:cNvSpPr/>
          <p:nvPr/>
        </p:nvSpPr>
        <p:spPr>
          <a:xfrm>
            <a:off x="16510000" y="3630612"/>
            <a:ext cx="3454400" cy="1131888"/>
          </a:xfrm>
          <a:custGeom>
            <a:avLst/>
            <a:gdLst/>
            <a:ahLst/>
            <a:cxnLst>
              <a:cxn ang="0">
                <a:pos x="wd2" y="hd2"/>
              </a:cxn>
              <a:cxn ang="5400000">
                <a:pos x="wd2" y="hd2"/>
              </a:cxn>
              <a:cxn ang="10800000">
                <a:pos x="wd2" y="hd2"/>
              </a:cxn>
              <a:cxn ang="16200000">
                <a:pos x="wd2" y="hd2"/>
              </a:cxn>
            </a:cxnLst>
            <a:rect l="0" t="0" r="r" b="b"/>
            <a:pathLst>
              <a:path w="21600" h="21600" extrusionOk="0">
                <a:moveTo>
                  <a:pt x="10070" y="0"/>
                </a:moveTo>
                <a:lnTo>
                  <a:pt x="9276" y="5120"/>
                </a:lnTo>
                <a:lnTo>
                  <a:pt x="1271" y="5120"/>
                </a:lnTo>
                <a:cubicBezTo>
                  <a:pt x="569" y="5120"/>
                  <a:pt x="0" y="6856"/>
                  <a:pt x="0" y="8997"/>
                </a:cubicBezTo>
                <a:lnTo>
                  <a:pt x="0" y="17722"/>
                </a:lnTo>
                <a:cubicBezTo>
                  <a:pt x="0" y="19864"/>
                  <a:pt x="569" y="21600"/>
                  <a:pt x="1271" y="21600"/>
                </a:cubicBezTo>
                <a:lnTo>
                  <a:pt x="20329" y="21600"/>
                </a:lnTo>
                <a:cubicBezTo>
                  <a:pt x="21031" y="21600"/>
                  <a:pt x="21600" y="19864"/>
                  <a:pt x="21600" y="17722"/>
                </a:cubicBezTo>
                <a:lnTo>
                  <a:pt x="21600" y="8997"/>
                </a:lnTo>
                <a:cubicBezTo>
                  <a:pt x="21600" y="6856"/>
                  <a:pt x="21031" y="5120"/>
                  <a:pt x="20329" y="5120"/>
                </a:cubicBezTo>
                <a:lnTo>
                  <a:pt x="10862" y="5120"/>
                </a:lnTo>
                <a:lnTo>
                  <a:pt x="10070" y="0"/>
                </a:lnTo>
                <a:close/>
              </a:path>
            </a:pathLst>
          </a:custGeom>
          <a:solidFill>
            <a:srgbClr val="DCE4EC"/>
          </a:solidFill>
          <a:ln w="25400">
            <a:solidFill>
              <a:srgbClr val="4B4B4B"/>
            </a:solidFill>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lgn="ctr">
              <a:defRPr>
                <a:solidFill>
                  <a:srgbClr val="4B4B4B"/>
                </a:solidFill>
                <a:uFill>
                  <a:solidFill>
                    <a:srgbClr val="4B4B4B"/>
                  </a:solidFill>
                </a:uFill>
              </a:defRPr>
            </a:lvl1pPr>
          </a:lstStyle>
          <a:p>
            <a:r>
              <a:t>String</a:t>
            </a:r>
          </a:p>
        </p:txBody>
      </p:sp>
      <p:sp>
        <p:nvSpPr>
          <p:cNvPr id="71" name="Slide Number"/>
          <p:cNvSpPr txBox="1">
            <a:spLocks noGrp="1"/>
          </p:cNvSpPr>
          <p:nvPr>
            <p:ph type="sldNum" sz="quarter" idx="2"/>
          </p:nvPr>
        </p:nvSpPr>
        <p:spPr>
          <a:xfrm>
            <a:off x="23414566" y="13096875"/>
            <a:ext cx="127001" cy="22195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4</a:t>
            </a:fld>
            <a:endParaRPr/>
          </a:p>
        </p:txBody>
      </p:sp>
      <p:grpSp>
        <p:nvGrpSpPr>
          <p:cNvPr id="74" name="Group"/>
          <p:cNvGrpSpPr/>
          <p:nvPr/>
        </p:nvGrpSpPr>
        <p:grpSpPr>
          <a:xfrm>
            <a:off x="8261350" y="9461500"/>
            <a:ext cx="11359457" cy="1790700"/>
            <a:chOff x="0" y="0"/>
            <a:chExt cx="11359456" cy="1790700"/>
          </a:xfrm>
        </p:grpSpPr>
        <p:sp>
          <p:nvSpPr>
            <p:cNvPr id="72" name="An operand can also be a call expression"/>
            <p:cNvSpPr/>
            <p:nvPr/>
          </p:nvSpPr>
          <p:spPr>
            <a:xfrm>
              <a:off x="0" y="0"/>
              <a:ext cx="6838949" cy="1790700"/>
            </a:xfrm>
            <a:custGeom>
              <a:avLst/>
              <a:gdLst/>
              <a:ahLst/>
              <a:cxnLst>
                <a:cxn ang="0">
                  <a:pos x="wd2" y="hd2"/>
                </a:cxn>
                <a:cxn ang="5400000">
                  <a:pos x="wd2" y="hd2"/>
                </a:cxn>
                <a:cxn ang="10800000">
                  <a:pos x="wd2" y="hd2"/>
                </a:cxn>
                <a:cxn ang="16200000">
                  <a:pos x="wd2" y="hd2"/>
                </a:cxn>
              </a:cxnLst>
              <a:rect l="0" t="0" r="r" b="b"/>
              <a:pathLst>
                <a:path w="21600" h="21600" extrusionOk="0">
                  <a:moveTo>
                    <a:pt x="810" y="0"/>
                  </a:moveTo>
                  <a:cubicBezTo>
                    <a:pt x="363" y="0"/>
                    <a:pt x="0" y="1372"/>
                    <a:pt x="0" y="3064"/>
                  </a:cubicBezTo>
                  <a:lnTo>
                    <a:pt x="0" y="18536"/>
                  </a:lnTo>
                  <a:cubicBezTo>
                    <a:pt x="0" y="20228"/>
                    <a:pt x="363" y="21600"/>
                    <a:pt x="810" y="21600"/>
                  </a:cubicBezTo>
                  <a:lnTo>
                    <a:pt x="16445" y="21600"/>
                  </a:lnTo>
                  <a:cubicBezTo>
                    <a:pt x="16892" y="21600"/>
                    <a:pt x="17255" y="20228"/>
                    <a:pt x="17255" y="18536"/>
                  </a:cubicBezTo>
                  <a:lnTo>
                    <a:pt x="17255" y="5912"/>
                  </a:lnTo>
                  <a:lnTo>
                    <a:pt x="21600" y="4385"/>
                  </a:lnTo>
                  <a:lnTo>
                    <a:pt x="17248" y="2848"/>
                  </a:lnTo>
                  <a:cubicBezTo>
                    <a:pt x="17219" y="1259"/>
                    <a:pt x="16872" y="0"/>
                    <a:pt x="16445" y="0"/>
                  </a:cubicBezTo>
                  <a:lnTo>
                    <a:pt x="810" y="0"/>
                  </a:lnTo>
                  <a:close/>
                </a:path>
              </a:pathLst>
            </a:custGeom>
            <a:solidFill>
              <a:srgbClr val="DCE4EC"/>
            </a:solidFill>
            <a:ln w="25400" cap="flat">
              <a:solidFill>
                <a:srgbClr val="4B4B4B"/>
              </a:solidFill>
              <a:prstDash val="solid"/>
              <a:round/>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noAutofit/>
            </a:bodyPr>
            <a:lstStyle>
              <a:lvl1pPr algn="ctr">
                <a:defRPr>
                  <a:solidFill>
                    <a:srgbClr val="4B4B4B"/>
                  </a:solidFill>
                  <a:uFill>
                    <a:solidFill>
                      <a:srgbClr val="4B4B4B"/>
                    </a:solidFill>
                  </a:uFill>
                </a:defRPr>
              </a:lvl1pPr>
            </a:lstStyle>
            <a:p>
              <a:pPr algn="l"/>
              <a:r>
                <a:rPr lang="en-US" dirty="0"/>
                <a:t> </a:t>
              </a:r>
              <a:r>
                <a:rPr dirty="0"/>
                <a:t>An operand can also</a:t>
              </a:r>
              <a:br>
                <a:rPr lang="en-US" dirty="0"/>
              </a:br>
              <a:r>
                <a:rPr dirty="0"/>
                <a:t> be a call expression</a:t>
              </a:r>
            </a:p>
          </p:txBody>
        </p:sp>
        <p:sp>
          <p:nvSpPr>
            <p:cNvPr id="73" name="Rounded Rectangle"/>
            <p:cNvSpPr/>
            <p:nvPr/>
          </p:nvSpPr>
          <p:spPr>
            <a:xfrm>
              <a:off x="6938764" y="165100"/>
              <a:ext cx="4420692" cy="1257300"/>
            </a:xfrm>
            <a:prstGeom prst="roundRect">
              <a:avLst>
                <a:gd name="adj" fmla="val 15152"/>
              </a:avLst>
            </a:prstGeom>
            <a:noFill/>
            <a:ln w="25400" cap="flat">
              <a:solidFill>
                <a:srgbClr val="007ECF"/>
              </a:solidFill>
              <a:custDash>
                <a:ds d="200000" sp="200000"/>
              </a:custDash>
              <a:round/>
            </a:ln>
            <a:effectLst/>
          </p:spPr>
          <p:txBody>
            <a:bodyPr wrap="square" lIns="50800" tIns="50800" rIns="50800" bIns="50800" numCol="1" anchor="ctr">
              <a:noAutofit/>
            </a:bodyPr>
            <a:lstStyle/>
            <a:p>
              <a:pPr algn="ctr">
                <a:defRPr>
                  <a:solidFill>
                    <a:srgbClr val="4B4B4B"/>
                  </a:solidFill>
                  <a:uFill>
                    <a:solidFill>
                      <a:srgbClr val="4B4B4B"/>
                    </a:solidFill>
                  </a:uFill>
                </a:defRPr>
              </a:pPr>
              <a:endParaRPr/>
            </a:p>
          </p:txBody>
        </p:sp>
      </p:grpSp>
      <p:sp>
        <p:nvSpPr>
          <p:cNvPr id="75" name="Rounded Rectangle"/>
          <p:cNvSpPr/>
          <p:nvPr/>
        </p:nvSpPr>
        <p:spPr>
          <a:xfrm>
            <a:off x="13614400" y="2768600"/>
            <a:ext cx="2628900" cy="2298700"/>
          </a:xfrm>
          <a:prstGeom prst="roundRect">
            <a:avLst>
              <a:gd name="adj" fmla="val 20041"/>
            </a:avLst>
          </a:prstGeom>
          <a:ln w="101600">
            <a:solidFill>
              <a:srgbClr val="FEE090"/>
            </a:solidFill>
          </a:ln>
        </p:spPr>
        <p:txBody>
          <a:bodyPr lIns="50800" tIns="50800" rIns="50800" bIns="50800" anchor="ctr"/>
          <a:lstStyle/>
          <a:p>
            <a:pPr algn="ctr">
              <a:defRPr>
                <a:solidFill>
                  <a:srgbClr val="4B4B4B"/>
                </a:solidFill>
                <a:uFill>
                  <a:solidFill>
                    <a:srgbClr val="4B4B4B"/>
                  </a:solidFill>
                </a:uFill>
              </a:defRPr>
            </a:pPr>
            <a:endParaRPr/>
          </a:p>
        </p:txBody>
      </p:sp>
    </p:spTree>
  </p:cSld>
  <p:clrMapOvr>
    <a:masterClrMapping/>
  </p:clrMapOvr>
  <p:transition/>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5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2" nodeType="clickEffect">
                                  <p:stCondLst>
                                    <p:cond delay="0"/>
                                  </p:stCondLst>
                                  <p:iterate>
                                    <p:tmAbs val="0"/>
                                  </p:iterate>
                                  <p:childTnLst>
                                    <p:set>
                                      <p:cBhvr>
                                        <p:cTn id="10" fill="hold"/>
                                        <p:tgtEl>
                                          <p:spTgt spid="55"/>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grpId="3" nodeType="afterEffect">
                                  <p:stCondLst>
                                    <p:cond delay="0"/>
                                  </p:stCondLst>
                                  <p:iterate>
                                    <p:tmAbs val="0"/>
                                  </p:iterate>
                                  <p:childTnLst>
                                    <p:set>
                                      <p:cBhvr>
                                        <p:cTn id="13" fill="hold"/>
                                        <p:tgtEl>
                                          <p:spTgt spid="68"/>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4" nodeType="clickEffect">
                                  <p:stCondLst>
                                    <p:cond delay="0"/>
                                  </p:stCondLst>
                                  <p:iterate>
                                    <p:tmAbs val="0"/>
                                  </p:iterate>
                                  <p:childTnLst>
                                    <p:set>
                                      <p:cBhvr>
                                        <p:cTn id="17" fill="hold"/>
                                        <p:tgtEl>
                                          <p:spTgt spid="56"/>
                                        </p:tgtEl>
                                        <p:attrNameLst>
                                          <p:attrName>style.visibility</p:attrName>
                                        </p:attrNameLst>
                                      </p:cBhvr>
                                      <p:to>
                                        <p:strVal val="visible"/>
                                      </p:to>
                                    </p:set>
                                  </p:childTnLst>
                                </p:cTn>
                              </p:par>
                            </p:childTnLst>
                          </p:cTn>
                        </p:par>
                        <p:par>
                          <p:cTn id="18" fill="hold">
                            <p:stCondLst>
                              <p:cond delay="0"/>
                            </p:stCondLst>
                            <p:childTnLst>
                              <p:par>
                                <p:cTn id="19" presetID="1" presetClass="entr" presetSubtype="0" fill="hold" grpId="5" nodeType="afterEffect">
                                  <p:stCondLst>
                                    <p:cond delay="0"/>
                                  </p:stCondLst>
                                  <p:iterate>
                                    <p:tmAbs val="0"/>
                                  </p:iterate>
                                  <p:childTnLst>
                                    <p:set>
                                      <p:cBhvr>
                                        <p:cTn id="20" fill="hold"/>
                                        <p:tgtEl>
                                          <p:spTgt spid="6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6" nodeType="clickEffect">
                                  <p:stCondLst>
                                    <p:cond delay="0"/>
                                  </p:stCondLst>
                                  <p:iterate>
                                    <p:tmAbs val="0"/>
                                  </p:iterate>
                                  <p:childTnLst>
                                    <p:set>
                                      <p:cBhvr>
                                        <p:cTn id="24" fill="hold"/>
                                        <p:tgtEl>
                                          <p:spTgt spid="57"/>
                                        </p:tgtEl>
                                        <p:attrNameLst>
                                          <p:attrName>style.visibility</p:attrName>
                                        </p:attrNameLst>
                                      </p:cBhvr>
                                      <p:to>
                                        <p:strVal val="visible"/>
                                      </p:to>
                                    </p:set>
                                  </p:childTnLst>
                                </p:cTn>
                              </p:par>
                            </p:childTnLst>
                          </p:cTn>
                        </p:par>
                        <p:par>
                          <p:cTn id="25" fill="hold">
                            <p:stCondLst>
                              <p:cond delay="0"/>
                            </p:stCondLst>
                            <p:childTnLst>
                              <p:par>
                                <p:cTn id="26" presetID="1" presetClass="entr" presetSubtype="0" fill="hold" grpId="7" nodeType="afterEffect">
                                  <p:stCondLst>
                                    <p:cond delay="0"/>
                                  </p:stCondLst>
                                  <p:iterate>
                                    <p:tmAbs val="0"/>
                                  </p:iterate>
                                  <p:childTnLst>
                                    <p:set>
                                      <p:cBhvr>
                                        <p:cTn id="27" fill="hold"/>
                                        <p:tgtEl>
                                          <p:spTgt spid="70"/>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8" nodeType="clickEffect">
                                  <p:stCondLst>
                                    <p:cond delay="0"/>
                                  </p:stCondLst>
                                  <p:iterate>
                                    <p:tmAbs val="0"/>
                                  </p:iterate>
                                  <p:childTnLst>
                                    <p:set>
                                      <p:cBhvr>
                                        <p:cTn id="31" fill="hold"/>
                                        <p:tgtEl>
                                          <p:spTgt spid="54"/>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9" nodeType="clickEffect">
                                  <p:stCondLst>
                                    <p:cond delay="0"/>
                                  </p:stCondLst>
                                  <p:iterate>
                                    <p:tmAbs val="0"/>
                                  </p:iterate>
                                  <p:childTnLst>
                                    <p:set>
                                      <p:cBhvr>
                                        <p:cTn id="35" fill="hold"/>
                                        <p:tgtEl>
                                          <p:spTgt spid="58"/>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10" nodeType="clickEffect">
                                  <p:stCondLst>
                                    <p:cond delay="0"/>
                                  </p:stCondLst>
                                  <p:iterate>
                                    <p:tmAbs val="0"/>
                                  </p:iterate>
                                  <p:childTnLst>
                                    <p:set>
                                      <p:cBhvr>
                                        <p:cTn id="39" fill="hold"/>
                                        <p:tgtEl>
                                          <p:spTgt spid="61"/>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11" nodeType="clickEffect">
                                  <p:stCondLst>
                                    <p:cond delay="0"/>
                                  </p:stCondLst>
                                  <p:iterate>
                                    <p:tmAbs val="0"/>
                                  </p:iterate>
                                  <p:childTnLst>
                                    <p:set>
                                      <p:cBhvr>
                                        <p:cTn id="43" fill="hold"/>
                                        <p:tgtEl>
                                          <p:spTgt spid="66"/>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12" nodeType="clickEffect">
                                  <p:stCondLst>
                                    <p:cond delay="0"/>
                                  </p:stCondLst>
                                  <p:iterate>
                                    <p:tmAbs val="0"/>
                                  </p:iterate>
                                  <p:childTnLst>
                                    <p:set>
                                      <p:cBhvr>
                                        <p:cTn id="47" fill="hold"/>
                                        <p:tgtEl>
                                          <p:spTgt spid="67"/>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13" nodeType="clickEffect">
                                  <p:stCondLst>
                                    <p:cond delay="0"/>
                                  </p:stCondLst>
                                  <p:iterate>
                                    <p:tmAbs val="0"/>
                                  </p:iterate>
                                  <p:childTnLst>
                                    <p:set>
                                      <p:cBhvr>
                                        <p:cTn id="51" fill="hold"/>
                                        <p:tgtEl>
                                          <p:spTgt spid="74"/>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14" nodeType="clickEffect">
                                  <p:stCondLst>
                                    <p:cond delay="0"/>
                                  </p:stCondLst>
                                  <p:iterate>
                                    <p:tmAbs val="0"/>
                                  </p:iterate>
                                  <p:childTnLst>
                                    <p:set>
                                      <p:cBhvr>
                                        <p:cTn id="55" fill="hold"/>
                                        <p:tgtEl>
                                          <p:spTgt spid="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1" animBg="1" advAuto="0"/>
      <p:bldP spid="54" grpId="8" animBg="1" advAuto="0"/>
      <p:bldP spid="55" grpId="2" animBg="1" advAuto="0"/>
      <p:bldP spid="56" grpId="4" animBg="1" advAuto="0"/>
      <p:bldP spid="57" grpId="6" animBg="1" advAuto="0"/>
      <p:bldP spid="58" grpId="9" animBg="1" advAuto="0"/>
      <p:bldP spid="61" grpId="10" animBg="1" advAuto="0"/>
      <p:bldP spid="66" grpId="11" animBg="1" advAuto="0"/>
      <p:bldP spid="67" grpId="12" animBg="1" advAuto="0"/>
      <p:bldP spid="68" grpId="3" animBg="1" advAuto="0"/>
      <p:bldP spid="69" grpId="5" animBg="1" advAuto="0"/>
      <p:bldP spid="70" grpId="7" animBg="1" advAuto="0"/>
      <p:bldP spid="74" grpId="13" animBg="1" advAuto="0"/>
      <p:bldP spid="75" grpId="14" animBg="1" advAuto="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Line"/>
          <p:cNvSpPr/>
          <p:nvPr/>
        </p:nvSpPr>
        <p:spPr>
          <a:xfrm flipV="1">
            <a:off x="838200" y="1698541"/>
            <a:ext cx="18599964" cy="84"/>
          </a:xfrm>
          <a:prstGeom prst="line">
            <a:avLst/>
          </a:prstGeom>
          <a:ln w="12700">
            <a:solidFill>
              <a:srgbClr val="B8B8B8"/>
            </a:solidFill>
            <a:prstDash val="dash"/>
          </a:ln>
        </p:spPr>
        <p:txBody>
          <a:bodyPr lIns="0" tIns="0" rIns="0" bIns="0"/>
          <a:lstStyle/>
          <a:p>
            <a:pPr marL="0" marR="0" defTabSz="457200">
              <a:defRPr sz="1200">
                <a:uFillTx/>
                <a:latin typeface="Helvetica"/>
                <a:ea typeface="Helvetica"/>
                <a:cs typeface="Helvetica"/>
                <a:sym typeface="Helvetica"/>
              </a:defRPr>
            </a:pPr>
            <a:endParaRPr/>
          </a:p>
        </p:txBody>
      </p:sp>
      <p:sp>
        <p:nvSpPr>
          <p:cNvPr id="78" name="Line"/>
          <p:cNvSpPr/>
          <p:nvPr/>
        </p:nvSpPr>
        <p:spPr>
          <a:xfrm>
            <a:off x="838200" y="13039725"/>
            <a:ext cx="22734714" cy="3288"/>
          </a:xfrm>
          <a:prstGeom prst="line">
            <a:avLst/>
          </a:prstGeom>
          <a:ln w="12700">
            <a:solidFill>
              <a:srgbClr val="B8B8B8"/>
            </a:solidFill>
            <a:prstDash val="dash"/>
          </a:ln>
        </p:spPr>
        <p:txBody>
          <a:bodyPr lIns="0" tIns="0" rIns="0" bIns="0"/>
          <a:lstStyle/>
          <a:p>
            <a:pPr marL="0" marR="0" defTabSz="457200">
              <a:defRPr sz="1200">
                <a:uFillTx/>
                <a:latin typeface="Helvetica"/>
                <a:ea typeface="Helvetica"/>
                <a:cs typeface="Helvetica"/>
                <a:sym typeface="Helvetica"/>
              </a:defRPr>
            </a:pPr>
            <a:endParaRPr/>
          </a:p>
        </p:txBody>
      </p:sp>
      <p:sp>
        <p:nvSpPr>
          <p:cNvPr id="79" name="Discussion Question 1"/>
          <p:cNvSpPr txBox="1">
            <a:spLocks noGrp="1"/>
          </p:cNvSpPr>
          <p:nvPr>
            <p:ph type="title"/>
          </p:nvPr>
        </p:nvSpPr>
        <p:spPr>
          <a:prstGeom prst="rect">
            <a:avLst/>
          </a:prstGeom>
        </p:spPr>
        <p:txBody>
          <a:bodyPr/>
          <a:lstStyle/>
          <a:p>
            <a:r>
              <a:t>Discussion Question 1</a:t>
            </a:r>
          </a:p>
        </p:txBody>
      </p:sp>
      <p:sp>
        <p:nvSpPr>
          <p:cNvPr id="80" name="What is the value of the final expression in this sequence?…"/>
          <p:cNvSpPr txBox="1">
            <a:spLocks noGrp="1"/>
          </p:cNvSpPr>
          <p:nvPr>
            <p:ph type="body" idx="1"/>
          </p:nvPr>
        </p:nvSpPr>
        <p:spPr>
          <a:prstGeom prst="rect">
            <a:avLst/>
          </a:prstGeom>
        </p:spPr>
        <p:txBody>
          <a:bodyPr/>
          <a:lstStyle/>
          <a:p>
            <a:pPr>
              <a:spcBef>
                <a:spcPts val="11900"/>
              </a:spcBef>
            </a:pPr>
            <a:r>
              <a:t>What is the value of the final expression in this sequence?</a:t>
            </a:r>
          </a:p>
          <a:p>
            <a:r>
              <a:t>&gt;&gt;&gt; f = min</a:t>
            </a:r>
          </a:p>
          <a:p>
            <a:r>
              <a:t>&gt;&gt;&gt; f = max</a:t>
            </a:r>
          </a:p>
          <a:p>
            <a:r>
              <a:t>&gt;&gt;&gt; g, h = min, max</a:t>
            </a:r>
          </a:p>
          <a:p>
            <a:r>
              <a:t>&gt;&gt;&gt; max = g</a:t>
            </a:r>
          </a:p>
          <a:p>
            <a:r>
              <a:t>&gt;&gt;&gt; max(f(2, g(h(1, 5), 3)), 4)</a:t>
            </a:r>
          </a:p>
          <a:p>
            <a:pPr>
              <a:defRPr sz="7700" b="1">
                <a:solidFill>
                  <a:srgbClr val="921816"/>
                </a:solidFill>
                <a:uFill>
                  <a:solidFill>
                    <a:srgbClr val="921816"/>
                  </a:solidFill>
                </a:uFill>
              </a:defRPr>
            </a:pPr>
            <a:r>
              <a:t>???</a:t>
            </a:r>
          </a:p>
        </p:txBody>
      </p:sp>
      <p:sp>
        <p:nvSpPr>
          <p:cNvPr id="81" name="Slide Number"/>
          <p:cNvSpPr txBox="1">
            <a:spLocks noGrp="1"/>
          </p:cNvSpPr>
          <p:nvPr>
            <p:ph type="sldNum" sz="quarter" idx="2"/>
          </p:nvPr>
        </p:nvSpPr>
        <p:spPr>
          <a:xfrm>
            <a:off x="23414566" y="13096875"/>
            <a:ext cx="127001" cy="22195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5</a:t>
            </a:fld>
            <a:endParaRPr/>
          </a:p>
        </p:txBody>
      </p:sp>
      <p:grpSp>
        <p:nvGrpSpPr>
          <p:cNvPr id="87" name="Group"/>
          <p:cNvGrpSpPr/>
          <p:nvPr/>
        </p:nvGrpSpPr>
        <p:grpSpPr>
          <a:xfrm>
            <a:off x="11620500" y="4533900"/>
            <a:ext cx="10770821" cy="7188201"/>
            <a:chOff x="0" y="0"/>
            <a:chExt cx="10770820" cy="7188200"/>
          </a:xfrm>
        </p:grpSpPr>
        <p:pic>
          <p:nvPicPr>
            <p:cNvPr id="82" name="droppedImage.png" descr="droppedImage.png"/>
            <p:cNvPicPr>
              <a:picLocks noChangeAspect="1"/>
            </p:cNvPicPr>
            <p:nvPr/>
          </p:nvPicPr>
          <p:blipFill>
            <a:blip r:embed="rId2">
              <a:extLst/>
            </a:blip>
            <a:stretch>
              <a:fillRect/>
            </a:stretch>
          </p:blipFill>
          <p:spPr>
            <a:xfrm>
              <a:off x="0" y="0"/>
              <a:ext cx="1619599" cy="3070282"/>
            </a:xfrm>
            <a:prstGeom prst="rect">
              <a:avLst/>
            </a:prstGeom>
            <a:ln w="12700" cap="flat">
              <a:noFill/>
              <a:round/>
            </a:ln>
            <a:effectLst/>
          </p:spPr>
        </p:pic>
        <p:pic>
          <p:nvPicPr>
            <p:cNvPr id="83" name="droppedImage.png" descr="droppedImage.png"/>
            <p:cNvPicPr>
              <a:picLocks noChangeAspect="1"/>
            </p:cNvPicPr>
            <p:nvPr/>
          </p:nvPicPr>
          <p:blipFill>
            <a:blip r:embed="rId3">
              <a:extLst/>
            </a:blip>
            <a:stretch>
              <a:fillRect/>
            </a:stretch>
          </p:blipFill>
          <p:spPr>
            <a:xfrm>
              <a:off x="2156150" y="1391065"/>
              <a:ext cx="1768642" cy="2811942"/>
            </a:xfrm>
            <a:prstGeom prst="rect">
              <a:avLst/>
            </a:prstGeom>
            <a:ln w="12700" cap="flat">
              <a:noFill/>
              <a:round/>
            </a:ln>
            <a:effectLst/>
          </p:spPr>
        </p:pic>
        <p:pic>
          <p:nvPicPr>
            <p:cNvPr id="84" name="droppedImage.png" descr="droppedImage.png"/>
            <p:cNvPicPr>
              <a:picLocks noChangeAspect="1"/>
            </p:cNvPicPr>
            <p:nvPr/>
          </p:nvPicPr>
          <p:blipFill>
            <a:blip r:embed="rId4">
              <a:extLst/>
            </a:blip>
            <a:stretch>
              <a:fillRect/>
            </a:stretch>
          </p:blipFill>
          <p:spPr>
            <a:xfrm>
              <a:off x="6865903" y="2911301"/>
              <a:ext cx="1659344" cy="2990792"/>
            </a:xfrm>
            <a:prstGeom prst="rect">
              <a:avLst/>
            </a:prstGeom>
            <a:ln w="12700" cap="flat">
              <a:noFill/>
              <a:round/>
            </a:ln>
            <a:effectLst/>
          </p:spPr>
        </p:pic>
        <p:pic>
          <p:nvPicPr>
            <p:cNvPr id="85" name="droppedImage.png" descr="droppedImage.png"/>
            <p:cNvPicPr>
              <a:picLocks noChangeAspect="1"/>
            </p:cNvPicPr>
            <p:nvPr/>
          </p:nvPicPr>
          <p:blipFill>
            <a:blip r:embed="rId5">
              <a:extLst/>
            </a:blip>
            <a:stretch>
              <a:fillRect/>
            </a:stretch>
          </p:blipFill>
          <p:spPr>
            <a:xfrm>
              <a:off x="9061797" y="4276898"/>
              <a:ext cx="1709024" cy="2911303"/>
            </a:xfrm>
            <a:prstGeom prst="rect">
              <a:avLst/>
            </a:prstGeom>
            <a:ln w="12700" cap="flat">
              <a:noFill/>
              <a:round/>
            </a:ln>
            <a:effectLst/>
          </p:spPr>
        </p:pic>
        <p:pic>
          <p:nvPicPr>
            <p:cNvPr id="86" name="droppedImage.png" descr="droppedImage.png"/>
            <p:cNvPicPr>
              <a:picLocks noChangeAspect="1"/>
            </p:cNvPicPr>
            <p:nvPr/>
          </p:nvPicPr>
          <p:blipFill>
            <a:blip r:embed="rId6">
              <a:extLst/>
            </a:blip>
            <a:stretch>
              <a:fillRect/>
            </a:stretch>
          </p:blipFill>
          <p:spPr>
            <a:xfrm>
              <a:off x="4461346" y="2325066"/>
              <a:ext cx="1868004" cy="2662899"/>
            </a:xfrm>
            <a:prstGeom prst="rect">
              <a:avLst/>
            </a:prstGeom>
            <a:ln w="12700" cap="flat">
              <a:noFill/>
              <a:round/>
            </a:ln>
            <a:effectLst/>
          </p:spPr>
        </p:pic>
      </p:grpSp>
    </p:spTree>
  </p:cSld>
  <p:clrMapOvr>
    <a:masterClrMapping/>
  </p:clrMapOvr>
  <p:transition/>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80">
                                            <p:bg/>
                                          </p:spTgt>
                                        </p:tgtEl>
                                        <p:attrNameLst>
                                          <p:attrName>style.visibility</p:attrName>
                                        </p:attrNameLst>
                                      </p:cBhvr>
                                      <p:to>
                                        <p:strVal val="visible"/>
                                      </p:to>
                                    </p:set>
                                  </p:childTnLst>
                                </p:cTn>
                              </p:par>
                              <p:par>
                                <p:cTn id="7" presetID="1" presetClass="entr" presetSubtype="0" fill="hold" grpId="1" nodeType="withEffect">
                                  <p:stCondLst>
                                    <p:cond delay="0"/>
                                  </p:stCondLst>
                                  <p:iterate>
                                    <p:tmAbs val="0"/>
                                  </p:iterate>
                                  <p:childTnLst>
                                    <p:set>
                                      <p:cBhvr>
                                        <p:cTn id="8" fill="hold"/>
                                        <p:tgtEl>
                                          <p:spTgt spid="80">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1" nodeType="clickEffect">
                                  <p:stCondLst>
                                    <p:cond delay="0"/>
                                  </p:stCondLst>
                                  <p:iterate>
                                    <p:tmAbs val="0"/>
                                  </p:iterate>
                                  <p:childTnLst>
                                    <p:set>
                                      <p:cBhvr>
                                        <p:cTn id="12" fill="hold"/>
                                        <p:tgtEl>
                                          <p:spTgt spid="80">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1" nodeType="clickEffect">
                                  <p:stCondLst>
                                    <p:cond delay="0"/>
                                  </p:stCondLst>
                                  <p:iterate>
                                    <p:tmAbs val="0"/>
                                  </p:iterate>
                                  <p:childTnLst>
                                    <p:set>
                                      <p:cBhvr>
                                        <p:cTn id="16" fill="hold"/>
                                        <p:tgtEl>
                                          <p:spTgt spid="80">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1" nodeType="clickEffect">
                                  <p:stCondLst>
                                    <p:cond delay="0"/>
                                  </p:stCondLst>
                                  <p:iterate>
                                    <p:tmAbs val="0"/>
                                  </p:iterate>
                                  <p:childTnLst>
                                    <p:set>
                                      <p:cBhvr>
                                        <p:cTn id="20" fill="hold"/>
                                        <p:tgtEl>
                                          <p:spTgt spid="80">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1" nodeType="clickEffect">
                                  <p:stCondLst>
                                    <p:cond delay="0"/>
                                  </p:stCondLst>
                                  <p:iterate>
                                    <p:tmAbs val="0"/>
                                  </p:iterate>
                                  <p:childTnLst>
                                    <p:set>
                                      <p:cBhvr>
                                        <p:cTn id="24" fill="hold"/>
                                        <p:tgtEl>
                                          <p:spTgt spid="80">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1" nodeType="clickEffect">
                                  <p:stCondLst>
                                    <p:cond delay="0"/>
                                  </p:stCondLst>
                                  <p:iterate>
                                    <p:tmAbs val="0"/>
                                  </p:iterate>
                                  <p:childTnLst>
                                    <p:set>
                                      <p:cBhvr>
                                        <p:cTn id="28" fill="hold"/>
                                        <p:tgtEl>
                                          <p:spTgt spid="80">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1" nodeType="clickEffect">
                                  <p:stCondLst>
                                    <p:cond delay="0"/>
                                  </p:stCondLst>
                                  <p:iterate>
                                    <p:tmAbs val="0"/>
                                  </p:iterate>
                                  <p:childTnLst>
                                    <p:set>
                                      <p:cBhvr>
                                        <p:cTn id="32" fill="hold"/>
                                        <p:tgtEl>
                                          <p:spTgt spid="80">
                                            <p:txEl>
                                              <p:pRg st="6" end="6"/>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2" nodeType="clickEffect">
                                  <p:stCondLst>
                                    <p:cond delay="0"/>
                                  </p:stCondLst>
                                  <p:iterate>
                                    <p:tmAbs val="0"/>
                                  </p:iterate>
                                  <p:childTnLst>
                                    <p:set>
                                      <p:cBhvr>
                                        <p:cTn id="36" fill="hold"/>
                                        <p:tgtEl>
                                          <p:spTgt spid="8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 grpId="1" build="p" bldLvl="5" animBg="1" advAuto="0"/>
      <p:bldP spid="87" grpId="2" animBg="1" advAuto="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Environment Diagrams"/>
          <p:cNvSpPr txBox="1">
            <a:spLocks noGrp="1"/>
          </p:cNvSpPr>
          <p:nvPr>
            <p:ph type="title"/>
          </p:nvPr>
        </p:nvSpPr>
        <p:spPr>
          <a:prstGeom prst="rect">
            <a:avLst/>
          </a:prstGeom>
        </p:spPr>
        <p:txBody>
          <a:bodyPr/>
          <a:lstStyle/>
          <a:p>
            <a:r>
              <a:t>Environment Diagrams</a:t>
            </a: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1" name="Screen Shot 2014-09-02 at 9.56.33 AM.png" descr="Screen Shot 2014-09-02 at 9.56.33 AM.png"/>
          <p:cNvPicPr>
            <a:picLocks noChangeAspect="1"/>
          </p:cNvPicPr>
          <p:nvPr/>
        </p:nvPicPr>
        <p:blipFill>
          <a:blip r:embed="rId2">
            <a:extLst/>
          </a:blip>
          <a:stretch>
            <a:fillRect/>
          </a:stretch>
        </p:blipFill>
        <p:spPr>
          <a:xfrm>
            <a:off x="14650105" y="4559696"/>
            <a:ext cx="4381501" cy="2413001"/>
          </a:xfrm>
          <a:prstGeom prst="rect">
            <a:avLst/>
          </a:prstGeom>
          <a:ln w="12700"/>
        </p:spPr>
      </p:pic>
      <p:sp>
        <p:nvSpPr>
          <p:cNvPr id="92" name="Line"/>
          <p:cNvSpPr/>
          <p:nvPr/>
        </p:nvSpPr>
        <p:spPr>
          <a:xfrm flipV="1">
            <a:off x="838200" y="1698541"/>
            <a:ext cx="18599964" cy="84"/>
          </a:xfrm>
          <a:prstGeom prst="line">
            <a:avLst/>
          </a:prstGeom>
          <a:ln w="12700">
            <a:solidFill>
              <a:srgbClr val="B8B8B8"/>
            </a:solidFill>
            <a:prstDash val="dash"/>
          </a:ln>
        </p:spPr>
        <p:txBody>
          <a:bodyPr lIns="0" tIns="0" rIns="0" bIns="0"/>
          <a:lstStyle/>
          <a:p>
            <a:pPr marL="0" marR="0" defTabSz="457200">
              <a:defRPr sz="1200">
                <a:uFillTx/>
                <a:latin typeface="Helvetica"/>
                <a:ea typeface="Helvetica"/>
                <a:cs typeface="Helvetica"/>
                <a:sym typeface="Helvetica"/>
              </a:defRPr>
            </a:pPr>
            <a:endParaRPr/>
          </a:p>
        </p:txBody>
      </p:sp>
      <p:sp>
        <p:nvSpPr>
          <p:cNvPr id="93" name="Line"/>
          <p:cNvSpPr/>
          <p:nvPr/>
        </p:nvSpPr>
        <p:spPr>
          <a:xfrm>
            <a:off x="838200" y="13039725"/>
            <a:ext cx="22734714" cy="3288"/>
          </a:xfrm>
          <a:prstGeom prst="line">
            <a:avLst/>
          </a:prstGeom>
          <a:ln w="12700">
            <a:solidFill>
              <a:srgbClr val="B8B8B8"/>
            </a:solidFill>
            <a:prstDash val="dash"/>
          </a:ln>
        </p:spPr>
        <p:txBody>
          <a:bodyPr lIns="0" tIns="0" rIns="0" bIns="0"/>
          <a:lstStyle/>
          <a:p>
            <a:pPr marL="0" marR="0" defTabSz="457200">
              <a:defRPr sz="1200">
                <a:uFillTx/>
                <a:latin typeface="Helvetica"/>
                <a:ea typeface="Helvetica"/>
                <a:cs typeface="Helvetica"/>
                <a:sym typeface="Helvetica"/>
              </a:defRPr>
            </a:pPr>
            <a:endParaRPr/>
          </a:p>
        </p:txBody>
      </p:sp>
      <p:pic>
        <p:nvPicPr>
          <p:cNvPr id="94" name="Screen Shot 2013-08-29 at 2.30.55 PM.png" descr="Screen Shot 2013-08-29 at 2.30.55 PM.png"/>
          <p:cNvPicPr>
            <a:picLocks noChangeAspect="1"/>
          </p:cNvPicPr>
          <p:nvPr/>
        </p:nvPicPr>
        <p:blipFill>
          <a:blip r:embed="rId3">
            <a:extLst/>
          </a:blip>
          <a:stretch>
            <a:fillRect/>
          </a:stretch>
        </p:blipFill>
        <p:spPr>
          <a:xfrm>
            <a:off x="1397000" y="4330700"/>
            <a:ext cx="10947400" cy="2692400"/>
          </a:xfrm>
          <a:prstGeom prst="rect">
            <a:avLst/>
          </a:prstGeom>
          <a:ln w="12700"/>
        </p:spPr>
      </p:pic>
      <p:sp>
        <p:nvSpPr>
          <p:cNvPr id="95" name="Environment Diagrams"/>
          <p:cNvSpPr txBox="1">
            <a:spLocks noGrp="1"/>
          </p:cNvSpPr>
          <p:nvPr>
            <p:ph type="title"/>
          </p:nvPr>
        </p:nvSpPr>
        <p:spPr>
          <a:prstGeom prst="rect">
            <a:avLst/>
          </a:prstGeom>
        </p:spPr>
        <p:txBody>
          <a:bodyPr/>
          <a:lstStyle/>
          <a:p>
            <a:r>
              <a:t>Environment Diagrams</a:t>
            </a:r>
          </a:p>
        </p:txBody>
      </p:sp>
      <p:sp>
        <p:nvSpPr>
          <p:cNvPr id="96" name="(Demo)"/>
          <p:cNvSpPr txBox="1"/>
          <p:nvPr/>
        </p:nvSpPr>
        <p:spPr>
          <a:xfrm>
            <a:off x="11668128" y="11913334"/>
            <a:ext cx="1994777" cy="59503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r>
              <a:rPr dirty="0"/>
              <a:t>(Demo</a:t>
            </a:r>
            <a:r>
              <a:rPr lang="en-US" dirty="0"/>
              <a:t>2</a:t>
            </a:r>
            <a:r>
              <a:rPr dirty="0"/>
              <a:t>)</a:t>
            </a:r>
          </a:p>
        </p:txBody>
      </p:sp>
      <p:sp>
        <p:nvSpPr>
          <p:cNvPr id="97" name="Name"/>
          <p:cNvSpPr/>
          <p:nvPr/>
        </p:nvSpPr>
        <p:spPr>
          <a:xfrm>
            <a:off x="13619838" y="5818187"/>
            <a:ext cx="2151460" cy="1003301"/>
          </a:xfrm>
          <a:custGeom>
            <a:avLst/>
            <a:gdLst/>
            <a:ahLst/>
            <a:cxnLst>
              <a:cxn ang="0">
                <a:pos x="wd2" y="hd2"/>
              </a:cxn>
              <a:cxn ang="5400000">
                <a:pos x="wd2" y="hd2"/>
              </a:cxn>
              <a:cxn ang="10800000">
                <a:pos x="wd2" y="hd2"/>
              </a:cxn>
              <a:cxn ang="16200000">
                <a:pos x="wd2" y="hd2"/>
              </a:cxn>
            </a:cxnLst>
            <a:rect l="0" t="0" r="r" b="b"/>
            <a:pathLst>
              <a:path w="21600" h="21600" extrusionOk="0">
                <a:moveTo>
                  <a:pt x="2040" y="0"/>
                </a:moveTo>
                <a:cubicBezTo>
                  <a:pt x="913" y="0"/>
                  <a:pt x="0" y="1959"/>
                  <a:pt x="0" y="4375"/>
                </a:cubicBezTo>
                <a:lnTo>
                  <a:pt x="0" y="17225"/>
                </a:lnTo>
                <a:cubicBezTo>
                  <a:pt x="0" y="19641"/>
                  <a:pt x="913" y="21600"/>
                  <a:pt x="2040" y="21600"/>
                </a:cubicBezTo>
                <a:lnTo>
                  <a:pt x="16576" y="21600"/>
                </a:lnTo>
                <a:cubicBezTo>
                  <a:pt x="17702" y="21600"/>
                  <a:pt x="18616" y="19641"/>
                  <a:pt x="18616" y="17225"/>
                </a:cubicBezTo>
                <a:lnTo>
                  <a:pt x="18616" y="11697"/>
                </a:lnTo>
                <a:lnTo>
                  <a:pt x="21600" y="8963"/>
                </a:lnTo>
                <a:lnTo>
                  <a:pt x="18616" y="6220"/>
                </a:lnTo>
                <a:lnTo>
                  <a:pt x="18616" y="4375"/>
                </a:lnTo>
                <a:cubicBezTo>
                  <a:pt x="18616" y="1959"/>
                  <a:pt x="17702" y="0"/>
                  <a:pt x="16576" y="0"/>
                </a:cubicBezTo>
                <a:lnTo>
                  <a:pt x="2040" y="0"/>
                </a:lnTo>
                <a:close/>
              </a:path>
            </a:pathLst>
          </a:custGeom>
          <a:solidFill>
            <a:srgbClr val="DCE4EC"/>
          </a:solidFill>
          <a:ln w="25400">
            <a:solidFill>
              <a:srgbClr val="4B4B4B"/>
            </a:solidFill>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lgn="ctr">
              <a:defRPr>
                <a:solidFill>
                  <a:srgbClr val="4B4B4B"/>
                </a:solidFill>
                <a:uFill>
                  <a:solidFill>
                    <a:srgbClr val="4B4B4B"/>
                  </a:solidFill>
                </a:uFill>
              </a:defRPr>
            </a:lvl1pPr>
          </a:lstStyle>
          <a:p>
            <a:r>
              <a:t>Name</a:t>
            </a:r>
          </a:p>
        </p:txBody>
      </p:sp>
      <p:sp>
        <p:nvSpPr>
          <p:cNvPr id="98" name="Value"/>
          <p:cNvSpPr/>
          <p:nvPr/>
        </p:nvSpPr>
        <p:spPr>
          <a:xfrm>
            <a:off x="18829788" y="5818187"/>
            <a:ext cx="2110979" cy="1003301"/>
          </a:xfrm>
          <a:custGeom>
            <a:avLst/>
            <a:gdLst/>
            <a:ahLst/>
            <a:cxnLst>
              <a:cxn ang="0">
                <a:pos x="wd2" y="hd2"/>
              </a:cxn>
              <a:cxn ang="5400000">
                <a:pos x="wd2" y="hd2"/>
              </a:cxn>
              <a:cxn ang="10800000">
                <a:pos x="wd2" y="hd2"/>
              </a:cxn>
              <a:cxn ang="16200000">
                <a:pos x="wd2" y="hd2"/>
              </a:cxn>
            </a:cxnLst>
            <a:rect l="0" t="0" r="r" b="b"/>
            <a:pathLst>
              <a:path w="21600" h="21600" extrusionOk="0">
                <a:moveTo>
                  <a:pt x="4707" y="0"/>
                </a:moveTo>
                <a:cubicBezTo>
                  <a:pt x="3558" y="0"/>
                  <a:pt x="2627" y="1959"/>
                  <a:pt x="2627" y="4375"/>
                </a:cubicBezTo>
                <a:lnTo>
                  <a:pt x="2627" y="6545"/>
                </a:lnTo>
                <a:lnTo>
                  <a:pt x="0" y="9279"/>
                </a:lnTo>
                <a:lnTo>
                  <a:pt x="2627" y="12013"/>
                </a:lnTo>
                <a:lnTo>
                  <a:pt x="2627" y="17225"/>
                </a:lnTo>
                <a:cubicBezTo>
                  <a:pt x="2627" y="19641"/>
                  <a:pt x="3558" y="21600"/>
                  <a:pt x="4707" y="21600"/>
                </a:cubicBezTo>
                <a:lnTo>
                  <a:pt x="19521" y="21600"/>
                </a:lnTo>
                <a:cubicBezTo>
                  <a:pt x="20669" y="21600"/>
                  <a:pt x="21600" y="19641"/>
                  <a:pt x="21600" y="17225"/>
                </a:cubicBezTo>
                <a:lnTo>
                  <a:pt x="21600" y="4375"/>
                </a:lnTo>
                <a:cubicBezTo>
                  <a:pt x="21600" y="1959"/>
                  <a:pt x="20669" y="0"/>
                  <a:pt x="19521" y="0"/>
                </a:cubicBezTo>
                <a:lnTo>
                  <a:pt x="4707" y="0"/>
                </a:lnTo>
                <a:close/>
              </a:path>
            </a:pathLst>
          </a:custGeom>
          <a:solidFill>
            <a:srgbClr val="DCE4EC"/>
          </a:solidFill>
          <a:ln w="25400">
            <a:solidFill>
              <a:srgbClr val="4B4B4B"/>
            </a:solidFill>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lgn="ctr">
              <a:defRPr>
                <a:solidFill>
                  <a:srgbClr val="4B4B4B"/>
                </a:solidFill>
                <a:uFill>
                  <a:solidFill>
                    <a:srgbClr val="4B4B4B"/>
                  </a:solidFill>
                </a:uFill>
              </a:defRPr>
            </a:lvl1pPr>
          </a:lstStyle>
          <a:p>
            <a:r>
              <a:t>Value</a:t>
            </a:r>
          </a:p>
        </p:txBody>
      </p:sp>
      <p:grpSp>
        <p:nvGrpSpPr>
          <p:cNvPr id="101" name="Group"/>
          <p:cNvGrpSpPr/>
          <p:nvPr/>
        </p:nvGrpSpPr>
        <p:grpSpPr>
          <a:xfrm>
            <a:off x="3911600" y="3606800"/>
            <a:ext cx="8089900" cy="2019300"/>
            <a:chOff x="0" y="0"/>
            <a:chExt cx="8089900" cy="2019300"/>
          </a:xfrm>
        </p:grpSpPr>
        <p:sp>
          <p:nvSpPr>
            <p:cNvPr id="99" name="Import statement"/>
            <p:cNvSpPr/>
            <p:nvPr/>
          </p:nvSpPr>
          <p:spPr>
            <a:xfrm>
              <a:off x="3048000" y="0"/>
              <a:ext cx="5041900" cy="1234679"/>
            </a:xfrm>
            <a:custGeom>
              <a:avLst/>
              <a:gdLst/>
              <a:ahLst/>
              <a:cxnLst>
                <a:cxn ang="0">
                  <a:pos x="wd2" y="hd2"/>
                </a:cxn>
                <a:cxn ang="5400000">
                  <a:pos x="wd2" y="hd2"/>
                </a:cxn>
                <a:cxn ang="10800000">
                  <a:pos x="wd2" y="hd2"/>
                </a:cxn>
                <a:cxn ang="16200000">
                  <a:pos x="wd2" y="hd2"/>
                </a:cxn>
              </a:cxnLst>
              <a:rect l="0" t="0" r="r" b="b"/>
              <a:pathLst>
                <a:path w="21600" h="21600" extrusionOk="0">
                  <a:moveTo>
                    <a:pt x="871" y="0"/>
                  </a:moveTo>
                  <a:cubicBezTo>
                    <a:pt x="390" y="0"/>
                    <a:pt x="0" y="1592"/>
                    <a:pt x="0" y="3555"/>
                  </a:cubicBezTo>
                  <a:lnTo>
                    <a:pt x="0" y="13997"/>
                  </a:lnTo>
                  <a:cubicBezTo>
                    <a:pt x="0" y="15961"/>
                    <a:pt x="390" y="17552"/>
                    <a:pt x="871" y="17552"/>
                  </a:cubicBezTo>
                  <a:lnTo>
                    <a:pt x="10215" y="17552"/>
                  </a:lnTo>
                  <a:lnTo>
                    <a:pt x="10761" y="21600"/>
                  </a:lnTo>
                  <a:lnTo>
                    <a:pt x="11305" y="17552"/>
                  </a:lnTo>
                  <a:lnTo>
                    <a:pt x="20729" y="17552"/>
                  </a:lnTo>
                  <a:cubicBezTo>
                    <a:pt x="21210" y="17552"/>
                    <a:pt x="21600" y="15961"/>
                    <a:pt x="21600" y="13997"/>
                  </a:cubicBezTo>
                  <a:lnTo>
                    <a:pt x="21600" y="3555"/>
                  </a:lnTo>
                  <a:cubicBezTo>
                    <a:pt x="21600" y="1592"/>
                    <a:pt x="21210" y="0"/>
                    <a:pt x="20729" y="0"/>
                  </a:cubicBezTo>
                  <a:lnTo>
                    <a:pt x="871" y="0"/>
                  </a:lnTo>
                  <a:close/>
                </a:path>
              </a:pathLst>
            </a:custGeom>
            <a:solidFill>
              <a:srgbClr val="DCE4EC"/>
            </a:solidFill>
            <a:ln w="25400" cap="flat">
              <a:solidFill>
                <a:srgbClr val="4B4B4B"/>
              </a:solidFill>
              <a:prstDash val="solid"/>
              <a:round/>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noAutofit/>
            </a:bodyPr>
            <a:lstStyle>
              <a:lvl1pPr algn="ctr">
                <a:defRPr>
                  <a:solidFill>
                    <a:srgbClr val="4B4B4B"/>
                  </a:solidFill>
                  <a:uFill>
                    <a:solidFill>
                      <a:srgbClr val="4B4B4B"/>
                    </a:solidFill>
                  </a:uFill>
                </a:defRPr>
              </a:lvl1pPr>
            </a:lstStyle>
            <a:p>
              <a:r>
                <a:t>Import statement</a:t>
              </a:r>
            </a:p>
          </p:txBody>
        </p:sp>
        <p:sp>
          <p:nvSpPr>
            <p:cNvPr id="100" name="Rounded Rectangle"/>
            <p:cNvSpPr/>
            <p:nvPr/>
          </p:nvSpPr>
          <p:spPr>
            <a:xfrm>
              <a:off x="0" y="1231900"/>
              <a:ext cx="8064500" cy="787400"/>
            </a:xfrm>
            <a:prstGeom prst="roundRect">
              <a:avLst>
                <a:gd name="adj" fmla="val 24194"/>
              </a:avLst>
            </a:prstGeom>
            <a:noFill/>
            <a:ln w="25400" cap="flat">
              <a:solidFill>
                <a:srgbClr val="007ECF"/>
              </a:solidFill>
              <a:custDash>
                <a:ds d="200000" sp="200000"/>
              </a:custDash>
              <a:round/>
            </a:ln>
            <a:effectLst/>
          </p:spPr>
          <p:txBody>
            <a:bodyPr wrap="square" lIns="50800" tIns="50800" rIns="50800" bIns="50800" numCol="1" anchor="ctr">
              <a:noAutofit/>
            </a:bodyPr>
            <a:lstStyle/>
            <a:p>
              <a:pPr algn="ctr">
                <a:defRPr>
                  <a:solidFill>
                    <a:srgbClr val="4B4B4B"/>
                  </a:solidFill>
                  <a:uFill>
                    <a:solidFill>
                      <a:srgbClr val="4B4B4B"/>
                    </a:solidFill>
                  </a:uFill>
                </a:defRPr>
              </a:pPr>
              <a:endParaRPr/>
            </a:p>
          </p:txBody>
        </p:sp>
      </p:grpSp>
      <p:sp>
        <p:nvSpPr>
          <p:cNvPr id="102" name="Each name is bound to a value"/>
          <p:cNvSpPr txBox="1"/>
          <p:nvPr/>
        </p:nvSpPr>
        <p:spPr>
          <a:xfrm>
            <a:off x="13195300" y="9567664"/>
            <a:ext cx="7291110" cy="5842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r>
              <a:t>Each name is bound to a value</a:t>
            </a:r>
          </a:p>
        </p:txBody>
      </p:sp>
      <p:sp>
        <p:nvSpPr>
          <p:cNvPr id="103" name="Within a frame, a name cannot be repeated"/>
          <p:cNvSpPr txBox="1"/>
          <p:nvPr/>
        </p:nvSpPr>
        <p:spPr>
          <a:xfrm>
            <a:off x="13195300" y="10782300"/>
            <a:ext cx="10693400" cy="5842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r>
              <a:t>Within a frame, a name cannot be repeated</a:t>
            </a:r>
          </a:p>
        </p:txBody>
      </p:sp>
      <p:sp>
        <p:nvSpPr>
          <p:cNvPr id="104" name="Statements and expressions"/>
          <p:cNvSpPr txBox="1"/>
          <p:nvPr/>
        </p:nvSpPr>
        <p:spPr>
          <a:xfrm>
            <a:off x="1524000" y="9567664"/>
            <a:ext cx="6557090" cy="5842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r>
              <a:t>Statements and expressions</a:t>
            </a:r>
          </a:p>
        </p:txBody>
      </p:sp>
      <p:sp>
        <p:nvSpPr>
          <p:cNvPr id="105" name="Arrows indicate evaluation order"/>
          <p:cNvSpPr txBox="1"/>
          <p:nvPr/>
        </p:nvSpPr>
        <p:spPr>
          <a:xfrm>
            <a:off x="1524000" y="10782101"/>
            <a:ext cx="10172700" cy="5842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r>
              <a:t>Arrows indicate evaluation order</a:t>
            </a:r>
          </a:p>
        </p:txBody>
      </p:sp>
      <p:grpSp>
        <p:nvGrpSpPr>
          <p:cNvPr id="108" name="Group"/>
          <p:cNvGrpSpPr/>
          <p:nvPr/>
        </p:nvGrpSpPr>
        <p:grpSpPr>
          <a:xfrm>
            <a:off x="4191000" y="8585398"/>
            <a:ext cx="12615982" cy="584201"/>
            <a:chOff x="0" y="0"/>
            <a:chExt cx="12615981" cy="584200"/>
          </a:xfrm>
        </p:grpSpPr>
        <p:sp>
          <p:nvSpPr>
            <p:cNvPr id="106" name="Frames (right):"/>
            <p:cNvSpPr txBox="1"/>
            <p:nvPr/>
          </p:nvSpPr>
          <p:spPr>
            <a:xfrm>
              <a:off x="8750300" y="0"/>
              <a:ext cx="3865682" cy="58420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numCol="1" anchor="ctr">
              <a:spAutoFit/>
            </a:bodyPr>
            <a:lstStyle>
              <a:lvl1pPr>
                <a:defRPr b="1"/>
              </a:lvl1pPr>
            </a:lstStyle>
            <a:p>
              <a:r>
                <a:t>Frames (right):</a:t>
              </a:r>
            </a:p>
          </p:txBody>
        </p:sp>
        <p:sp>
          <p:nvSpPr>
            <p:cNvPr id="107" name="Code (left):"/>
            <p:cNvSpPr txBox="1"/>
            <p:nvPr/>
          </p:nvSpPr>
          <p:spPr>
            <a:xfrm>
              <a:off x="0" y="0"/>
              <a:ext cx="3131662" cy="58420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numCol="1" anchor="ctr">
              <a:spAutoFit/>
            </a:bodyPr>
            <a:lstStyle>
              <a:lvl1pPr>
                <a:defRPr b="1"/>
              </a:lvl1pPr>
            </a:lstStyle>
            <a:p>
              <a:r>
                <a:t>Code (left):</a:t>
              </a:r>
            </a:p>
          </p:txBody>
        </p:sp>
      </p:grpSp>
      <p:sp>
        <p:nvSpPr>
          <p:cNvPr id="109" name="Environment diagrams visualize the interpreter’s process."/>
          <p:cNvSpPr txBox="1">
            <a:spLocks noGrp="1"/>
          </p:cNvSpPr>
          <p:nvPr>
            <p:ph type="body" sz="quarter" idx="1"/>
          </p:nvPr>
        </p:nvSpPr>
        <p:spPr>
          <a:xfrm>
            <a:off x="838200" y="2451100"/>
            <a:ext cx="22720300" cy="910630"/>
          </a:xfrm>
          <a:prstGeom prst="rect">
            <a:avLst/>
          </a:prstGeom>
        </p:spPr>
        <p:txBody>
          <a:bodyPr/>
          <a:lstStyle/>
          <a:p>
            <a:r>
              <a:t>Environment diagrams visualize the interpreter’s process.</a:t>
            </a:r>
          </a:p>
        </p:txBody>
      </p:sp>
      <p:sp>
        <p:nvSpPr>
          <p:cNvPr id="110" name="Slide Number"/>
          <p:cNvSpPr txBox="1">
            <a:spLocks noGrp="1"/>
          </p:cNvSpPr>
          <p:nvPr>
            <p:ph type="sldNum" sz="quarter" idx="2"/>
          </p:nvPr>
        </p:nvSpPr>
        <p:spPr>
          <a:xfrm>
            <a:off x="23414566" y="13096875"/>
            <a:ext cx="127001" cy="22195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7</a:t>
            </a:fld>
            <a:endParaRPr/>
          </a:p>
        </p:txBody>
      </p:sp>
      <p:sp>
        <p:nvSpPr>
          <p:cNvPr id="111" name="Just executed"/>
          <p:cNvSpPr/>
          <p:nvPr/>
        </p:nvSpPr>
        <p:spPr>
          <a:xfrm>
            <a:off x="1079500" y="3606800"/>
            <a:ext cx="4508500" cy="1433116"/>
          </a:xfrm>
          <a:custGeom>
            <a:avLst/>
            <a:gdLst/>
            <a:ahLst/>
            <a:cxnLst>
              <a:cxn ang="0">
                <a:pos x="wd2" y="hd2"/>
              </a:cxn>
              <a:cxn ang="5400000">
                <a:pos x="wd2" y="hd2"/>
              </a:cxn>
              <a:cxn ang="10800000">
                <a:pos x="wd2" y="hd2"/>
              </a:cxn>
              <a:cxn ang="16200000">
                <a:pos x="wd2" y="hd2"/>
              </a:cxn>
            </a:cxnLst>
            <a:rect l="0" t="0" r="r" b="b"/>
            <a:pathLst>
              <a:path w="21600" h="21600" extrusionOk="0">
                <a:moveTo>
                  <a:pt x="974" y="0"/>
                </a:moveTo>
                <a:cubicBezTo>
                  <a:pt x="436" y="0"/>
                  <a:pt x="0" y="1371"/>
                  <a:pt x="0" y="3063"/>
                </a:cubicBezTo>
                <a:lnTo>
                  <a:pt x="0" y="12059"/>
                </a:lnTo>
                <a:cubicBezTo>
                  <a:pt x="0" y="13751"/>
                  <a:pt x="436" y="15122"/>
                  <a:pt x="974" y="15122"/>
                </a:cubicBezTo>
                <a:lnTo>
                  <a:pt x="5714" y="15122"/>
                </a:lnTo>
                <a:lnTo>
                  <a:pt x="6322" y="21600"/>
                </a:lnTo>
                <a:lnTo>
                  <a:pt x="6931" y="15122"/>
                </a:lnTo>
                <a:lnTo>
                  <a:pt x="20626" y="15122"/>
                </a:lnTo>
                <a:cubicBezTo>
                  <a:pt x="21164" y="15122"/>
                  <a:pt x="21600" y="13751"/>
                  <a:pt x="21600" y="12059"/>
                </a:cubicBezTo>
                <a:lnTo>
                  <a:pt x="21600" y="3063"/>
                </a:lnTo>
                <a:cubicBezTo>
                  <a:pt x="21600" y="1371"/>
                  <a:pt x="21164" y="0"/>
                  <a:pt x="20626" y="0"/>
                </a:cubicBezTo>
                <a:lnTo>
                  <a:pt x="974" y="0"/>
                </a:lnTo>
                <a:close/>
              </a:path>
            </a:pathLst>
          </a:custGeom>
          <a:solidFill>
            <a:srgbClr val="DCE4EC"/>
          </a:solidFill>
          <a:ln w="25400">
            <a:solidFill>
              <a:srgbClr val="4B4B4B"/>
            </a:solidFill>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lgn="ctr">
              <a:defRPr>
                <a:solidFill>
                  <a:srgbClr val="4B4B4B"/>
                </a:solidFill>
                <a:uFill>
                  <a:solidFill>
                    <a:srgbClr val="4B4B4B"/>
                  </a:solidFill>
                </a:uFill>
              </a:defRPr>
            </a:lvl1pPr>
          </a:lstStyle>
          <a:p>
            <a:r>
              <a:t>Just executed</a:t>
            </a:r>
          </a:p>
        </p:txBody>
      </p:sp>
      <p:sp>
        <p:nvSpPr>
          <p:cNvPr id="112" name="Next to execute"/>
          <p:cNvSpPr/>
          <p:nvPr/>
        </p:nvSpPr>
        <p:spPr>
          <a:xfrm>
            <a:off x="1079500" y="6371431"/>
            <a:ext cx="4508500" cy="1400969"/>
          </a:xfrm>
          <a:custGeom>
            <a:avLst/>
            <a:gdLst/>
            <a:ahLst/>
            <a:cxnLst>
              <a:cxn ang="0">
                <a:pos x="wd2" y="hd2"/>
              </a:cxn>
              <a:cxn ang="5400000">
                <a:pos x="wd2" y="hd2"/>
              </a:cxn>
              <a:cxn ang="10800000">
                <a:pos x="wd2" y="hd2"/>
              </a:cxn>
              <a:cxn ang="16200000">
                <a:pos x="wd2" y="hd2"/>
              </a:cxn>
            </a:cxnLst>
            <a:rect l="0" t="0" r="r" b="b"/>
            <a:pathLst>
              <a:path w="21600" h="21600" extrusionOk="0">
                <a:moveTo>
                  <a:pt x="6223" y="0"/>
                </a:moveTo>
                <a:lnTo>
                  <a:pt x="5615" y="6131"/>
                </a:lnTo>
                <a:lnTo>
                  <a:pt x="974" y="6131"/>
                </a:lnTo>
                <a:cubicBezTo>
                  <a:pt x="436" y="6131"/>
                  <a:pt x="0" y="7534"/>
                  <a:pt x="0" y="9264"/>
                </a:cubicBezTo>
                <a:lnTo>
                  <a:pt x="0" y="18467"/>
                </a:lnTo>
                <a:cubicBezTo>
                  <a:pt x="0" y="20197"/>
                  <a:pt x="436" y="21600"/>
                  <a:pt x="974" y="21600"/>
                </a:cubicBezTo>
                <a:lnTo>
                  <a:pt x="20626" y="21600"/>
                </a:lnTo>
                <a:cubicBezTo>
                  <a:pt x="21164" y="21600"/>
                  <a:pt x="21600" y="20197"/>
                  <a:pt x="21600" y="18467"/>
                </a:cubicBezTo>
                <a:lnTo>
                  <a:pt x="21600" y="9264"/>
                </a:lnTo>
                <a:cubicBezTo>
                  <a:pt x="21600" y="7534"/>
                  <a:pt x="21164" y="6131"/>
                  <a:pt x="20626" y="6131"/>
                </a:cubicBezTo>
                <a:lnTo>
                  <a:pt x="6832" y="6131"/>
                </a:lnTo>
                <a:lnTo>
                  <a:pt x="6223" y="0"/>
                </a:lnTo>
                <a:close/>
              </a:path>
            </a:pathLst>
          </a:custGeom>
          <a:solidFill>
            <a:srgbClr val="DCE4EC"/>
          </a:solidFill>
          <a:ln w="25400">
            <a:solidFill>
              <a:srgbClr val="4B4B4B"/>
            </a:solidFill>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lgn="ctr">
              <a:defRPr>
                <a:solidFill>
                  <a:srgbClr val="4B4B4B"/>
                </a:solidFill>
                <a:uFill>
                  <a:solidFill>
                    <a:srgbClr val="4B4B4B"/>
                  </a:solidFill>
                </a:uFill>
              </a:defRPr>
            </a:lvl1pPr>
          </a:lstStyle>
          <a:p>
            <a:r>
              <a:t>Next to execute</a:t>
            </a:r>
          </a:p>
        </p:txBody>
      </p:sp>
      <p:grpSp>
        <p:nvGrpSpPr>
          <p:cNvPr id="115" name="Group"/>
          <p:cNvGrpSpPr/>
          <p:nvPr/>
        </p:nvGrpSpPr>
        <p:grpSpPr>
          <a:xfrm>
            <a:off x="3911600" y="5778500"/>
            <a:ext cx="8064500" cy="1981200"/>
            <a:chOff x="0" y="0"/>
            <a:chExt cx="8064500" cy="1981200"/>
          </a:xfrm>
        </p:grpSpPr>
        <p:sp>
          <p:nvSpPr>
            <p:cNvPr id="113" name="Assignment statement"/>
            <p:cNvSpPr/>
            <p:nvPr/>
          </p:nvSpPr>
          <p:spPr>
            <a:xfrm>
              <a:off x="1964729" y="798512"/>
              <a:ext cx="6096001" cy="1182688"/>
            </a:xfrm>
            <a:custGeom>
              <a:avLst/>
              <a:gdLst/>
              <a:ahLst/>
              <a:cxnLst>
                <a:cxn ang="0">
                  <a:pos x="wd2" y="hd2"/>
                </a:cxn>
                <a:cxn ang="5400000">
                  <a:pos x="wd2" y="hd2"/>
                </a:cxn>
                <a:cxn ang="10800000">
                  <a:pos x="wd2" y="hd2"/>
                </a:cxn>
                <a:cxn ang="16200000">
                  <a:pos x="wd2" y="hd2"/>
                </a:cxn>
              </a:cxnLst>
              <a:rect l="0" t="0" r="r" b="b"/>
              <a:pathLst>
                <a:path w="21600" h="21600" extrusionOk="0">
                  <a:moveTo>
                    <a:pt x="10880" y="0"/>
                  </a:moveTo>
                  <a:lnTo>
                    <a:pt x="10429" y="3276"/>
                  </a:lnTo>
                  <a:lnTo>
                    <a:pt x="720" y="3276"/>
                  </a:lnTo>
                  <a:cubicBezTo>
                    <a:pt x="322" y="3276"/>
                    <a:pt x="0" y="4938"/>
                    <a:pt x="0" y="6987"/>
                  </a:cubicBezTo>
                  <a:lnTo>
                    <a:pt x="0" y="17889"/>
                  </a:lnTo>
                  <a:cubicBezTo>
                    <a:pt x="0" y="19938"/>
                    <a:pt x="322" y="21600"/>
                    <a:pt x="720" y="21600"/>
                  </a:cubicBezTo>
                  <a:lnTo>
                    <a:pt x="20880" y="21600"/>
                  </a:lnTo>
                  <a:cubicBezTo>
                    <a:pt x="21278" y="21600"/>
                    <a:pt x="21600" y="19938"/>
                    <a:pt x="21600" y="17889"/>
                  </a:cubicBezTo>
                  <a:lnTo>
                    <a:pt x="21600" y="6987"/>
                  </a:lnTo>
                  <a:cubicBezTo>
                    <a:pt x="21600" y="4938"/>
                    <a:pt x="21278" y="3276"/>
                    <a:pt x="20880" y="3276"/>
                  </a:cubicBezTo>
                  <a:lnTo>
                    <a:pt x="11330" y="3276"/>
                  </a:lnTo>
                  <a:lnTo>
                    <a:pt x="10880" y="0"/>
                  </a:lnTo>
                  <a:close/>
                </a:path>
              </a:pathLst>
            </a:custGeom>
            <a:solidFill>
              <a:srgbClr val="DCE4EC"/>
            </a:solidFill>
            <a:ln w="25400" cap="flat">
              <a:solidFill>
                <a:srgbClr val="4B4B4B"/>
              </a:solidFill>
              <a:prstDash val="solid"/>
              <a:round/>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noAutofit/>
            </a:bodyPr>
            <a:lstStyle>
              <a:lvl1pPr algn="ctr">
                <a:defRPr>
                  <a:solidFill>
                    <a:srgbClr val="4B4B4B"/>
                  </a:solidFill>
                  <a:uFill>
                    <a:solidFill>
                      <a:srgbClr val="4B4B4B"/>
                    </a:solidFill>
                  </a:uFill>
                </a:defRPr>
              </a:lvl1pPr>
            </a:lstStyle>
            <a:p>
              <a:r>
                <a:t>Assignment statement</a:t>
              </a:r>
            </a:p>
          </p:txBody>
        </p:sp>
        <p:sp>
          <p:nvSpPr>
            <p:cNvPr id="114" name="Rounded Rectangle"/>
            <p:cNvSpPr/>
            <p:nvPr/>
          </p:nvSpPr>
          <p:spPr>
            <a:xfrm>
              <a:off x="0" y="0"/>
              <a:ext cx="8064500" cy="787400"/>
            </a:xfrm>
            <a:prstGeom prst="roundRect">
              <a:avLst>
                <a:gd name="adj" fmla="val 24194"/>
              </a:avLst>
            </a:prstGeom>
            <a:noFill/>
            <a:ln w="25400" cap="flat">
              <a:solidFill>
                <a:srgbClr val="007ECF"/>
              </a:solidFill>
              <a:custDash>
                <a:ds d="200000" sp="200000"/>
              </a:custDash>
              <a:round/>
            </a:ln>
            <a:effectLst/>
          </p:spPr>
          <p:txBody>
            <a:bodyPr wrap="square" lIns="50800" tIns="50800" rIns="50800" bIns="50800" numCol="1" anchor="ctr">
              <a:noAutofit/>
            </a:bodyPr>
            <a:lstStyle/>
            <a:p>
              <a:pPr algn="ctr">
                <a:defRPr>
                  <a:solidFill>
                    <a:srgbClr val="4B4B4B"/>
                  </a:solidFill>
                  <a:uFill>
                    <a:solidFill>
                      <a:srgbClr val="4B4B4B"/>
                    </a:solidFill>
                  </a:uFill>
                </a:defRPr>
              </a:pPr>
              <a:endParaRPr/>
            </a:p>
          </p:txBody>
        </p:sp>
      </p:grpSp>
      <p:sp>
        <p:nvSpPr>
          <p:cNvPr id="116" name="http://pythontutor.com/composingprograms.html#code=from%20math%20import%20pi%0Atau%20%3D%202%20*%20pi&amp;cumulative=false&amp;curInstr=1&amp;mode=display&amp;origin=composingprograms.js&amp;py=3&amp;rawInputLstJSON=%5B%5D"/>
          <p:cNvSpPr txBox="1"/>
          <p:nvPr/>
        </p:nvSpPr>
        <p:spPr>
          <a:xfrm>
            <a:off x="6038542" y="13217524"/>
            <a:ext cx="12306916" cy="2159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ctr">
              <a:defRPr sz="800"/>
            </a:lvl1pPr>
          </a:lstStyle>
          <a:p>
            <a:r>
              <a:rPr dirty="0"/>
              <a:t>http://</a:t>
            </a:r>
            <a:r>
              <a:rPr dirty="0" err="1"/>
              <a:t>pythontutor.com</a:t>
            </a:r>
            <a:r>
              <a:rPr dirty="0"/>
              <a:t>/</a:t>
            </a:r>
            <a:r>
              <a:rPr dirty="0" err="1"/>
              <a:t>composingprograms.html#code</a:t>
            </a:r>
            <a:r>
              <a:rPr dirty="0"/>
              <a:t>=from%20math%20import%20pi%0Atau%20%3D%202%20*%20pi&amp;cumulative=</a:t>
            </a:r>
            <a:r>
              <a:rPr dirty="0" err="1"/>
              <a:t>false&amp;curInstr</a:t>
            </a:r>
            <a:r>
              <a:rPr dirty="0"/>
              <a:t>=1&amp;mode=</a:t>
            </a:r>
            <a:r>
              <a:rPr dirty="0" err="1"/>
              <a:t>display&amp;origin</a:t>
            </a:r>
            <a:r>
              <a:rPr dirty="0"/>
              <a:t>=</a:t>
            </a:r>
            <a:r>
              <a:rPr dirty="0" err="1"/>
              <a:t>composingprograms.js&amp;py</a:t>
            </a:r>
            <a:r>
              <a:rPr dirty="0"/>
              <a:t>=3&amp;rawInputLstJSON=%5B%5D</a:t>
            </a:r>
          </a:p>
        </p:txBody>
      </p:sp>
    </p:spTree>
  </p:cSld>
  <p:clrMapOvr>
    <a:masterClrMapping/>
  </p:clrMapOvr>
  <p:transition/>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9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2" nodeType="clickEffect">
                                  <p:stCondLst>
                                    <p:cond delay="0"/>
                                  </p:stCondLst>
                                  <p:iterate>
                                    <p:tmAbs val="0"/>
                                  </p:iterate>
                                  <p:childTnLst>
                                    <p:set>
                                      <p:cBhvr>
                                        <p:cTn id="10" fill="hold"/>
                                        <p:tgtEl>
                                          <p:spTgt spid="9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3" nodeType="clickEffect">
                                  <p:stCondLst>
                                    <p:cond delay="0"/>
                                  </p:stCondLst>
                                  <p:iterate>
                                    <p:tmAbs val="0"/>
                                  </p:iterate>
                                  <p:childTnLst>
                                    <p:set>
                                      <p:cBhvr>
                                        <p:cTn id="14" fill="hold"/>
                                        <p:tgtEl>
                                          <p:spTgt spid="10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4" nodeType="clickEffect">
                                  <p:stCondLst>
                                    <p:cond delay="0"/>
                                  </p:stCondLst>
                                  <p:iterate>
                                    <p:tmAbs val="0"/>
                                  </p:iterate>
                                  <p:childTnLst>
                                    <p:set>
                                      <p:cBhvr>
                                        <p:cTn id="18" fill="hold"/>
                                        <p:tgtEl>
                                          <p:spTgt spid="10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5" nodeType="clickEffect">
                                  <p:stCondLst>
                                    <p:cond delay="0"/>
                                  </p:stCondLst>
                                  <p:iterate>
                                    <p:tmAbs val="0"/>
                                  </p:iterate>
                                  <p:childTnLst>
                                    <p:set>
                                      <p:cBhvr>
                                        <p:cTn id="22" fill="hold"/>
                                        <p:tgtEl>
                                          <p:spTgt spid="10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6" nodeType="clickEffect">
                                  <p:stCondLst>
                                    <p:cond delay="0"/>
                                  </p:stCondLst>
                                  <p:iterate>
                                    <p:tmAbs val="0"/>
                                  </p:iterate>
                                  <p:childTnLst>
                                    <p:set>
                                      <p:cBhvr>
                                        <p:cTn id="26" fill="hold"/>
                                        <p:tgtEl>
                                          <p:spTgt spid="11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7" nodeType="clickEffect">
                                  <p:stCondLst>
                                    <p:cond delay="0"/>
                                  </p:stCondLst>
                                  <p:iterate>
                                    <p:tmAbs val="0"/>
                                  </p:iterate>
                                  <p:childTnLst>
                                    <p:set>
                                      <p:cBhvr>
                                        <p:cTn id="30" fill="hold"/>
                                        <p:tgtEl>
                                          <p:spTgt spid="10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8" nodeType="clickEffect">
                                  <p:stCondLst>
                                    <p:cond delay="0"/>
                                  </p:stCondLst>
                                  <p:iterate>
                                    <p:tmAbs val="0"/>
                                  </p:iterate>
                                  <p:childTnLst>
                                    <p:set>
                                      <p:cBhvr>
                                        <p:cTn id="34" fill="hold"/>
                                        <p:tgtEl>
                                          <p:spTgt spid="11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9" nodeType="clickEffect">
                                  <p:stCondLst>
                                    <p:cond delay="0"/>
                                  </p:stCondLst>
                                  <p:iterate>
                                    <p:tmAbs val="0"/>
                                  </p:iterate>
                                  <p:childTnLst>
                                    <p:set>
                                      <p:cBhvr>
                                        <p:cTn id="38" fill="hold"/>
                                        <p:tgtEl>
                                          <p:spTgt spid="11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10" nodeType="clickEffect">
                                  <p:stCondLst>
                                    <p:cond delay="0"/>
                                  </p:stCondLst>
                                  <p:iterate>
                                    <p:tmAbs val="0"/>
                                  </p:iterate>
                                  <p:childTnLst>
                                    <p:set>
                                      <p:cBhvr>
                                        <p:cTn id="42" fill="hold"/>
                                        <p:tgtEl>
                                          <p:spTgt spid="10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11" nodeType="clickEffect">
                                  <p:stCondLst>
                                    <p:cond delay="0"/>
                                  </p:stCondLst>
                                  <p:iterate>
                                    <p:tmAbs val="0"/>
                                  </p:iterate>
                                  <p:childTnLst>
                                    <p:set>
                                      <p:cBhvr>
                                        <p:cTn id="46" fill="hold"/>
                                        <p:tgtEl>
                                          <p:spTgt spid="97"/>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12" nodeType="clickEffect">
                                  <p:stCondLst>
                                    <p:cond delay="0"/>
                                  </p:stCondLst>
                                  <p:iterate>
                                    <p:tmAbs val="0"/>
                                  </p:iterate>
                                  <p:childTnLst>
                                    <p:set>
                                      <p:cBhvr>
                                        <p:cTn id="50" fill="hold"/>
                                        <p:tgtEl>
                                          <p:spTgt spid="98"/>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13" nodeType="clickEffect">
                                  <p:stCondLst>
                                    <p:cond delay="0"/>
                                  </p:stCondLst>
                                  <p:iterate>
                                    <p:tmAbs val="0"/>
                                  </p:iterate>
                                  <p:childTnLst>
                                    <p:set>
                                      <p:cBhvr>
                                        <p:cTn id="54" fill="hold"/>
                                        <p:tgtEl>
                                          <p:spTgt spid="103"/>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14" nodeType="clickEffect">
                                  <p:stCondLst>
                                    <p:cond delay="0"/>
                                  </p:stCondLst>
                                  <p:iterate>
                                    <p:tmAbs val="0"/>
                                  </p:iterate>
                                  <p:childTnLst>
                                    <p:set>
                                      <p:cBhvr>
                                        <p:cTn id="58" fill="hold"/>
                                        <p:tgtEl>
                                          <p:spTgt spid="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 grpId="2" animBg="1" advAuto="0"/>
      <p:bldP spid="94" grpId="1" animBg="1" advAuto="0"/>
      <p:bldP spid="96" grpId="14" animBg="1" advAuto="0"/>
      <p:bldP spid="97" grpId="11" animBg="1" advAuto="0"/>
      <p:bldP spid="98" grpId="12" animBg="1" advAuto="0"/>
      <p:bldP spid="101" grpId="5" animBg="1" advAuto="0"/>
      <p:bldP spid="102" grpId="10" animBg="1" advAuto="0"/>
      <p:bldP spid="103" grpId="13" animBg="1" advAuto="0"/>
      <p:bldP spid="104" grpId="4" animBg="1" advAuto="0"/>
      <p:bldP spid="105" grpId="7" animBg="1" advAuto="0"/>
      <p:bldP spid="108" grpId="3" animBg="1" advAuto="0"/>
      <p:bldP spid="111" grpId="8" animBg="1" advAuto="0"/>
      <p:bldP spid="112" grpId="9" animBg="1" advAuto="0"/>
      <p:bldP spid="115" grpId="6" animBg="1" advAuto="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Line"/>
          <p:cNvSpPr/>
          <p:nvPr/>
        </p:nvSpPr>
        <p:spPr>
          <a:xfrm flipV="1">
            <a:off x="838200" y="1698541"/>
            <a:ext cx="18599964" cy="84"/>
          </a:xfrm>
          <a:prstGeom prst="line">
            <a:avLst/>
          </a:prstGeom>
          <a:ln w="12700">
            <a:solidFill>
              <a:srgbClr val="B8B8B8"/>
            </a:solidFill>
            <a:prstDash val="dash"/>
          </a:ln>
        </p:spPr>
        <p:txBody>
          <a:bodyPr lIns="0" tIns="0" rIns="0" bIns="0"/>
          <a:lstStyle/>
          <a:p>
            <a:pPr marL="0" marR="0" defTabSz="457200">
              <a:defRPr sz="1200">
                <a:uFillTx/>
                <a:latin typeface="Helvetica"/>
                <a:ea typeface="Helvetica"/>
                <a:cs typeface="Helvetica"/>
                <a:sym typeface="Helvetica"/>
              </a:defRPr>
            </a:pPr>
            <a:endParaRPr/>
          </a:p>
        </p:txBody>
      </p:sp>
      <p:sp>
        <p:nvSpPr>
          <p:cNvPr id="119" name="Line"/>
          <p:cNvSpPr/>
          <p:nvPr/>
        </p:nvSpPr>
        <p:spPr>
          <a:xfrm>
            <a:off x="838200" y="13039725"/>
            <a:ext cx="22734714" cy="3288"/>
          </a:xfrm>
          <a:prstGeom prst="line">
            <a:avLst/>
          </a:prstGeom>
          <a:ln w="12700">
            <a:solidFill>
              <a:srgbClr val="B8B8B8"/>
            </a:solidFill>
            <a:prstDash val="dash"/>
          </a:ln>
        </p:spPr>
        <p:txBody>
          <a:bodyPr lIns="0" tIns="0" rIns="0" bIns="0"/>
          <a:lstStyle/>
          <a:p>
            <a:pPr marL="0" marR="0" defTabSz="457200">
              <a:defRPr sz="1200">
                <a:uFillTx/>
                <a:latin typeface="Helvetica"/>
                <a:ea typeface="Helvetica"/>
                <a:cs typeface="Helvetica"/>
                <a:sym typeface="Helvetica"/>
              </a:defRPr>
            </a:pPr>
            <a:endParaRPr/>
          </a:p>
        </p:txBody>
      </p:sp>
      <p:pic>
        <p:nvPicPr>
          <p:cNvPr id="120" name="Screen Shot 2013-08-29 at 3.35.03 PM.png" descr="Screen Shot 2013-08-29 at 3.35.03 PM.png"/>
          <p:cNvPicPr>
            <a:picLocks noChangeAspect="1"/>
          </p:cNvPicPr>
          <p:nvPr/>
        </p:nvPicPr>
        <p:blipFill>
          <a:blip r:embed="rId2">
            <a:extLst/>
          </a:blip>
          <a:stretch>
            <a:fillRect/>
          </a:stretch>
        </p:blipFill>
        <p:spPr>
          <a:xfrm>
            <a:off x="7086600" y="2235200"/>
            <a:ext cx="6604000" cy="2387600"/>
          </a:xfrm>
          <a:prstGeom prst="rect">
            <a:avLst/>
          </a:prstGeom>
          <a:ln w="12700"/>
        </p:spPr>
      </p:pic>
      <p:sp>
        <p:nvSpPr>
          <p:cNvPr id="121" name="Assignment Statements"/>
          <p:cNvSpPr txBox="1">
            <a:spLocks noGrp="1"/>
          </p:cNvSpPr>
          <p:nvPr>
            <p:ph type="title"/>
          </p:nvPr>
        </p:nvSpPr>
        <p:spPr>
          <a:prstGeom prst="rect">
            <a:avLst/>
          </a:prstGeom>
        </p:spPr>
        <p:txBody>
          <a:bodyPr/>
          <a:lstStyle/>
          <a:p>
            <a:r>
              <a:t>Assignment Statements</a:t>
            </a:r>
          </a:p>
        </p:txBody>
      </p:sp>
      <p:sp>
        <p:nvSpPr>
          <p:cNvPr id="122" name="Execution rule for assignment statements:"/>
          <p:cNvSpPr txBox="1"/>
          <p:nvPr/>
        </p:nvSpPr>
        <p:spPr>
          <a:xfrm>
            <a:off x="1219200" y="9372600"/>
            <a:ext cx="21958300" cy="8763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spcBef>
                <a:spcPts val="4600"/>
              </a:spcBef>
              <a:defRPr b="1"/>
            </a:lvl1pPr>
          </a:lstStyle>
          <a:p>
            <a:r>
              <a:t>Execution rule for assignment statements:</a:t>
            </a:r>
          </a:p>
        </p:txBody>
      </p:sp>
      <p:sp>
        <p:nvSpPr>
          <p:cNvPr id="123" name="Evaluate all expressions to the right of = from left to right.…"/>
          <p:cNvSpPr txBox="1"/>
          <p:nvPr/>
        </p:nvSpPr>
        <p:spPr>
          <a:xfrm>
            <a:off x="1219200" y="10426700"/>
            <a:ext cx="21958300" cy="22733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p>
            <a:pPr marL="894080" indent="-812800">
              <a:spcBef>
                <a:spcPts val="4600"/>
              </a:spcBef>
              <a:buSzPct val="100000"/>
              <a:buAutoNum type="arabicPeriod"/>
            </a:pPr>
            <a:r>
              <a:t>Evaluate all expressions to the right of = from left to right.</a:t>
            </a:r>
          </a:p>
          <a:p>
            <a:pPr marL="894080" indent="-812800">
              <a:spcBef>
                <a:spcPts val="4600"/>
              </a:spcBef>
              <a:buSzPct val="100000"/>
              <a:buAutoNum type="arabicPeriod"/>
            </a:pPr>
            <a:r>
              <a:t>Bind all names to the left of = to those resulting values in the current frame.</a:t>
            </a:r>
          </a:p>
        </p:txBody>
      </p:sp>
      <p:sp>
        <p:nvSpPr>
          <p:cNvPr id="124" name="Slide Number"/>
          <p:cNvSpPr txBox="1">
            <a:spLocks noGrp="1"/>
          </p:cNvSpPr>
          <p:nvPr>
            <p:ph type="sldNum" sz="quarter" idx="2"/>
          </p:nvPr>
        </p:nvSpPr>
        <p:spPr>
          <a:xfrm>
            <a:off x="23414566" y="13096875"/>
            <a:ext cx="127001" cy="22195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8</a:t>
            </a:fld>
            <a:endParaRPr/>
          </a:p>
        </p:txBody>
      </p:sp>
      <p:grpSp>
        <p:nvGrpSpPr>
          <p:cNvPr id="129" name="Group"/>
          <p:cNvGrpSpPr/>
          <p:nvPr/>
        </p:nvGrpSpPr>
        <p:grpSpPr>
          <a:xfrm>
            <a:off x="1815872" y="5758167"/>
            <a:ext cx="18819644" cy="3068333"/>
            <a:chOff x="0" y="0"/>
            <a:chExt cx="18819643" cy="3068332"/>
          </a:xfrm>
        </p:grpSpPr>
        <p:sp>
          <p:nvSpPr>
            <p:cNvPr id="125" name="Line"/>
            <p:cNvSpPr/>
            <p:nvPr/>
          </p:nvSpPr>
          <p:spPr>
            <a:xfrm>
              <a:off x="0" y="0"/>
              <a:ext cx="18819644" cy="5"/>
            </a:xfrm>
            <a:prstGeom prst="line">
              <a:avLst/>
            </a:prstGeom>
            <a:noFill/>
            <a:ln w="63500" cap="flat">
              <a:solidFill>
                <a:srgbClr val="000000"/>
              </a:solidFill>
              <a:prstDash val="solid"/>
              <a:round/>
            </a:ln>
            <a:effectLst/>
          </p:spPr>
          <p:txBody>
            <a:bodyPr wrap="square" lIns="0" tIns="0" rIns="0" bIns="0" numCol="1" anchor="t">
              <a:noAutofit/>
            </a:bodyPr>
            <a:lstStyle/>
            <a:p>
              <a:pPr algn="ctr">
                <a:defRPr>
                  <a:solidFill>
                    <a:srgbClr val="4B4B4B"/>
                  </a:solidFill>
                  <a:uFill>
                    <a:solidFill>
                      <a:srgbClr val="4B4B4B"/>
                    </a:solidFill>
                  </a:uFill>
                </a:defRPr>
              </a:pPr>
              <a:endParaRPr/>
            </a:p>
          </p:txBody>
        </p:sp>
        <p:grpSp>
          <p:nvGrpSpPr>
            <p:cNvPr id="128" name="Group"/>
            <p:cNvGrpSpPr/>
            <p:nvPr/>
          </p:nvGrpSpPr>
          <p:grpSpPr>
            <a:xfrm>
              <a:off x="889227" y="350532"/>
              <a:ext cx="10858501" cy="2717801"/>
              <a:chOff x="0" y="0"/>
              <a:chExt cx="10858500" cy="2717800"/>
            </a:xfrm>
          </p:grpSpPr>
          <p:pic>
            <p:nvPicPr>
              <p:cNvPr id="126" name="Screen Shot 2013-08-29 at 3.34.48 PM.png" descr="Screen Shot 2013-08-29 at 3.34.48 PM.png"/>
              <p:cNvPicPr>
                <a:picLocks noChangeAspect="1"/>
              </p:cNvPicPr>
              <p:nvPr/>
            </p:nvPicPr>
            <p:blipFill>
              <a:blip r:embed="rId3">
                <a:extLst/>
              </a:blip>
              <a:stretch>
                <a:fillRect/>
              </a:stretch>
            </p:blipFill>
            <p:spPr>
              <a:xfrm>
                <a:off x="4229100" y="0"/>
                <a:ext cx="6629400" cy="2717800"/>
              </a:xfrm>
              <a:prstGeom prst="rect">
                <a:avLst/>
              </a:prstGeom>
              <a:ln w="12700" cap="flat">
                <a:noFill/>
                <a:round/>
              </a:ln>
              <a:effectLst/>
            </p:spPr>
          </p:pic>
          <p:sp>
            <p:nvSpPr>
              <p:cNvPr id="127" name="Just executed"/>
              <p:cNvSpPr/>
              <p:nvPr/>
            </p:nvSpPr>
            <p:spPr>
              <a:xfrm>
                <a:off x="0" y="1143000"/>
                <a:ext cx="4774010" cy="1003300"/>
              </a:xfrm>
              <a:custGeom>
                <a:avLst/>
                <a:gdLst/>
                <a:ahLst/>
                <a:cxnLst>
                  <a:cxn ang="0">
                    <a:pos x="wd2" y="hd2"/>
                  </a:cxn>
                  <a:cxn ang="5400000">
                    <a:pos x="wd2" y="hd2"/>
                  </a:cxn>
                  <a:cxn ang="10800000">
                    <a:pos x="wd2" y="hd2"/>
                  </a:cxn>
                  <a:cxn ang="16200000">
                    <a:pos x="wd2" y="hd2"/>
                  </a:cxn>
                </a:cxnLst>
                <a:rect l="0" t="0" r="r" b="b"/>
                <a:pathLst>
                  <a:path w="21600" h="21600" extrusionOk="0">
                    <a:moveTo>
                      <a:pt x="919" y="0"/>
                    </a:moveTo>
                    <a:cubicBezTo>
                      <a:pt x="412" y="0"/>
                      <a:pt x="0" y="1959"/>
                      <a:pt x="0" y="4375"/>
                    </a:cubicBezTo>
                    <a:lnTo>
                      <a:pt x="0" y="17225"/>
                    </a:lnTo>
                    <a:cubicBezTo>
                      <a:pt x="0" y="19641"/>
                      <a:pt x="412" y="21600"/>
                      <a:pt x="919" y="21600"/>
                    </a:cubicBezTo>
                    <a:lnTo>
                      <a:pt x="19479" y="21600"/>
                    </a:lnTo>
                    <a:cubicBezTo>
                      <a:pt x="19695" y="21600"/>
                      <a:pt x="19892" y="21236"/>
                      <a:pt x="20049" y="20643"/>
                    </a:cubicBezTo>
                    <a:lnTo>
                      <a:pt x="21600" y="19122"/>
                    </a:lnTo>
                    <a:lnTo>
                      <a:pt x="20399" y="15422"/>
                    </a:lnTo>
                    <a:lnTo>
                      <a:pt x="20399" y="4375"/>
                    </a:lnTo>
                    <a:cubicBezTo>
                      <a:pt x="20399" y="1959"/>
                      <a:pt x="19987" y="0"/>
                      <a:pt x="19479" y="0"/>
                    </a:cubicBezTo>
                    <a:lnTo>
                      <a:pt x="919" y="0"/>
                    </a:lnTo>
                    <a:close/>
                  </a:path>
                </a:pathLst>
              </a:custGeom>
              <a:solidFill>
                <a:srgbClr val="DCE4EC"/>
              </a:solidFill>
              <a:ln w="25400" cap="flat">
                <a:solidFill>
                  <a:srgbClr val="4B4B4B"/>
                </a:solidFill>
                <a:prstDash val="solid"/>
                <a:round/>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noAutofit/>
              </a:bodyPr>
              <a:lstStyle>
                <a:lvl1pPr algn="ctr">
                  <a:defRPr>
                    <a:solidFill>
                      <a:srgbClr val="4B4B4B"/>
                    </a:solidFill>
                    <a:uFill>
                      <a:solidFill>
                        <a:srgbClr val="4B4B4B"/>
                      </a:solidFill>
                    </a:uFill>
                  </a:defRPr>
                </a:lvl1pPr>
              </a:lstStyle>
              <a:p>
                <a:r>
                  <a:t>Just executed</a:t>
                </a:r>
              </a:p>
            </p:txBody>
          </p:sp>
        </p:grpSp>
      </p:grpSp>
      <p:sp>
        <p:nvSpPr>
          <p:cNvPr id="130" name="Just executed"/>
          <p:cNvSpPr/>
          <p:nvPr/>
        </p:nvSpPr>
        <p:spPr>
          <a:xfrm>
            <a:off x="2705100" y="2540000"/>
            <a:ext cx="4774010" cy="1003300"/>
          </a:xfrm>
          <a:custGeom>
            <a:avLst/>
            <a:gdLst/>
            <a:ahLst/>
            <a:cxnLst>
              <a:cxn ang="0">
                <a:pos x="wd2" y="hd2"/>
              </a:cxn>
              <a:cxn ang="5400000">
                <a:pos x="wd2" y="hd2"/>
              </a:cxn>
              <a:cxn ang="10800000">
                <a:pos x="wd2" y="hd2"/>
              </a:cxn>
              <a:cxn ang="16200000">
                <a:pos x="wd2" y="hd2"/>
              </a:cxn>
            </a:cxnLst>
            <a:rect l="0" t="0" r="r" b="b"/>
            <a:pathLst>
              <a:path w="21600" h="21600" extrusionOk="0">
                <a:moveTo>
                  <a:pt x="919" y="0"/>
                </a:moveTo>
                <a:cubicBezTo>
                  <a:pt x="412" y="0"/>
                  <a:pt x="0" y="1959"/>
                  <a:pt x="0" y="4375"/>
                </a:cubicBezTo>
                <a:lnTo>
                  <a:pt x="0" y="17225"/>
                </a:lnTo>
                <a:cubicBezTo>
                  <a:pt x="0" y="19641"/>
                  <a:pt x="412" y="21600"/>
                  <a:pt x="919" y="21600"/>
                </a:cubicBezTo>
                <a:lnTo>
                  <a:pt x="19479" y="21600"/>
                </a:lnTo>
                <a:cubicBezTo>
                  <a:pt x="19695" y="21600"/>
                  <a:pt x="19892" y="21236"/>
                  <a:pt x="20049" y="20643"/>
                </a:cubicBezTo>
                <a:lnTo>
                  <a:pt x="21600" y="19122"/>
                </a:lnTo>
                <a:lnTo>
                  <a:pt x="20399" y="15422"/>
                </a:lnTo>
                <a:lnTo>
                  <a:pt x="20399" y="4375"/>
                </a:lnTo>
                <a:cubicBezTo>
                  <a:pt x="20399" y="1959"/>
                  <a:pt x="19987" y="0"/>
                  <a:pt x="19479" y="0"/>
                </a:cubicBezTo>
                <a:lnTo>
                  <a:pt x="919" y="0"/>
                </a:lnTo>
                <a:close/>
              </a:path>
            </a:pathLst>
          </a:custGeom>
          <a:solidFill>
            <a:srgbClr val="DCE4EC"/>
          </a:solidFill>
          <a:ln w="25400">
            <a:solidFill>
              <a:srgbClr val="4B4B4B"/>
            </a:solidFill>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lgn="ctr">
              <a:defRPr>
                <a:solidFill>
                  <a:srgbClr val="4B4B4B"/>
                </a:solidFill>
                <a:uFill>
                  <a:solidFill>
                    <a:srgbClr val="4B4B4B"/>
                  </a:solidFill>
                </a:uFill>
              </a:defRPr>
            </a:lvl1pPr>
          </a:lstStyle>
          <a:p>
            <a:r>
              <a:t>Just executed</a:t>
            </a:r>
          </a:p>
        </p:txBody>
      </p:sp>
      <p:sp>
        <p:nvSpPr>
          <p:cNvPr id="131" name="Next to execute"/>
          <p:cNvSpPr/>
          <p:nvPr/>
        </p:nvSpPr>
        <p:spPr>
          <a:xfrm>
            <a:off x="2705100" y="3784600"/>
            <a:ext cx="4784329" cy="1003300"/>
          </a:xfrm>
          <a:custGeom>
            <a:avLst/>
            <a:gdLst/>
            <a:ahLst/>
            <a:cxnLst>
              <a:cxn ang="0">
                <a:pos x="wd2" y="hd2"/>
              </a:cxn>
              <a:cxn ang="5400000">
                <a:pos x="wd2" y="hd2"/>
              </a:cxn>
              <a:cxn ang="10800000">
                <a:pos x="wd2" y="hd2"/>
              </a:cxn>
              <a:cxn ang="16200000">
                <a:pos x="wd2" y="hd2"/>
              </a:cxn>
            </a:cxnLst>
            <a:rect l="0" t="0" r="r" b="b"/>
            <a:pathLst>
              <a:path w="21600" h="21600" extrusionOk="0">
                <a:moveTo>
                  <a:pt x="917" y="0"/>
                </a:moveTo>
                <a:cubicBezTo>
                  <a:pt x="411" y="0"/>
                  <a:pt x="0" y="1959"/>
                  <a:pt x="0" y="4375"/>
                </a:cubicBezTo>
                <a:lnTo>
                  <a:pt x="0" y="17225"/>
                </a:lnTo>
                <a:cubicBezTo>
                  <a:pt x="0" y="19641"/>
                  <a:pt x="411" y="21600"/>
                  <a:pt x="917" y="21600"/>
                </a:cubicBezTo>
                <a:lnTo>
                  <a:pt x="19437" y="21600"/>
                </a:lnTo>
                <a:cubicBezTo>
                  <a:pt x="19944" y="21600"/>
                  <a:pt x="20355" y="19641"/>
                  <a:pt x="20355" y="17225"/>
                </a:cubicBezTo>
                <a:lnTo>
                  <a:pt x="20355" y="9595"/>
                </a:lnTo>
                <a:lnTo>
                  <a:pt x="21600" y="6861"/>
                </a:lnTo>
                <a:lnTo>
                  <a:pt x="20349" y="4110"/>
                </a:lnTo>
                <a:cubicBezTo>
                  <a:pt x="20320" y="1820"/>
                  <a:pt x="19925" y="0"/>
                  <a:pt x="19437" y="0"/>
                </a:cubicBezTo>
                <a:lnTo>
                  <a:pt x="917" y="0"/>
                </a:lnTo>
                <a:close/>
              </a:path>
            </a:pathLst>
          </a:custGeom>
          <a:solidFill>
            <a:srgbClr val="DCE4EC"/>
          </a:solidFill>
          <a:ln w="25400">
            <a:solidFill>
              <a:srgbClr val="4B4B4B"/>
            </a:solidFill>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lgn="ctr">
              <a:defRPr>
                <a:solidFill>
                  <a:srgbClr val="4B4B4B"/>
                </a:solidFill>
                <a:uFill>
                  <a:solidFill>
                    <a:srgbClr val="4B4B4B"/>
                  </a:solidFill>
                </a:uFill>
              </a:defRPr>
            </a:lvl1pPr>
          </a:lstStyle>
          <a:p>
            <a:r>
              <a:t>Next to execute</a:t>
            </a:r>
          </a:p>
        </p:txBody>
      </p:sp>
      <p:sp>
        <p:nvSpPr>
          <p:cNvPr id="132" name="http://pythontutor.com/composingprograms.html#code=a%20%3D%201%0Ab%20%3D%202%0Ab,%20a%20%3D%20a%20%2B%20b,%20b&amp;cumulative=false&amp;curInstr=0&amp;mode=display&amp;origin=composingprograms.js&amp;py=3&amp;rawInputLstJSON=%5B%5D"/>
          <p:cNvSpPr txBox="1"/>
          <p:nvPr/>
        </p:nvSpPr>
        <p:spPr>
          <a:xfrm>
            <a:off x="5763285" y="13217524"/>
            <a:ext cx="12857431" cy="2159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ctr">
              <a:defRPr sz="800"/>
            </a:lvl1pPr>
          </a:lstStyle>
          <a:p>
            <a:r>
              <a:t>http://pythontutor.com/composingprograms.html#code=a%20%3D%201%0Ab%20%3D%202%0Ab,%20a%20%3D%20a%20%2B%20b,%20b&amp;cumulative=false&amp;curInstr=0&amp;mode=display&amp;origin=composingprograms.js&amp;py=3&amp;rawInputLstJSON=%5B%5D</a:t>
            </a:r>
          </a:p>
        </p:txBody>
      </p:sp>
      <p:pic>
        <p:nvPicPr>
          <p:cNvPr id="133" name="Screen Shot 2014-09-02 at 10.02.51 AM.png" descr="Screen Shot 2014-09-02 at 10.02.51 AM.png"/>
          <p:cNvPicPr>
            <a:picLocks noChangeAspect="1"/>
          </p:cNvPicPr>
          <p:nvPr/>
        </p:nvPicPr>
        <p:blipFill>
          <a:blip r:embed="rId4">
            <a:extLst/>
          </a:blip>
          <a:stretch>
            <a:fillRect/>
          </a:stretch>
        </p:blipFill>
        <p:spPr>
          <a:xfrm>
            <a:off x="15080780" y="2079769"/>
            <a:ext cx="4445001" cy="3403601"/>
          </a:xfrm>
          <a:prstGeom prst="rect">
            <a:avLst/>
          </a:prstGeom>
          <a:ln w="12700"/>
        </p:spPr>
      </p:pic>
      <p:pic>
        <p:nvPicPr>
          <p:cNvPr id="134" name="Screen Shot 2014-09-02 at 10.03.34 AM.png" descr="Screen Shot 2014-09-02 at 10.03.34 AM.png"/>
          <p:cNvPicPr>
            <a:picLocks noChangeAspect="1"/>
          </p:cNvPicPr>
          <p:nvPr/>
        </p:nvPicPr>
        <p:blipFill>
          <a:blip r:embed="rId5">
            <a:extLst/>
          </a:blip>
          <a:stretch>
            <a:fillRect/>
          </a:stretch>
        </p:blipFill>
        <p:spPr>
          <a:xfrm>
            <a:off x="15074430" y="6167726"/>
            <a:ext cx="4457701" cy="3365501"/>
          </a:xfrm>
          <a:prstGeom prst="rect">
            <a:avLst/>
          </a:prstGeom>
          <a:ln w="12700"/>
        </p:spPr>
      </p:pic>
    </p:spTree>
  </p:cSld>
  <p:clrMapOvr>
    <a:masterClrMapping/>
  </p:clrMapOvr>
  <p:transition/>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1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2" nodeType="clickEffect">
                                  <p:stCondLst>
                                    <p:cond delay="0"/>
                                  </p:stCondLst>
                                  <p:iterate>
                                    <p:tmAbs val="0"/>
                                  </p:iterate>
                                  <p:childTnLst>
                                    <p:set>
                                      <p:cBhvr>
                                        <p:cTn id="10" fill="hold"/>
                                        <p:tgtEl>
                                          <p:spTgt spid="13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3" nodeType="clickEffect">
                                  <p:stCondLst>
                                    <p:cond delay="0"/>
                                  </p:stCondLst>
                                  <p:iterate>
                                    <p:tmAbs val="0"/>
                                  </p:iterate>
                                  <p:childTnLst>
                                    <p:set>
                                      <p:cBhvr>
                                        <p:cTn id="14" fill="hold"/>
                                        <p:tgtEl>
                                          <p:spTgt spid="13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4" nodeType="clickEffect">
                                  <p:stCondLst>
                                    <p:cond delay="0"/>
                                  </p:stCondLst>
                                  <p:iterate>
                                    <p:tmAbs val="0"/>
                                  </p:iterate>
                                  <p:childTnLst>
                                    <p:set>
                                      <p:cBhvr>
                                        <p:cTn id="18" fill="hold"/>
                                        <p:tgtEl>
                                          <p:spTgt spid="13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5" nodeType="clickEffect">
                                  <p:stCondLst>
                                    <p:cond delay="0"/>
                                  </p:stCondLst>
                                  <p:iterate>
                                    <p:tmAbs val="0"/>
                                  </p:iterate>
                                  <p:childTnLst>
                                    <p:set>
                                      <p:cBhvr>
                                        <p:cTn id="22" fill="hold"/>
                                        <p:tgtEl>
                                          <p:spTgt spid="12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6" nodeType="clickEffect">
                                  <p:stCondLst>
                                    <p:cond delay="0"/>
                                  </p:stCondLst>
                                  <p:iterate>
                                    <p:tmAbs val="0"/>
                                  </p:iterate>
                                  <p:childTnLst>
                                    <p:set>
                                      <p:cBhvr>
                                        <p:cTn id="26" fill="hold"/>
                                        <p:tgtEl>
                                          <p:spTgt spid="123">
                                            <p:bg/>
                                          </p:spTgt>
                                        </p:tgtEl>
                                        <p:attrNameLst>
                                          <p:attrName>style.visibility</p:attrName>
                                        </p:attrNameLst>
                                      </p:cBhvr>
                                      <p:to>
                                        <p:strVal val="visible"/>
                                      </p:to>
                                    </p:set>
                                  </p:childTnLst>
                                </p:cTn>
                              </p:par>
                              <p:par>
                                <p:cTn id="27" presetID="1" presetClass="entr" presetSubtype="0" fill="hold" grpId="6" nodeType="withEffect">
                                  <p:stCondLst>
                                    <p:cond delay="0"/>
                                  </p:stCondLst>
                                  <p:iterate>
                                    <p:tmAbs val="0"/>
                                  </p:iterate>
                                  <p:childTnLst>
                                    <p:set>
                                      <p:cBhvr>
                                        <p:cTn id="28" fill="hold"/>
                                        <p:tgtEl>
                                          <p:spTgt spid="123">
                                            <p:txEl>
                                              <p:pRg st="0" end="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6" nodeType="clickEffect">
                                  <p:stCondLst>
                                    <p:cond delay="0"/>
                                  </p:stCondLst>
                                  <p:iterate>
                                    <p:tmAbs val="0"/>
                                  </p:iterate>
                                  <p:childTnLst>
                                    <p:set>
                                      <p:cBhvr>
                                        <p:cTn id="32" fill="hold"/>
                                        <p:tgtEl>
                                          <p:spTgt spid="123">
                                            <p:txEl>
                                              <p:pRg st="1" end="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7" nodeType="clickEffect">
                                  <p:stCondLst>
                                    <p:cond delay="0"/>
                                  </p:stCondLst>
                                  <p:iterate>
                                    <p:tmAbs val="0"/>
                                  </p:iterate>
                                  <p:childTnLst>
                                    <p:set>
                                      <p:cBhvr>
                                        <p:cTn id="36" fill="hold"/>
                                        <p:tgtEl>
                                          <p:spTgt spid="12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8" nodeType="clickEffect">
                                  <p:stCondLst>
                                    <p:cond delay="0"/>
                                  </p:stCondLst>
                                  <p:iterate>
                                    <p:tmAbs val="0"/>
                                  </p:iterate>
                                  <p:childTnLst>
                                    <p:set>
                                      <p:cBhvr>
                                        <p:cTn id="40" fill="hold"/>
                                        <p:tgtEl>
                                          <p:spTgt spid="1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 grpId="1" animBg="1" advAuto="0"/>
      <p:bldP spid="122" grpId="5" animBg="1" advAuto="0"/>
      <p:bldP spid="123" grpId="6" build="p" bldLvl="5" animBg="1" advAuto="0"/>
      <p:bldP spid="129" grpId="7" animBg="1" advAuto="0"/>
      <p:bldP spid="130" grpId="3" animBg="1" advAuto="0"/>
      <p:bldP spid="131" grpId="4" animBg="1" advAuto="0"/>
      <p:bldP spid="133" grpId="2" animBg="1" advAuto="0"/>
      <p:bldP spid="134" grpId="8" animBg="1" advAuto="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Line"/>
          <p:cNvSpPr/>
          <p:nvPr/>
        </p:nvSpPr>
        <p:spPr>
          <a:xfrm flipV="1">
            <a:off x="838200" y="1698541"/>
            <a:ext cx="18599964" cy="84"/>
          </a:xfrm>
          <a:prstGeom prst="line">
            <a:avLst/>
          </a:prstGeom>
          <a:ln w="12700">
            <a:solidFill>
              <a:srgbClr val="B8B8B8"/>
            </a:solidFill>
            <a:prstDash val="dash"/>
          </a:ln>
        </p:spPr>
        <p:txBody>
          <a:bodyPr lIns="0" tIns="0" rIns="0" bIns="0"/>
          <a:lstStyle/>
          <a:p>
            <a:pPr marL="0" marR="0" defTabSz="457200">
              <a:defRPr sz="1200">
                <a:uFillTx/>
                <a:latin typeface="Helvetica"/>
                <a:ea typeface="Helvetica"/>
                <a:cs typeface="Helvetica"/>
                <a:sym typeface="Helvetica"/>
              </a:defRPr>
            </a:pPr>
            <a:endParaRPr/>
          </a:p>
        </p:txBody>
      </p:sp>
      <p:sp>
        <p:nvSpPr>
          <p:cNvPr id="137" name="Line"/>
          <p:cNvSpPr/>
          <p:nvPr/>
        </p:nvSpPr>
        <p:spPr>
          <a:xfrm>
            <a:off x="838200" y="13039725"/>
            <a:ext cx="22734714" cy="3288"/>
          </a:xfrm>
          <a:prstGeom prst="line">
            <a:avLst/>
          </a:prstGeom>
          <a:ln w="12700">
            <a:solidFill>
              <a:srgbClr val="B8B8B8"/>
            </a:solidFill>
            <a:prstDash val="dash"/>
          </a:ln>
        </p:spPr>
        <p:txBody>
          <a:bodyPr lIns="0" tIns="0" rIns="0" bIns="0"/>
          <a:lstStyle/>
          <a:p>
            <a:pPr marL="0" marR="0" defTabSz="457200">
              <a:defRPr sz="1200">
                <a:uFillTx/>
                <a:latin typeface="Helvetica"/>
                <a:ea typeface="Helvetica"/>
                <a:cs typeface="Helvetica"/>
                <a:sym typeface="Helvetica"/>
              </a:defRPr>
            </a:pPr>
            <a:endParaRPr/>
          </a:p>
        </p:txBody>
      </p:sp>
      <p:pic>
        <p:nvPicPr>
          <p:cNvPr id="138" name="Group" descr="Group"/>
          <p:cNvPicPr>
            <a:picLocks noChangeAspect="1"/>
          </p:cNvPicPr>
          <p:nvPr/>
        </p:nvPicPr>
        <p:blipFill>
          <a:blip r:embed="rId2">
            <a:extLst/>
          </a:blip>
          <a:stretch>
            <a:fillRect/>
          </a:stretch>
        </p:blipFill>
        <p:spPr>
          <a:xfrm>
            <a:off x="1117600" y="2755900"/>
            <a:ext cx="9753600" cy="3733800"/>
          </a:xfrm>
          <a:prstGeom prst="rect">
            <a:avLst/>
          </a:prstGeom>
          <a:ln w="12700"/>
        </p:spPr>
      </p:pic>
      <p:sp>
        <p:nvSpPr>
          <p:cNvPr id="139" name="Discussion Question 1 Solution"/>
          <p:cNvSpPr txBox="1">
            <a:spLocks noGrp="1"/>
          </p:cNvSpPr>
          <p:nvPr>
            <p:ph type="title"/>
          </p:nvPr>
        </p:nvSpPr>
        <p:spPr>
          <a:prstGeom prst="rect">
            <a:avLst/>
          </a:prstGeom>
        </p:spPr>
        <p:txBody>
          <a:bodyPr/>
          <a:lstStyle/>
          <a:p>
            <a:r>
              <a:t>Discussion Question 1 Solution</a:t>
            </a:r>
          </a:p>
        </p:txBody>
      </p:sp>
      <p:sp>
        <p:nvSpPr>
          <p:cNvPr id="140" name="Slide Number"/>
          <p:cNvSpPr txBox="1">
            <a:spLocks noGrp="1"/>
          </p:cNvSpPr>
          <p:nvPr>
            <p:ph type="sldNum" sz="quarter" idx="2"/>
          </p:nvPr>
        </p:nvSpPr>
        <p:spPr>
          <a:xfrm>
            <a:off x="23414566" y="13096875"/>
            <a:ext cx="127001" cy="22195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9</a:t>
            </a:fld>
            <a:endParaRPr/>
          </a:p>
        </p:txBody>
      </p:sp>
      <p:grpSp>
        <p:nvGrpSpPr>
          <p:cNvPr id="144" name="Group"/>
          <p:cNvGrpSpPr/>
          <p:nvPr/>
        </p:nvGrpSpPr>
        <p:grpSpPr>
          <a:xfrm>
            <a:off x="736600" y="6379912"/>
            <a:ext cx="3697210" cy="1626669"/>
            <a:chOff x="0" y="35568"/>
            <a:chExt cx="3697209" cy="1626668"/>
          </a:xfrm>
        </p:grpSpPr>
        <p:sp>
          <p:nvSpPr>
            <p:cNvPr id="141" name="Rectangle"/>
            <p:cNvSpPr/>
            <p:nvPr/>
          </p:nvSpPr>
          <p:spPr>
            <a:xfrm>
              <a:off x="0" y="831155"/>
              <a:ext cx="3492500" cy="558801"/>
            </a:xfrm>
            <a:prstGeom prst="rect">
              <a:avLst/>
            </a:prstGeom>
            <a:solidFill>
              <a:srgbClr val="FFFFFF"/>
            </a:solidFill>
            <a:ln w="25400" cap="flat">
              <a:solidFill>
                <a:srgbClr val="0433FF"/>
              </a:solidFill>
              <a:prstDash val="solid"/>
              <a:miter lim="400000"/>
            </a:ln>
            <a:effectLst/>
          </p:spPr>
          <p:txBody>
            <a:bodyPr wrap="square" lIns="50800" tIns="50800" rIns="50800" bIns="50800" numCol="1" anchor="ctr">
              <a:noAutofit/>
            </a:bodyPr>
            <a:lstStyle/>
            <a:p>
              <a:pPr algn="ctr">
                <a:defRPr sz="4600">
                  <a:solidFill>
                    <a:srgbClr val="6C6C6C"/>
                  </a:solidFill>
                  <a:uFill>
                    <a:solidFill>
                      <a:srgbClr val="6C6C6C"/>
                    </a:solidFill>
                  </a:uFill>
                  <a:latin typeface="Times New Roman"/>
                  <a:ea typeface="Times New Roman"/>
                  <a:cs typeface="Times New Roman"/>
                  <a:sym typeface="Times New Roman"/>
                </a:defRPr>
              </a:pPr>
              <a:endParaRPr/>
            </a:p>
          </p:txBody>
        </p:sp>
        <p:sp>
          <p:nvSpPr>
            <p:cNvPr id="142" name="func min(...)"/>
            <p:cNvSpPr txBox="1"/>
            <p:nvPr/>
          </p:nvSpPr>
          <p:spPr>
            <a:xfrm>
              <a:off x="76200" y="595435"/>
              <a:ext cx="3621009" cy="10668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numCol="1" anchor="ctr">
              <a:spAutoFit/>
            </a:bodyPr>
            <a:lstStyle/>
            <a:p>
              <a:pPr lvl="1" indent="0">
                <a:spcBef>
                  <a:spcPts val="4600"/>
                </a:spcBef>
              </a:pPr>
              <a:r>
                <a:rPr dirty="0" err="1"/>
                <a:t>func</a:t>
              </a:r>
              <a:r>
                <a:rPr dirty="0"/>
                <a:t> min(...)</a:t>
              </a:r>
            </a:p>
          </p:txBody>
        </p:sp>
        <p:sp>
          <p:nvSpPr>
            <p:cNvPr id="143" name="Line"/>
            <p:cNvSpPr/>
            <p:nvPr/>
          </p:nvSpPr>
          <p:spPr>
            <a:xfrm flipH="1">
              <a:off x="2142096" y="35568"/>
              <a:ext cx="305369" cy="795341"/>
            </a:xfrm>
            <a:prstGeom prst="line">
              <a:avLst/>
            </a:prstGeom>
            <a:noFill/>
            <a:ln w="25400" cap="flat">
              <a:solidFill>
                <a:srgbClr val="4B4B4B"/>
              </a:solidFill>
              <a:custDash>
                <a:ds d="200000" sp="200000"/>
              </a:custDash>
              <a:round/>
              <a:headEnd type="oval" w="med" len="med"/>
              <a:tailEnd type="oval" w="med" len="med"/>
            </a:ln>
            <a:effectLst/>
          </p:spPr>
          <p:txBody>
            <a:bodyPr wrap="square" lIns="0" tIns="0" rIns="0" bIns="0" numCol="1" anchor="t">
              <a:noAutofit/>
            </a:bodyPr>
            <a:lstStyle/>
            <a:p>
              <a:pPr algn="ctr">
                <a:defRPr>
                  <a:solidFill>
                    <a:srgbClr val="4B4B4B"/>
                  </a:solidFill>
                  <a:uFill>
                    <a:solidFill>
                      <a:srgbClr val="4B4B4B"/>
                    </a:solidFill>
                  </a:uFill>
                </a:defRPr>
              </a:pPr>
              <a:endParaRPr/>
            </a:p>
          </p:txBody>
        </p:sp>
      </p:grpSp>
      <p:grpSp>
        <p:nvGrpSpPr>
          <p:cNvPr id="148" name="Group"/>
          <p:cNvGrpSpPr/>
          <p:nvPr/>
        </p:nvGrpSpPr>
        <p:grpSpPr>
          <a:xfrm>
            <a:off x="10076745" y="6334154"/>
            <a:ext cx="1466683" cy="1717031"/>
            <a:chOff x="29557" y="24040"/>
            <a:chExt cx="1466682" cy="1717030"/>
          </a:xfrm>
        </p:grpSpPr>
        <p:sp>
          <p:nvSpPr>
            <p:cNvPr id="145" name="Rectangle"/>
            <p:cNvSpPr/>
            <p:nvPr/>
          </p:nvSpPr>
          <p:spPr>
            <a:xfrm>
              <a:off x="874811" y="865385"/>
              <a:ext cx="381001" cy="558801"/>
            </a:xfrm>
            <a:prstGeom prst="rect">
              <a:avLst/>
            </a:prstGeom>
            <a:solidFill>
              <a:srgbClr val="FFFFFF"/>
            </a:solidFill>
            <a:ln w="25400" cap="flat">
              <a:solidFill>
                <a:srgbClr val="0433FF"/>
              </a:solidFill>
              <a:prstDash val="solid"/>
              <a:miter lim="400000"/>
            </a:ln>
            <a:effectLst/>
          </p:spPr>
          <p:txBody>
            <a:bodyPr wrap="square" lIns="50800" tIns="50800" rIns="50800" bIns="50800" numCol="1" anchor="ctr">
              <a:noAutofit/>
            </a:bodyPr>
            <a:lstStyle/>
            <a:p>
              <a:pPr algn="ctr">
                <a:defRPr sz="4600">
                  <a:solidFill>
                    <a:srgbClr val="6C6C6C"/>
                  </a:solidFill>
                  <a:uFill>
                    <a:solidFill>
                      <a:srgbClr val="6C6C6C"/>
                    </a:solidFill>
                  </a:uFill>
                  <a:latin typeface="Times New Roman"/>
                  <a:ea typeface="Times New Roman"/>
                  <a:cs typeface="Times New Roman"/>
                  <a:sym typeface="Times New Roman"/>
                </a:defRPr>
              </a:pPr>
              <a:endParaRPr/>
            </a:p>
          </p:txBody>
        </p:sp>
        <p:sp>
          <p:nvSpPr>
            <p:cNvPr id="146" name="4"/>
            <p:cNvSpPr txBox="1"/>
            <p:nvPr/>
          </p:nvSpPr>
          <p:spPr>
            <a:xfrm>
              <a:off x="811311" y="674269"/>
              <a:ext cx="684928" cy="10668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numCol="1" anchor="ctr">
              <a:spAutoFit/>
            </a:bodyPr>
            <a:lstStyle/>
            <a:p>
              <a:pPr lvl="1" indent="0">
                <a:spcBef>
                  <a:spcPts val="4600"/>
                </a:spcBef>
              </a:pPr>
              <a:r>
                <a:rPr dirty="0"/>
                <a:t>4</a:t>
              </a:r>
            </a:p>
          </p:txBody>
        </p:sp>
        <p:sp>
          <p:nvSpPr>
            <p:cNvPr id="147" name="Line"/>
            <p:cNvSpPr/>
            <p:nvPr/>
          </p:nvSpPr>
          <p:spPr>
            <a:xfrm>
              <a:off x="29557" y="24040"/>
              <a:ext cx="1054021" cy="857291"/>
            </a:xfrm>
            <a:prstGeom prst="line">
              <a:avLst/>
            </a:prstGeom>
            <a:noFill/>
            <a:ln w="25400" cap="flat">
              <a:solidFill>
                <a:srgbClr val="4B4B4B"/>
              </a:solidFill>
              <a:custDash>
                <a:ds d="200000" sp="200000"/>
              </a:custDash>
              <a:round/>
              <a:headEnd type="oval" w="med" len="med"/>
              <a:tailEnd type="oval" w="med" len="med"/>
            </a:ln>
            <a:effectLst/>
          </p:spPr>
          <p:txBody>
            <a:bodyPr wrap="square" lIns="0" tIns="0" rIns="0" bIns="0" numCol="1" anchor="t">
              <a:noAutofit/>
            </a:bodyPr>
            <a:lstStyle/>
            <a:p>
              <a:pPr algn="ctr">
                <a:defRPr>
                  <a:solidFill>
                    <a:srgbClr val="4B4B4B"/>
                  </a:solidFill>
                  <a:uFill>
                    <a:solidFill>
                      <a:srgbClr val="4B4B4B"/>
                    </a:solidFill>
                  </a:uFill>
                </a:defRPr>
              </a:pPr>
              <a:endParaRPr/>
            </a:p>
          </p:txBody>
        </p:sp>
      </p:grpSp>
      <p:grpSp>
        <p:nvGrpSpPr>
          <p:cNvPr id="151" name="Group"/>
          <p:cNvGrpSpPr/>
          <p:nvPr/>
        </p:nvGrpSpPr>
        <p:grpSpPr>
          <a:xfrm>
            <a:off x="2603500" y="4956390"/>
            <a:ext cx="8953500" cy="1726425"/>
            <a:chOff x="0" y="0"/>
            <a:chExt cx="8953500" cy="1726424"/>
          </a:xfrm>
        </p:grpSpPr>
        <p:sp>
          <p:nvSpPr>
            <p:cNvPr id="149" name="Rounded Rectangle"/>
            <p:cNvSpPr/>
            <p:nvPr/>
          </p:nvSpPr>
          <p:spPr>
            <a:xfrm>
              <a:off x="0" y="723124"/>
              <a:ext cx="8953500" cy="1003301"/>
            </a:xfrm>
            <a:prstGeom prst="roundRect">
              <a:avLst>
                <a:gd name="adj" fmla="val 18987"/>
              </a:avLst>
            </a:prstGeom>
            <a:noFill/>
            <a:ln w="25400" cap="flat">
              <a:solidFill>
                <a:srgbClr val="0433FF"/>
              </a:solidFill>
              <a:prstDash val="solid"/>
              <a:round/>
            </a:ln>
            <a:effectLst/>
          </p:spPr>
          <p:txBody>
            <a:bodyPr wrap="square" lIns="50800" tIns="50800" rIns="50800" bIns="50800" numCol="1" anchor="ctr">
              <a:noAutofit/>
            </a:bodyPr>
            <a:lstStyle/>
            <a:p>
              <a:pPr algn="ctr">
                <a:defRPr sz="4600">
                  <a:solidFill>
                    <a:srgbClr val="6C6C6C"/>
                  </a:solidFill>
                  <a:uFill>
                    <a:solidFill>
                      <a:srgbClr val="6C6C6C"/>
                    </a:solidFill>
                  </a:uFill>
                  <a:latin typeface="Times New Roman"/>
                  <a:ea typeface="Times New Roman"/>
                  <a:cs typeface="Times New Roman"/>
                  <a:sym typeface="Times New Roman"/>
                </a:defRPr>
              </a:pPr>
              <a:endParaRPr/>
            </a:p>
          </p:txBody>
        </p:sp>
        <p:sp>
          <p:nvSpPr>
            <p:cNvPr id="150" name="Rectangle"/>
            <p:cNvSpPr/>
            <p:nvPr/>
          </p:nvSpPr>
          <p:spPr>
            <a:xfrm>
              <a:off x="4152891" y="0"/>
              <a:ext cx="1625601" cy="787400"/>
            </a:xfrm>
            <a:prstGeom prst="rect">
              <a:avLst/>
            </a:prstGeom>
            <a:solidFill>
              <a:srgbClr val="FFFFFF"/>
            </a:solidFill>
            <a:ln w="25400" cap="flat">
              <a:solidFill>
                <a:srgbClr val="0433FF"/>
              </a:solidFill>
              <a:prstDash val="solid"/>
              <a:miter lim="400000"/>
            </a:ln>
            <a:effectLst/>
          </p:spPr>
          <p:txBody>
            <a:bodyPr wrap="square" lIns="50800" tIns="50800" rIns="50800" bIns="50800" numCol="1" anchor="ctr">
              <a:noAutofit/>
            </a:bodyPr>
            <a:lstStyle/>
            <a:p>
              <a:pPr algn="ctr">
                <a:defRPr sz="4600">
                  <a:solidFill>
                    <a:srgbClr val="6C6C6C"/>
                  </a:solidFill>
                  <a:uFill>
                    <a:solidFill>
                      <a:srgbClr val="6C6C6C"/>
                    </a:solidFill>
                  </a:uFill>
                  <a:latin typeface="Times New Roman"/>
                  <a:ea typeface="Times New Roman"/>
                  <a:cs typeface="Times New Roman"/>
                  <a:sym typeface="Times New Roman"/>
                </a:defRPr>
              </a:pPr>
              <a:endParaRPr/>
            </a:p>
          </p:txBody>
        </p:sp>
      </p:grpSp>
      <p:sp>
        <p:nvSpPr>
          <p:cNvPr id="152" name="3"/>
          <p:cNvSpPr txBox="1"/>
          <p:nvPr/>
        </p:nvSpPr>
        <p:spPr>
          <a:xfrm>
            <a:off x="7340600" y="4812376"/>
            <a:ext cx="684927" cy="10668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pPr lvl="1" indent="0">
              <a:spcBef>
                <a:spcPts val="4600"/>
              </a:spcBef>
            </a:pPr>
            <a:r>
              <a:rPr dirty="0"/>
              <a:t>3</a:t>
            </a:r>
          </a:p>
        </p:txBody>
      </p:sp>
      <p:grpSp>
        <p:nvGrpSpPr>
          <p:cNvPr id="159" name="Group"/>
          <p:cNvGrpSpPr/>
          <p:nvPr/>
        </p:nvGrpSpPr>
        <p:grpSpPr>
          <a:xfrm>
            <a:off x="4088445" y="6388676"/>
            <a:ext cx="5750405" cy="2097101"/>
            <a:chOff x="0" y="38081"/>
            <a:chExt cx="5750403" cy="2097100"/>
          </a:xfrm>
        </p:grpSpPr>
        <p:grpSp>
          <p:nvGrpSpPr>
            <p:cNvPr id="157" name="Group"/>
            <p:cNvGrpSpPr/>
            <p:nvPr/>
          </p:nvGrpSpPr>
          <p:grpSpPr>
            <a:xfrm>
              <a:off x="0" y="38081"/>
              <a:ext cx="5627057" cy="1995941"/>
              <a:chOff x="0" y="38081"/>
              <a:chExt cx="5627056" cy="1995939"/>
            </a:xfrm>
          </p:grpSpPr>
          <p:sp>
            <p:nvSpPr>
              <p:cNvPr id="153" name="Rounded Rectangle"/>
              <p:cNvSpPr/>
              <p:nvPr/>
            </p:nvSpPr>
            <p:spPr>
              <a:xfrm>
                <a:off x="610555" y="1195819"/>
                <a:ext cx="5016501" cy="838201"/>
              </a:xfrm>
              <a:prstGeom prst="roundRect">
                <a:avLst>
                  <a:gd name="adj" fmla="val 22727"/>
                </a:avLst>
              </a:prstGeom>
              <a:solidFill>
                <a:srgbClr val="FFFFFF"/>
              </a:solidFill>
              <a:ln w="25400" cap="flat">
                <a:solidFill>
                  <a:srgbClr val="0433FF"/>
                </a:solidFill>
                <a:prstDash val="solid"/>
                <a:round/>
              </a:ln>
              <a:effectLst/>
            </p:spPr>
            <p:txBody>
              <a:bodyPr wrap="square" lIns="50800" tIns="50800" rIns="50800" bIns="50800" numCol="1" anchor="ctr">
                <a:noAutofit/>
              </a:bodyPr>
              <a:lstStyle/>
              <a:p>
                <a:pPr algn="ctr">
                  <a:defRPr sz="4600">
                    <a:solidFill>
                      <a:srgbClr val="6C6C6C"/>
                    </a:solidFill>
                    <a:uFill>
                      <a:solidFill>
                        <a:srgbClr val="6C6C6C"/>
                      </a:solidFill>
                    </a:uFill>
                    <a:latin typeface="Times New Roman"/>
                    <a:ea typeface="Times New Roman"/>
                    <a:cs typeface="Times New Roman"/>
                    <a:sym typeface="Times New Roman"/>
                  </a:defRPr>
                </a:pPr>
                <a:endParaRPr/>
              </a:p>
            </p:txBody>
          </p:sp>
          <p:sp>
            <p:nvSpPr>
              <p:cNvPr id="154" name="Rectangle"/>
              <p:cNvSpPr/>
              <p:nvPr/>
            </p:nvSpPr>
            <p:spPr>
              <a:xfrm>
                <a:off x="2325047" y="850597"/>
                <a:ext cx="1625601" cy="558801"/>
              </a:xfrm>
              <a:prstGeom prst="rect">
                <a:avLst/>
              </a:prstGeom>
              <a:solidFill>
                <a:srgbClr val="FFFFFF"/>
              </a:solidFill>
              <a:ln w="25400" cap="flat">
                <a:solidFill>
                  <a:srgbClr val="0433FF"/>
                </a:solidFill>
                <a:prstDash val="solid"/>
                <a:miter lim="400000"/>
              </a:ln>
              <a:effectLst/>
            </p:spPr>
            <p:txBody>
              <a:bodyPr wrap="square" lIns="50800" tIns="50800" rIns="50800" bIns="50800" numCol="1" anchor="ctr">
                <a:noAutofit/>
              </a:bodyPr>
              <a:lstStyle/>
              <a:p>
                <a:pPr algn="ctr">
                  <a:defRPr sz="4600">
                    <a:solidFill>
                      <a:srgbClr val="6C6C6C"/>
                    </a:solidFill>
                    <a:uFill>
                      <a:solidFill>
                        <a:srgbClr val="6C6C6C"/>
                      </a:solidFill>
                    </a:uFill>
                    <a:latin typeface="Times New Roman"/>
                    <a:ea typeface="Times New Roman"/>
                    <a:cs typeface="Times New Roman"/>
                    <a:sym typeface="Times New Roman"/>
                  </a:defRPr>
                </a:pPr>
                <a:endParaRPr/>
              </a:p>
            </p:txBody>
          </p:sp>
          <p:sp>
            <p:nvSpPr>
              <p:cNvPr id="155" name="Line"/>
              <p:cNvSpPr/>
              <p:nvPr/>
            </p:nvSpPr>
            <p:spPr>
              <a:xfrm>
                <a:off x="0" y="99912"/>
                <a:ext cx="5328048" cy="21"/>
              </a:xfrm>
              <a:prstGeom prst="line">
                <a:avLst/>
              </a:prstGeom>
              <a:noFill/>
              <a:ln w="25400" cap="flat">
                <a:solidFill>
                  <a:srgbClr val="4B4B4B"/>
                </a:solidFill>
                <a:prstDash val="solid"/>
                <a:round/>
                <a:headEnd type="triangle" w="med" len="sm"/>
                <a:tailEnd type="triangle" w="med" len="sm"/>
              </a:ln>
              <a:effectLst/>
            </p:spPr>
            <p:txBody>
              <a:bodyPr wrap="square" lIns="0" tIns="0" rIns="0" bIns="0" numCol="1" anchor="t">
                <a:noAutofit/>
              </a:bodyPr>
              <a:lstStyle/>
              <a:p>
                <a:pPr algn="ctr">
                  <a:defRPr>
                    <a:solidFill>
                      <a:srgbClr val="4B4B4B"/>
                    </a:solidFill>
                    <a:uFill>
                      <a:solidFill>
                        <a:srgbClr val="4B4B4B"/>
                      </a:solidFill>
                    </a:uFill>
                  </a:defRPr>
                </a:pPr>
                <a:endParaRPr/>
              </a:p>
            </p:txBody>
          </p:sp>
          <p:sp>
            <p:nvSpPr>
              <p:cNvPr id="156" name="Line"/>
              <p:cNvSpPr/>
              <p:nvPr/>
            </p:nvSpPr>
            <p:spPr>
              <a:xfrm>
                <a:off x="3104909" y="38081"/>
                <a:ext cx="24615" cy="790018"/>
              </a:xfrm>
              <a:prstGeom prst="line">
                <a:avLst/>
              </a:prstGeom>
              <a:noFill/>
              <a:ln w="25400" cap="flat">
                <a:solidFill>
                  <a:srgbClr val="4B4B4B"/>
                </a:solidFill>
                <a:custDash>
                  <a:ds d="200000" sp="200000"/>
                </a:custDash>
                <a:round/>
                <a:headEnd type="oval" w="med" len="med"/>
                <a:tailEnd type="oval" w="med" len="med"/>
              </a:ln>
              <a:effectLst/>
            </p:spPr>
            <p:txBody>
              <a:bodyPr wrap="square" lIns="0" tIns="0" rIns="0" bIns="0" numCol="1" anchor="t">
                <a:noAutofit/>
              </a:bodyPr>
              <a:lstStyle/>
              <a:p>
                <a:pPr algn="ctr">
                  <a:defRPr>
                    <a:solidFill>
                      <a:srgbClr val="4B4B4B"/>
                    </a:solidFill>
                    <a:uFill>
                      <a:solidFill>
                        <a:srgbClr val="4B4B4B"/>
                      </a:solidFill>
                    </a:uFill>
                  </a:defRPr>
                </a:pPr>
                <a:endParaRPr/>
              </a:p>
            </p:txBody>
          </p:sp>
        </p:grpSp>
        <p:sp>
          <p:nvSpPr>
            <p:cNvPr id="158" name="f(2, g(h(1, 5), 3))"/>
            <p:cNvSpPr txBox="1"/>
            <p:nvPr/>
          </p:nvSpPr>
          <p:spPr>
            <a:xfrm>
              <a:off x="661354" y="1068380"/>
              <a:ext cx="5089049" cy="10668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numCol="1" anchor="ctr">
              <a:spAutoFit/>
            </a:bodyPr>
            <a:lstStyle/>
            <a:p>
              <a:pPr lvl="1" indent="0">
                <a:spcBef>
                  <a:spcPts val="4600"/>
                </a:spcBef>
              </a:pPr>
              <a:r>
                <a:rPr dirty="0"/>
                <a:t>f(2, g(h(1, 5), 3))</a:t>
              </a:r>
            </a:p>
          </p:txBody>
        </p:sp>
      </p:grpSp>
      <p:sp>
        <p:nvSpPr>
          <p:cNvPr id="160" name="3"/>
          <p:cNvSpPr txBox="1"/>
          <p:nvPr/>
        </p:nvSpPr>
        <p:spPr>
          <a:xfrm>
            <a:off x="6997700" y="6965180"/>
            <a:ext cx="684927" cy="10668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pPr lvl="1" indent="0">
              <a:spcBef>
                <a:spcPts val="4600"/>
              </a:spcBef>
            </a:pPr>
            <a:r>
              <a:rPr dirty="0"/>
              <a:t>3</a:t>
            </a:r>
          </a:p>
        </p:txBody>
      </p:sp>
      <p:grpSp>
        <p:nvGrpSpPr>
          <p:cNvPr id="167" name="Group"/>
          <p:cNvGrpSpPr/>
          <p:nvPr/>
        </p:nvGrpSpPr>
        <p:grpSpPr>
          <a:xfrm>
            <a:off x="5918200" y="8268845"/>
            <a:ext cx="3811510" cy="1849034"/>
            <a:chOff x="0" y="38055"/>
            <a:chExt cx="3811509" cy="1849033"/>
          </a:xfrm>
        </p:grpSpPr>
        <p:grpSp>
          <p:nvGrpSpPr>
            <p:cNvPr id="165" name="Group"/>
            <p:cNvGrpSpPr/>
            <p:nvPr/>
          </p:nvGrpSpPr>
          <p:grpSpPr>
            <a:xfrm>
              <a:off x="0" y="38055"/>
              <a:ext cx="3644900" cy="1715969"/>
              <a:chOff x="0" y="38055"/>
              <a:chExt cx="3644900" cy="1715968"/>
            </a:xfrm>
          </p:grpSpPr>
          <p:sp>
            <p:nvSpPr>
              <p:cNvPr id="161" name="Rounded Rectangle"/>
              <p:cNvSpPr/>
              <p:nvPr/>
            </p:nvSpPr>
            <p:spPr>
              <a:xfrm>
                <a:off x="0" y="915823"/>
                <a:ext cx="3644900" cy="838201"/>
              </a:xfrm>
              <a:prstGeom prst="roundRect">
                <a:avLst>
                  <a:gd name="adj" fmla="val 22727"/>
                </a:avLst>
              </a:prstGeom>
              <a:solidFill>
                <a:srgbClr val="FFFFFF"/>
              </a:solidFill>
              <a:ln w="25400" cap="flat">
                <a:solidFill>
                  <a:srgbClr val="0433FF"/>
                </a:solidFill>
                <a:prstDash val="solid"/>
                <a:round/>
              </a:ln>
              <a:effectLst/>
            </p:spPr>
            <p:txBody>
              <a:bodyPr wrap="square" lIns="50800" tIns="50800" rIns="50800" bIns="50800" numCol="1" anchor="ctr">
                <a:noAutofit/>
              </a:bodyPr>
              <a:lstStyle/>
              <a:p>
                <a:pPr algn="ctr">
                  <a:defRPr sz="4600">
                    <a:solidFill>
                      <a:srgbClr val="6C6C6C"/>
                    </a:solidFill>
                    <a:uFill>
                      <a:solidFill>
                        <a:srgbClr val="6C6C6C"/>
                      </a:solidFill>
                    </a:uFill>
                    <a:latin typeface="Times New Roman"/>
                    <a:ea typeface="Times New Roman"/>
                    <a:cs typeface="Times New Roman"/>
                    <a:sym typeface="Times New Roman"/>
                  </a:defRPr>
                </a:pPr>
                <a:endParaRPr/>
              </a:p>
            </p:txBody>
          </p:sp>
          <p:sp>
            <p:nvSpPr>
              <p:cNvPr id="162" name="Rectangle"/>
              <p:cNvSpPr/>
              <p:nvPr/>
            </p:nvSpPr>
            <p:spPr>
              <a:xfrm>
                <a:off x="1028691" y="548299"/>
                <a:ext cx="1625601" cy="558801"/>
              </a:xfrm>
              <a:prstGeom prst="rect">
                <a:avLst/>
              </a:prstGeom>
              <a:solidFill>
                <a:srgbClr val="FFFFFF"/>
              </a:solidFill>
              <a:ln w="25400" cap="flat">
                <a:solidFill>
                  <a:srgbClr val="0433FF"/>
                </a:solidFill>
                <a:prstDash val="solid"/>
                <a:miter lim="400000"/>
              </a:ln>
              <a:effectLst/>
            </p:spPr>
            <p:txBody>
              <a:bodyPr wrap="square" lIns="50800" tIns="50800" rIns="50800" bIns="50800" numCol="1" anchor="ctr">
                <a:noAutofit/>
              </a:bodyPr>
              <a:lstStyle/>
              <a:p>
                <a:pPr algn="ctr">
                  <a:defRPr sz="4600">
                    <a:solidFill>
                      <a:srgbClr val="6C6C6C"/>
                    </a:solidFill>
                    <a:uFill>
                      <a:solidFill>
                        <a:srgbClr val="6C6C6C"/>
                      </a:solidFill>
                    </a:uFill>
                    <a:latin typeface="Times New Roman"/>
                    <a:ea typeface="Times New Roman"/>
                    <a:cs typeface="Times New Roman"/>
                    <a:sym typeface="Times New Roman"/>
                  </a:defRPr>
                </a:pPr>
                <a:endParaRPr/>
              </a:p>
            </p:txBody>
          </p:sp>
          <p:sp>
            <p:nvSpPr>
              <p:cNvPr id="163" name="Line"/>
              <p:cNvSpPr/>
              <p:nvPr/>
            </p:nvSpPr>
            <p:spPr>
              <a:xfrm flipV="1">
                <a:off x="100165" y="73905"/>
                <a:ext cx="3285409" cy="13"/>
              </a:xfrm>
              <a:prstGeom prst="line">
                <a:avLst/>
              </a:prstGeom>
              <a:noFill/>
              <a:ln w="25400" cap="flat">
                <a:solidFill>
                  <a:srgbClr val="4B4B4B"/>
                </a:solidFill>
                <a:prstDash val="solid"/>
                <a:round/>
                <a:headEnd type="triangle" w="med" len="sm"/>
                <a:tailEnd type="triangle" w="med" len="sm"/>
              </a:ln>
              <a:effectLst/>
            </p:spPr>
            <p:txBody>
              <a:bodyPr wrap="square" lIns="0" tIns="0" rIns="0" bIns="0" numCol="1" anchor="t">
                <a:noAutofit/>
              </a:bodyPr>
              <a:lstStyle/>
              <a:p>
                <a:pPr algn="ctr">
                  <a:defRPr>
                    <a:solidFill>
                      <a:srgbClr val="4B4B4B"/>
                    </a:solidFill>
                    <a:uFill>
                      <a:solidFill>
                        <a:srgbClr val="4B4B4B"/>
                      </a:solidFill>
                    </a:uFill>
                  </a:defRPr>
                </a:pPr>
                <a:endParaRPr/>
              </a:p>
            </p:txBody>
          </p:sp>
          <p:sp>
            <p:nvSpPr>
              <p:cNvPr id="164" name="Line"/>
              <p:cNvSpPr/>
              <p:nvPr/>
            </p:nvSpPr>
            <p:spPr>
              <a:xfrm flipH="1">
                <a:off x="1836203" y="38055"/>
                <a:ext cx="24781" cy="510075"/>
              </a:xfrm>
              <a:prstGeom prst="line">
                <a:avLst/>
              </a:prstGeom>
              <a:noFill/>
              <a:ln w="25400" cap="flat">
                <a:solidFill>
                  <a:srgbClr val="4B4B4B"/>
                </a:solidFill>
                <a:custDash>
                  <a:ds d="200000" sp="200000"/>
                </a:custDash>
                <a:round/>
                <a:headEnd type="oval" w="med" len="med"/>
                <a:tailEnd type="oval" w="med" len="med"/>
              </a:ln>
              <a:effectLst/>
            </p:spPr>
            <p:txBody>
              <a:bodyPr wrap="square" lIns="0" tIns="0" rIns="0" bIns="0" numCol="1" anchor="t">
                <a:noAutofit/>
              </a:bodyPr>
              <a:lstStyle/>
              <a:p>
                <a:pPr algn="ctr">
                  <a:defRPr>
                    <a:solidFill>
                      <a:srgbClr val="4B4B4B"/>
                    </a:solidFill>
                    <a:uFill>
                      <a:solidFill>
                        <a:srgbClr val="4B4B4B"/>
                      </a:solidFill>
                    </a:uFill>
                  </a:defRPr>
                </a:pPr>
                <a:endParaRPr/>
              </a:p>
            </p:txBody>
          </p:sp>
        </p:grpSp>
        <p:sp>
          <p:nvSpPr>
            <p:cNvPr id="166" name="g(h(1, 5), 3)"/>
            <p:cNvSpPr txBox="1"/>
            <p:nvPr/>
          </p:nvSpPr>
          <p:spPr>
            <a:xfrm>
              <a:off x="190500" y="820287"/>
              <a:ext cx="3621009" cy="10668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numCol="1" anchor="ctr">
              <a:spAutoFit/>
            </a:bodyPr>
            <a:lstStyle/>
            <a:p>
              <a:pPr lvl="1" indent="0">
                <a:spcBef>
                  <a:spcPts val="4600"/>
                </a:spcBef>
              </a:pPr>
              <a:r>
                <a:t>g(h(1, 5), 3)</a:t>
              </a:r>
            </a:p>
          </p:txBody>
        </p:sp>
      </p:grpSp>
      <p:sp>
        <p:nvSpPr>
          <p:cNvPr id="168" name="3"/>
          <p:cNvSpPr txBox="1"/>
          <p:nvPr/>
        </p:nvSpPr>
        <p:spPr>
          <a:xfrm>
            <a:off x="7531100" y="8552680"/>
            <a:ext cx="684927" cy="10668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pPr lvl="1" indent="0">
              <a:spcBef>
                <a:spcPts val="4600"/>
              </a:spcBef>
            </a:pPr>
            <a:r>
              <a:t>3</a:t>
            </a:r>
          </a:p>
        </p:txBody>
      </p:sp>
      <p:grpSp>
        <p:nvGrpSpPr>
          <p:cNvPr id="175" name="Group"/>
          <p:cNvGrpSpPr/>
          <p:nvPr/>
        </p:nvGrpSpPr>
        <p:grpSpPr>
          <a:xfrm>
            <a:off x="1397000" y="8246122"/>
            <a:ext cx="4444128" cy="1395662"/>
            <a:chOff x="0" y="22078"/>
            <a:chExt cx="4444127" cy="1395661"/>
          </a:xfrm>
        </p:grpSpPr>
        <p:sp>
          <p:nvSpPr>
            <p:cNvPr id="169" name="Rectangle"/>
            <p:cNvSpPr/>
            <p:nvPr/>
          </p:nvSpPr>
          <p:spPr>
            <a:xfrm>
              <a:off x="0" y="564356"/>
              <a:ext cx="3492500" cy="558801"/>
            </a:xfrm>
            <a:prstGeom prst="rect">
              <a:avLst/>
            </a:prstGeom>
            <a:solidFill>
              <a:srgbClr val="FFFFFF"/>
            </a:solidFill>
            <a:ln w="25400" cap="flat">
              <a:solidFill>
                <a:srgbClr val="0433FF"/>
              </a:solidFill>
              <a:prstDash val="solid"/>
              <a:miter lim="400000"/>
            </a:ln>
            <a:effectLst/>
          </p:spPr>
          <p:txBody>
            <a:bodyPr wrap="square" lIns="50800" tIns="50800" rIns="50800" bIns="50800" numCol="1" anchor="ctr">
              <a:noAutofit/>
            </a:bodyPr>
            <a:lstStyle/>
            <a:p>
              <a:pPr algn="ctr">
                <a:defRPr sz="4600">
                  <a:solidFill>
                    <a:srgbClr val="6C6C6C"/>
                  </a:solidFill>
                  <a:uFill>
                    <a:solidFill>
                      <a:srgbClr val="6C6C6C"/>
                    </a:solidFill>
                  </a:uFill>
                  <a:latin typeface="Times New Roman"/>
                  <a:ea typeface="Times New Roman"/>
                  <a:cs typeface="Times New Roman"/>
                  <a:sym typeface="Times New Roman"/>
                </a:defRPr>
              </a:pPr>
              <a:endParaRPr/>
            </a:p>
          </p:txBody>
        </p:sp>
        <p:sp>
          <p:nvSpPr>
            <p:cNvPr id="170" name="func max(...)"/>
            <p:cNvSpPr txBox="1"/>
            <p:nvPr/>
          </p:nvSpPr>
          <p:spPr>
            <a:xfrm>
              <a:off x="76200" y="350938"/>
              <a:ext cx="3621009" cy="10668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numCol="1" anchor="ctr">
              <a:spAutoFit/>
            </a:bodyPr>
            <a:lstStyle/>
            <a:p>
              <a:pPr lvl="1" indent="0">
                <a:spcBef>
                  <a:spcPts val="4600"/>
                </a:spcBef>
              </a:pPr>
              <a:r>
                <a:t>func max(...)</a:t>
              </a:r>
            </a:p>
          </p:txBody>
        </p:sp>
        <p:sp>
          <p:nvSpPr>
            <p:cNvPr id="171" name="Rectangle"/>
            <p:cNvSpPr/>
            <p:nvPr/>
          </p:nvSpPr>
          <p:spPr>
            <a:xfrm>
              <a:off x="3822700" y="564356"/>
              <a:ext cx="381000" cy="558801"/>
            </a:xfrm>
            <a:prstGeom prst="rect">
              <a:avLst/>
            </a:prstGeom>
            <a:solidFill>
              <a:srgbClr val="FFFFFF"/>
            </a:solidFill>
            <a:ln w="25400" cap="flat">
              <a:solidFill>
                <a:srgbClr val="0433FF"/>
              </a:solidFill>
              <a:prstDash val="solid"/>
              <a:miter lim="400000"/>
            </a:ln>
            <a:effectLst/>
          </p:spPr>
          <p:txBody>
            <a:bodyPr wrap="square" lIns="50800" tIns="50800" rIns="50800" bIns="50800" numCol="1" anchor="ctr">
              <a:noAutofit/>
            </a:bodyPr>
            <a:lstStyle/>
            <a:p>
              <a:pPr algn="ctr">
                <a:defRPr sz="4600">
                  <a:solidFill>
                    <a:srgbClr val="6C6C6C"/>
                  </a:solidFill>
                  <a:uFill>
                    <a:solidFill>
                      <a:srgbClr val="6C6C6C"/>
                    </a:solidFill>
                  </a:uFill>
                  <a:latin typeface="Times New Roman"/>
                  <a:ea typeface="Times New Roman"/>
                  <a:cs typeface="Times New Roman"/>
                  <a:sym typeface="Times New Roman"/>
                </a:defRPr>
              </a:pPr>
              <a:endParaRPr/>
            </a:p>
          </p:txBody>
        </p:sp>
        <p:sp>
          <p:nvSpPr>
            <p:cNvPr id="172" name="2"/>
            <p:cNvSpPr txBox="1"/>
            <p:nvPr/>
          </p:nvSpPr>
          <p:spPr>
            <a:xfrm>
              <a:off x="3759200" y="350938"/>
              <a:ext cx="684927" cy="10668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numCol="1" anchor="ctr">
              <a:spAutoFit/>
            </a:bodyPr>
            <a:lstStyle/>
            <a:p>
              <a:pPr lvl="1" indent="0">
                <a:spcBef>
                  <a:spcPts val="4600"/>
                </a:spcBef>
              </a:pPr>
              <a:r>
                <a:rPr dirty="0"/>
                <a:t>2</a:t>
              </a:r>
            </a:p>
          </p:txBody>
        </p:sp>
        <p:sp>
          <p:nvSpPr>
            <p:cNvPr id="173" name="Line"/>
            <p:cNvSpPr/>
            <p:nvPr/>
          </p:nvSpPr>
          <p:spPr>
            <a:xfrm flipH="1">
              <a:off x="2932603" y="22078"/>
              <a:ext cx="650092" cy="462256"/>
            </a:xfrm>
            <a:prstGeom prst="line">
              <a:avLst/>
            </a:prstGeom>
            <a:noFill/>
            <a:ln w="25400" cap="flat">
              <a:solidFill>
                <a:srgbClr val="4B4B4B"/>
              </a:solidFill>
              <a:custDash>
                <a:ds d="200000" sp="200000"/>
              </a:custDash>
              <a:round/>
              <a:headEnd type="oval" w="med" len="med"/>
              <a:tailEnd type="oval" w="med" len="med"/>
            </a:ln>
            <a:effectLst/>
          </p:spPr>
          <p:txBody>
            <a:bodyPr wrap="square" lIns="0" tIns="0" rIns="0" bIns="0" numCol="1" anchor="t">
              <a:noAutofit/>
            </a:bodyPr>
            <a:lstStyle/>
            <a:p>
              <a:pPr algn="ctr">
                <a:defRPr>
                  <a:solidFill>
                    <a:srgbClr val="4B4B4B"/>
                  </a:solidFill>
                  <a:uFill>
                    <a:solidFill>
                      <a:srgbClr val="4B4B4B"/>
                    </a:solidFill>
                  </a:uFill>
                </a:defRPr>
              </a:pPr>
              <a:endParaRPr/>
            </a:p>
          </p:txBody>
        </p:sp>
        <p:sp>
          <p:nvSpPr>
            <p:cNvPr id="174" name="Line"/>
            <p:cNvSpPr/>
            <p:nvPr/>
          </p:nvSpPr>
          <p:spPr>
            <a:xfrm>
              <a:off x="4069258" y="45839"/>
              <a:ext cx="1" cy="476904"/>
            </a:xfrm>
            <a:prstGeom prst="line">
              <a:avLst/>
            </a:prstGeom>
            <a:noFill/>
            <a:ln w="25400" cap="flat">
              <a:solidFill>
                <a:srgbClr val="4B4B4B"/>
              </a:solidFill>
              <a:custDash>
                <a:ds d="200000" sp="200000"/>
              </a:custDash>
              <a:round/>
              <a:headEnd type="oval" w="med" len="med"/>
              <a:tailEnd type="oval" w="med" len="med"/>
            </a:ln>
            <a:effectLst/>
          </p:spPr>
          <p:txBody>
            <a:bodyPr wrap="square" lIns="0" tIns="0" rIns="0" bIns="0" numCol="1" anchor="t">
              <a:noAutofit/>
            </a:bodyPr>
            <a:lstStyle/>
            <a:p>
              <a:pPr algn="ctr">
                <a:defRPr>
                  <a:solidFill>
                    <a:srgbClr val="4B4B4B"/>
                  </a:solidFill>
                  <a:uFill>
                    <a:solidFill>
                      <a:srgbClr val="4B4B4B"/>
                    </a:solidFill>
                  </a:uFill>
                </a:defRPr>
              </a:pPr>
              <a:endParaRPr/>
            </a:p>
          </p:txBody>
        </p:sp>
      </p:grpSp>
      <p:grpSp>
        <p:nvGrpSpPr>
          <p:cNvPr id="179" name="Group"/>
          <p:cNvGrpSpPr/>
          <p:nvPr/>
        </p:nvGrpSpPr>
        <p:grpSpPr>
          <a:xfrm>
            <a:off x="9052235" y="9896307"/>
            <a:ext cx="1183093" cy="1419086"/>
            <a:chOff x="30175" y="23260"/>
            <a:chExt cx="1183092" cy="1419085"/>
          </a:xfrm>
        </p:grpSpPr>
        <p:sp>
          <p:nvSpPr>
            <p:cNvPr id="176" name="Rectangle"/>
            <p:cNvSpPr/>
            <p:nvPr/>
          </p:nvSpPr>
          <p:spPr>
            <a:xfrm>
              <a:off x="591839" y="588962"/>
              <a:ext cx="381001" cy="558801"/>
            </a:xfrm>
            <a:prstGeom prst="rect">
              <a:avLst/>
            </a:prstGeom>
            <a:solidFill>
              <a:srgbClr val="FFFFFF"/>
            </a:solidFill>
            <a:ln w="25400" cap="flat">
              <a:solidFill>
                <a:srgbClr val="0433FF"/>
              </a:solidFill>
              <a:prstDash val="solid"/>
              <a:miter lim="400000"/>
            </a:ln>
            <a:effectLst/>
          </p:spPr>
          <p:txBody>
            <a:bodyPr wrap="square" lIns="50800" tIns="50800" rIns="50800" bIns="50800" numCol="1" anchor="ctr">
              <a:noAutofit/>
            </a:bodyPr>
            <a:lstStyle/>
            <a:p>
              <a:pPr algn="ctr">
                <a:defRPr sz="4600">
                  <a:solidFill>
                    <a:srgbClr val="6C6C6C"/>
                  </a:solidFill>
                  <a:uFill>
                    <a:solidFill>
                      <a:srgbClr val="6C6C6C"/>
                    </a:solidFill>
                  </a:uFill>
                  <a:latin typeface="Times New Roman"/>
                  <a:ea typeface="Times New Roman"/>
                  <a:cs typeface="Times New Roman"/>
                  <a:sym typeface="Times New Roman"/>
                </a:defRPr>
              </a:pPr>
              <a:endParaRPr/>
            </a:p>
          </p:txBody>
        </p:sp>
        <p:sp>
          <p:nvSpPr>
            <p:cNvPr id="177" name="3"/>
            <p:cNvSpPr txBox="1"/>
            <p:nvPr/>
          </p:nvSpPr>
          <p:spPr>
            <a:xfrm>
              <a:off x="528339" y="375544"/>
              <a:ext cx="684928" cy="10668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numCol="1" anchor="ctr">
              <a:spAutoFit/>
            </a:bodyPr>
            <a:lstStyle/>
            <a:p>
              <a:pPr lvl="1" indent="0">
                <a:spcBef>
                  <a:spcPts val="4600"/>
                </a:spcBef>
              </a:pPr>
              <a:r>
                <a:rPr dirty="0"/>
                <a:t>3</a:t>
              </a:r>
            </a:p>
          </p:txBody>
        </p:sp>
        <p:sp>
          <p:nvSpPr>
            <p:cNvPr id="178" name="Line"/>
            <p:cNvSpPr/>
            <p:nvPr/>
          </p:nvSpPr>
          <p:spPr>
            <a:xfrm>
              <a:off x="30175" y="23260"/>
              <a:ext cx="721990" cy="556532"/>
            </a:xfrm>
            <a:prstGeom prst="line">
              <a:avLst/>
            </a:prstGeom>
            <a:noFill/>
            <a:ln w="25400" cap="flat">
              <a:solidFill>
                <a:srgbClr val="4B4B4B"/>
              </a:solidFill>
              <a:custDash>
                <a:ds d="200000" sp="200000"/>
              </a:custDash>
              <a:round/>
              <a:headEnd type="oval" w="med" len="med"/>
              <a:tailEnd type="oval" w="med" len="med"/>
            </a:ln>
            <a:effectLst/>
          </p:spPr>
          <p:txBody>
            <a:bodyPr wrap="square" lIns="0" tIns="0" rIns="0" bIns="0" numCol="1" anchor="t">
              <a:noAutofit/>
            </a:bodyPr>
            <a:lstStyle/>
            <a:p>
              <a:pPr algn="ctr">
                <a:defRPr>
                  <a:solidFill>
                    <a:srgbClr val="4B4B4B"/>
                  </a:solidFill>
                  <a:uFill>
                    <a:solidFill>
                      <a:srgbClr val="4B4B4B"/>
                    </a:solidFill>
                  </a:uFill>
                </a:defRPr>
              </a:pPr>
              <a:endParaRPr/>
            </a:p>
          </p:txBody>
        </p:sp>
      </p:grpSp>
      <p:grpSp>
        <p:nvGrpSpPr>
          <p:cNvPr id="186" name="Group"/>
          <p:cNvGrpSpPr/>
          <p:nvPr/>
        </p:nvGrpSpPr>
        <p:grpSpPr>
          <a:xfrm>
            <a:off x="6127750" y="9933692"/>
            <a:ext cx="2387919" cy="1933998"/>
            <a:chOff x="0" y="10396"/>
            <a:chExt cx="2387918" cy="1933997"/>
          </a:xfrm>
        </p:grpSpPr>
        <p:grpSp>
          <p:nvGrpSpPr>
            <p:cNvPr id="184" name="Group"/>
            <p:cNvGrpSpPr/>
            <p:nvPr/>
          </p:nvGrpSpPr>
          <p:grpSpPr>
            <a:xfrm>
              <a:off x="0" y="10396"/>
              <a:ext cx="2262841" cy="1680128"/>
              <a:chOff x="0" y="10396"/>
              <a:chExt cx="2262840" cy="1680127"/>
            </a:xfrm>
          </p:grpSpPr>
          <p:sp>
            <p:nvSpPr>
              <p:cNvPr id="180" name="Rounded Rectangle"/>
              <p:cNvSpPr/>
              <p:nvPr/>
            </p:nvSpPr>
            <p:spPr>
              <a:xfrm>
                <a:off x="0" y="852323"/>
                <a:ext cx="2209800" cy="838201"/>
              </a:xfrm>
              <a:prstGeom prst="roundRect">
                <a:avLst>
                  <a:gd name="adj" fmla="val 22727"/>
                </a:avLst>
              </a:prstGeom>
              <a:solidFill>
                <a:srgbClr val="FFFFFF"/>
              </a:solidFill>
              <a:ln w="25400" cap="flat">
                <a:solidFill>
                  <a:srgbClr val="0433FF"/>
                </a:solidFill>
                <a:prstDash val="solid"/>
                <a:round/>
              </a:ln>
              <a:effectLst/>
            </p:spPr>
            <p:txBody>
              <a:bodyPr wrap="square" lIns="50800" tIns="50800" rIns="50800" bIns="50800" numCol="1" anchor="ctr">
                <a:noAutofit/>
              </a:bodyPr>
              <a:lstStyle/>
              <a:p>
                <a:pPr algn="ctr">
                  <a:defRPr sz="4600">
                    <a:solidFill>
                      <a:srgbClr val="6C6C6C"/>
                    </a:solidFill>
                    <a:uFill>
                      <a:solidFill>
                        <a:srgbClr val="6C6C6C"/>
                      </a:solidFill>
                    </a:uFill>
                    <a:latin typeface="Times New Roman"/>
                    <a:ea typeface="Times New Roman"/>
                    <a:cs typeface="Times New Roman"/>
                    <a:sym typeface="Times New Roman"/>
                  </a:defRPr>
                </a:pPr>
                <a:endParaRPr/>
              </a:p>
            </p:txBody>
          </p:sp>
          <p:sp>
            <p:nvSpPr>
              <p:cNvPr id="181" name="Rectangle"/>
              <p:cNvSpPr/>
              <p:nvPr/>
            </p:nvSpPr>
            <p:spPr>
              <a:xfrm>
                <a:off x="311141" y="484799"/>
                <a:ext cx="1625601" cy="558801"/>
              </a:xfrm>
              <a:prstGeom prst="rect">
                <a:avLst/>
              </a:prstGeom>
              <a:solidFill>
                <a:srgbClr val="FFFFFF"/>
              </a:solidFill>
              <a:ln w="25400" cap="flat">
                <a:solidFill>
                  <a:srgbClr val="0433FF"/>
                </a:solidFill>
                <a:prstDash val="solid"/>
                <a:miter lim="400000"/>
              </a:ln>
              <a:effectLst/>
            </p:spPr>
            <p:txBody>
              <a:bodyPr wrap="square" lIns="50800" tIns="50800" rIns="50800" bIns="50800" numCol="1" anchor="ctr">
                <a:noAutofit/>
              </a:bodyPr>
              <a:lstStyle/>
              <a:p>
                <a:pPr algn="ctr">
                  <a:defRPr sz="4600">
                    <a:solidFill>
                      <a:srgbClr val="6C6C6C"/>
                    </a:solidFill>
                    <a:uFill>
                      <a:solidFill>
                        <a:srgbClr val="6C6C6C"/>
                      </a:solidFill>
                    </a:uFill>
                    <a:latin typeface="Times New Roman"/>
                    <a:ea typeface="Times New Roman"/>
                    <a:cs typeface="Times New Roman"/>
                    <a:sym typeface="Times New Roman"/>
                  </a:defRPr>
                </a:pPr>
                <a:endParaRPr/>
              </a:p>
            </p:txBody>
          </p:sp>
          <p:sp>
            <p:nvSpPr>
              <p:cNvPr id="182" name="Line"/>
              <p:cNvSpPr/>
              <p:nvPr/>
            </p:nvSpPr>
            <p:spPr>
              <a:xfrm flipV="1">
                <a:off x="549797" y="10396"/>
                <a:ext cx="1713044" cy="16"/>
              </a:xfrm>
              <a:prstGeom prst="line">
                <a:avLst/>
              </a:prstGeom>
              <a:noFill/>
              <a:ln w="25400" cap="flat">
                <a:solidFill>
                  <a:srgbClr val="4B4B4B"/>
                </a:solidFill>
                <a:prstDash val="solid"/>
                <a:round/>
                <a:headEnd type="triangle" w="med" len="sm"/>
                <a:tailEnd type="triangle" w="med" len="sm"/>
              </a:ln>
              <a:effectLst/>
            </p:spPr>
            <p:txBody>
              <a:bodyPr wrap="square" lIns="0" tIns="0" rIns="0" bIns="0" numCol="1" anchor="t">
                <a:noAutofit/>
              </a:bodyPr>
              <a:lstStyle/>
              <a:p>
                <a:pPr algn="ctr">
                  <a:defRPr>
                    <a:solidFill>
                      <a:srgbClr val="4B4B4B"/>
                    </a:solidFill>
                    <a:uFill>
                      <a:solidFill>
                        <a:srgbClr val="4B4B4B"/>
                      </a:solidFill>
                    </a:uFill>
                  </a:defRPr>
                </a:pPr>
                <a:endParaRPr/>
              </a:p>
            </p:txBody>
          </p:sp>
          <p:sp>
            <p:nvSpPr>
              <p:cNvPr id="183" name="Line"/>
              <p:cNvSpPr/>
              <p:nvPr/>
            </p:nvSpPr>
            <p:spPr>
              <a:xfrm flipH="1">
                <a:off x="1136132" y="32833"/>
                <a:ext cx="269024" cy="457018"/>
              </a:xfrm>
              <a:prstGeom prst="line">
                <a:avLst/>
              </a:prstGeom>
              <a:noFill/>
              <a:ln w="25400" cap="flat">
                <a:solidFill>
                  <a:srgbClr val="4B4B4B"/>
                </a:solidFill>
                <a:custDash>
                  <a:ds d="200000" sp="200000"/>
                </a:custDash>
                <a:round/>
                <a:headEnd type="oval" w="med" len="med"/>
                <a:tailEnd type="oval" w="med" len="med"/>
              </a:ln>
              <a:effectLst/>
            </p:spPr>
            <p:txBody>
              <a:bodyPr wrap="square" lIns="0" tIns="0" rIns="0" bIns="0" numCol="1" anchor="t">
                <a:noAutofit/>
              </a:bodyPr>
              <a:lstStyle/>
              <a:p>
                <a:pPr algn="ctr">
                  <a:defRPr>
                    <a:solidFill>
                      <a:srgbClr val="4B4B4B"/>
                    </a:solidFill>
                    <a:uFill>
                      <a:solidFill>
                        <a:srgbClr val="4B4B4B"/>
                      </a:solidFill>
                    </a:uFill>
                  </a:defRPr>
                </a:pPr>
                <a:endParaRPr/>
              </a:p>
            </p:txBody>
          </p:sp>
        </p:grpSp>
        <p:sp>
          <p:nvSpPr>
            <p:cNvPr id="185" name="h(1, 5)"/>
            <p:cNvSpPr txBox="1"/>
            <p:nvPr/>
          </p:nvSpPr>
          <p:spPr>
            <a:xfrm>
              <a:off x="234950" y="877592"/>
              <a:ext cx="2152968" cy="10668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numCol="1" anchor="ctr">
              <a:spAutoFit/>
            </a:bodyPr>
            <a:lstStyle/>
            <a:p>
              <a:pPr lvl="1" indent="0">
                <a:spcBef>
                  <a:spcPts val="4600"/>
                </a:spcBef>
              </a:pPr>
              <a:r>
                <a:rPr dirty="0"/>
                <a:t>h(1, 5)</a:t>
              </a:r>
            </a:p>
          </p:txBody>
        </p:sp>
      </p:grpSp>
      <p:grpSp>
        <p:nvGrpSpPr>
          <p:cNvPr id="190" name="Group"/>
          <p:cNvGrpSpPr/>
          <p:nvPr/>
        </p:nvGrpSpPr>
        <p:grpSpPr>
          <a:xfrm>
            <a:off x="2413000" y="9951820"/>
            <a:ext cx="3930428" cy="1217062"/>
            <a:chOff x="0" y="21610"/>
            <a:chExt cx="3930427" cy="1217061"/>
          </a:xfrm>
        </p:grpSpPr>
        <p:sp>
          <p:nvSpPr>
            <p:cNvPr id="187" name="Rectangle"/>
            <p:cNvSpPr/>
            <p:nvPr/>
          </p:nvSpPr>
          <p:spPr>
            <a:xfrm>
              <a:off x="0" y="407590"/>
              <a:ext cx="3492500" cy="558801"/>
            </a:xfrm>
            <a:prstGeom prst="rect">
              <a:avLst/>
            </a:prstGeom>
            <a:solidFill>
              <a:srgbClr val="FFFFFF"/>
            </a:solidFill>
            <a:ln w="25400" cap="flat">
              <a:solidFill>
                <a:srgbClr val="0433FF"/>
              </a:solidFill>
              <a:prstDash val="solid"/>
              <a:miter lim="400000"/>
            </a:ln>
            <a:effectLst/>
          </p:spPr>
          <p:txBody>
            <a:bodyPr wrap="square" lIns="50800" tIns="50800" rIns="50800" bIns="50800" numCol="1" anchor="ctr">
              <a:noAutofit/>
            </a:bodyPr>
            <a:lstStyle/>
            <a:p>
              <a:pPr algn="ctr">
                <a:defRPr sz="4600">
                  <a:solidFill>
                    <a:srgbClr val="6C6C6C"/>
                  </a:solidFill>
                  <a:uFill>
                    <a:solidFill>
                      <a:srgbClr val="6C6C6C"/>
                    </a:solidFill>
                  </a:uFill>
                  <a:latin typeface="Times New Roman"/>
                  <a:ea typeface="Times New Roman"/>
                  <a:cs typeface="Times New Roman"/>
                  <a:sym typeface="Times New Roman"/>
                </a:defRPr>
              </a:pPr>
              <a:endParaRPr/>
            </a:p>
          </p:txBody>
        </p:sp>
        <p:sp>
          <p:nvSpPr>
            <p:cNvPr id="188" name="func min(...)"/>
            <p:cNvSpPr txBox="1"/>
            <p:nvPr/>
          </p:nvSpPr>
          <p:spPr>
            <a:xfrm>
              <a:off x="76200" y="171870"/>
              <a:ext cx="3621009" cy="10668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numCol="1" anchor="ctr">
              <a:spAutoFit/>
            </a:bodyPr>
            <a:lstStyle/>
            <a:p>
              <a:pPr lvl="1" indent="0">
                <a:spcBef>
                  <a:spcPts val="4600"/>
                </a:spcBef>
              </a:pPr>
              <a:r>
                <a:rPr dirty="0" err="1"/>
                <a:t>func</a:t>
              </a:r>
              <a:r>
                <a:rPr dirty="0"/>
                <a:t> min(...)</a:t>
              </a:r>
            </a:p>
          </p:txBody>
        </p:sp>
        <p:sp>
          <p:nvSpPr>
            <p:cNvPr id="189" name="Line"/>
            <p:cNvSpPr/>
            <p:nvPr/>
          </p:nvSpPr>
          <p:spPr>
            <a:xfrm flipH="1">
              <a:off x="3333378" y="21610"/>
              <a:ext cx="597049" cy="411202"/>
            </a:xfrm>
            <a:prstGeom prst="line">
              <a:avLst/>
            </a:prstGeom>
            <a:noFill/>
            <a:ln w="25400" cap="flat">
              <a:solidFill>
                <a:srgbClr val="4B4B4B"/>
              </a:solidFill>
              <a:custDash>
                <a:ds d="200000" sp="200000"/>
              </a:custDash>
              <a:round/>
              <a:headEnd type="oval" w="med" len="med"/>
              <a:tailEnd type="oval" w="med" len="med"/>
            </a:ln>
            <a:effectLst/>
          </p:spPr>
          <p:txBody>
            <a:bodyPr wrap="square" lIns="0" tIns="0" rIns="0" bIns="0" numCol="1" anchor="t">
              <a:noAutofit/>
            </a:bodyPr>
            <a:lstStyle/>
            <a:p>
              <a:pPr algn="ctr">
                <a:defRPr>
                  <a:solidFill>
                    <a:srgbClr val="4B4B4B"/>
                  </a:solidFill>
                  <a:uFill>
                    <a:solidFill>
                      <a:srgbClr val="4B4B4B"/>
                    </a:solidFill>
                  </a:uFill>
                </a:defRPr>
              </a:pPr>
              <a:endParaRPr/>
            </a:p>
          </p:txBody>
        </p:sp>
      </p:grpSp>
      <p:sp>
        <p:nvSpPr>
          <p:cNvPr id="191" name="5"/>
          <p:cNvSpPr txBox="1"/>
          <p:nvPr/>
        </p:nvSpPr>
        <p:spPr>
          <a:xfrm>
            <a:off x="6997700" y="10140180"/>
            <a:ext cx="684927" cy="10668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pPr lvl="1" indent="0">
              <a:spcBef>
                <a:spcPts val="4600"/>
              </a:spcBef>
            </a:pPr>
            <a:r>
              <a:t>5</a:t>
            </a:r>
          </a:p>
        </p:txBody>
      </p:sp>
      <p:grpSp>
        <p:nvGrpSpPr>
          <p:cNvPr id="201" name="Group"/>
          <p:cNvGrpSpPr/>
          <p:nvPr/>
        </p:nvGrpSpPr>
        <p:grpSpPr>
          <a:xfrm>
            <a:off x="3103413" y="11648003"/>
            <a:ext cx="5193428" cy="1182102"/>
            <a:chOff x="0" y="15372"/>
            <a:chExt cx="5193427" cy="1182101"/>
          </a:xfrm>
        </p:grpSpPr>
        <p:sp>
          <p:nvSpPr>
            <p:cNvPr id="192" name="Rectangle"/>
            <p:cNvSpPr/>
            <p:nvPr/>
          </p:nvSpPr>
          <p:spPr>
            <a:xfrm>
              <a:off x="4572000" y="344090"/>
              <a:ext cx="381000" cy="558801"/>
            </a:xfrm>
            <a:prstGeom prst="rect">
              <a:avLst/>
            </a:prstGeom>
            <a:solidFill>
              <a:srgbClr val="FFFFFF"/>
            </a:solidFill>
            <a:ln w="25400" cap="flat">
              <a:solidFill>
                <a:srgbClr val="0433FF"/>
              </a:solidFill>
              <a:prstDash val="solid"/>
              <a:miter lim="400000"/>
            </a:ln>
            <a:effectLst/>
          </p:spPr>
          <p:txBody>
            <a:bodyPr wrap="square" lIns="50800" tIns="50800" rIns="50800" bIns="50800" numCol="1" anchor="ctr">
              <a:noAutofit/>
            </a:bodyPr>
            <a:lstStyle/>
            <a:p>
              <a:pPr algn="ctr">
                <a:defRPr sz="4600">
                  <a:solidFill>
                    <a:srgbClr val="6C6C6C"/>
                  </a:solidFill>
                  <a:uFill>
                    <a:solidFill>
                      <a:srgbClr val="6C6C6C"/>
                    </a:solidFill>
                  </a:uFill>
                  <a:latin typeface="Times New Roman"/>
                  <a:ea typeface="Times New Roman"/>
                  <a:cs typeface="Times New Roman"/>
                  <a:sym typeface="Times New Roman"/>
                </a:defRPr>
              </a:pPr>
              <a:endParaRPr/>
            </a:p>
          </p:txBody>
        </p:sp>
        <p:sp>
          <p:nvSpPr>
            <p:cNvPr id="193" name="5"/>
            <p:cNvSpPr txBox="1"/>
            <p:nvPr/>
          </p:nvSpPr>
          <p:spPr>
            <a:xfrm>
              <a:off x="4508500" y="130672"/>
              <a:ext cx="684927" cy="10668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numCol="1" anchor="ctr">
              <a:spAutoFit/>
            </a:bodyPr>
            <a:lstStyle/>
            <a:p>
              <a:pPr lvl="1" indent="0">
                <a:spcBef>
                  <a:spcPts val="4600"/>
                </a:spcBef>
              </a:pPr>
              <a:r>
                <a:t>5</a:t>
              </a:r>
            </a:p>
          </p:txBody>
        </p:sp>
        <p:sp>
          <p:nvSpPr>
            <p:cNvPr id="194" name="Rectangle"/>
            <p:cNvSpPr/>
            <p:nvPr/>
          </p:nvSpPr>
          <p:spPr>
            <a:xfrm>
              <a:off x="0" y="331390"/>
              <a:ext cx="3492500" cy="558801"/>
            </a:xfrm>
            <a:prstGeom prst="rect">
              <a:avLst/>
            </a:prstGeom>
            <a:solidFill>
              <a:srgbClr val="FFFFFF"/>
            </a:solidFill>
            <a:ln w="25400" cap="flat">
              <a:solidFill>
                <a:srgbClr val="0433FF"/>
              </a:solidFill>
              <a:prstDash val="solid"/>
              <a:miter lim="400000"/>
            </a:ln>
            <a:effectLst/>
          </p:spPr>
          <p:txBody>
            <a:bodyPr wrap="square" lIns="50800" tIns="50800" rIns="50800" bIns="50800" numCol="1" anchor="ctr">
              <a:noAutofit/>
            </a:bodyPr>
            <a:lstStyle/>
            <a:p>
              <a:pPr algn="ctr">
                <a:defRPr sz="4600">
                  <a:solidFill>
                    <a:srgbClr val="6C6C6C"/>
                  </a:solidFill>
                  <a:uFill>
                    <a:solidFill>
                      <a:srgbClr val="6C6C6C"/>
                    </a:solidFill>
                  </a:uFill>
                  <a:latin typeface="Times New Roman"/>
                  <a:ea typeface="Times New Roman"/>
                  <a:cs typeface="Times New Roman"/>
                  <a:sym typeface="Times New Roman"/>
                </a:defRPr>
              </a:pPr>
              <a:endParaRPr/>
            </a:p>
          </p:txBody>
        </p:sp>
        <p:sp>
          <p:nvSpPr>
            <p:cNvPr id="195" name="func max(...)"/>
            <p:cNvSpPr txBox="1"/>
            <p:nvPr/>
          </p:nvSpPr>
          <p:spPr>
            <a:xfrm>
              <a:off x="76200" y="95670"/>
              <a:ext cx="3621009" cy="10668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numCol="1" anchor="ctr">
              <a:spAutoFit/>
            </a:bodyPr>
            <a:lstStyle/>
            <a:p>
              <a:pPr lvl="1" indent="0">
                <a:spcBef>
                  <a:spcPts val="4600"/>
                </a:spcBef>
              </a:pPr>
              <a:r>
                <a:rPr dirty="0" err="1"/>
                <a:t>func</a:t>
              </a:r>
              <a:r>
                <a:rPr dirty="0"/>
                <a:t> max(...)</a:t>
              </a:r>
            </a:p>
          </p:txBody>
        </p:sp>
        <p:sp>
          <p:nvSpPr>
            <p:cNvPr id="196" name="Rectangle"/>
            <p:cNvSpPr/>
            <p:nvPr/>
          </p:nvSpPr>
          <p:spPr>
            <a:xfrm>
              <a:off x="3873500" y="344090"/>
              <a:ext cx="381000" cy="558801"/>
            </a:xfrm>
            <a:prstGeom prst="rect">
              <a:avLst/>
            </a:prstGeom>
            <a:solidFill>
              <a:srgbClr val="FFFFFF"/>
            </a:solidFill>
            <a:ln w="25400" cap="flat">
              <a:solidFill>
                <a:srgbClr val="0433FF"/>
              </a:solidFill>
              <a:prstDash val="solid"/>
              <a:miter lim="400000"/>
            </a:ln>
            <a:effectLst/>
          </p:spPr>
          <p:txBody>
            <a:bodyPr wrap="square" lIns="50800" tIns="50800" rIns="50800" bIns="50800" numCol="1" anchor="ctr">
              <a:noAutofit/>
            </a:bodyPr>
            <a:lstStyle/>
            <a:p>
              <a:pPr algn="ctr">
                <a:defRPr sz="4600">
                  <a:solidFill>
                    <a:srgbClr val="6C6C6C"/>
                  </a:solidFill>
                  <a:uFill>
                    <a:solidFill>
                      <a:srgbClr val="6C6C6C"/>
                    </a:solidFill>
                  </a:uFill>
                  <a:latin typeface="Times New Roman"/>
                  <a:ea typeface="Times New Roman"/>
                  <a:cs typeface="Times New Roman"/>
                  <a:sym typeface="Times New Roman"/>
                </a:defRPr>
              </a:pPr>
              <a:endParaRPr/>
            </a:p>
          </p:txBody>
        </p:sp>
        <p:sp>
          <p:nvSpPr>
            <p:cNvPr id="197" name="1"/>
            <p:cNvSpPr txBox="1"/>
            <p:nvPr/>
          </p:nvSpPr>
          <p:spPr>
            <a:xfrm>
              <a:off x="3810000" y="130672"/>
              <a:ext cx="684927" cy="10668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numCol="1" anchor="ctr">
              <a:spAutoFit/>
            </a:bodyPr>
            <a:lstStyle/>
            <a:p>
              <a:pPr lvl="1" indent="0">
                <a:spcBef>
                  <a:spcPts val="4600"/>
                </a:spcBef>
              </a:pPr>
              <a:r>
                <a:rPr dirty="0"/>
                <a:t>1</a:t>
              </a:r>
            </a:p>
          </p:txBody>
        </p:sp>
        <p:sp>
          <p:nvSpPr>
            <p:cNvPr id="198" name="Line"/>
            <p:cNvSpPr/>
            <p:nvPr/>
          </p:nvSpPr>
          <p:spPr>
            <a:xfrm flipH="1">
              <a:off x="2813879" y="15372"/>
              <a:ext cx="693965" cy="306005"/>
            </a:xfrm>
            <a:prstGeom prst="line">
              <a:avLst/>
            </a:prstGeom>
            <a:noFill/>
            <a:ln w="25400" cap="flat">
              <a:solidFill>
                <a:srgbClr val="4B4B4B"/>
              </a:solidFill>
              <a:custDash>
                <a:ds d="200000" sp="200000"/>
              </a:custDash>
              <a:round/>
              <a:headEnd type="oval" w="med" len="med"/>
              <a:tailEnd type="oval" w="med" len="med"/>
            </a:ln>
            <a:effectLst/>
          </p:spPr>
          <p:txBody>
            <a:bodyPr wrap="square" lIns="0" tIns="0" rIns="0" bIns="0" numCol="1" anchor="t">
              <a:noAutofit/>
            </a:bodyPr>
            <a:lstStyle/>
            <a:p>
              <a:pPr algn="ctr">
                <a:defRPr>
                  <a:solidFill>
                    <a:srgbClr val="4B4B4B"/>
                  </a:solidFill>
                  <a:uFill>
                    <a:solidFill>
                      <a:srgbClr val="4B4B4B"/>
                    </a:solidFill>
                  </a:uFill>
                </a:defRPr>
              </a:pPr>
              <a:endParaRPr/>
            </a:p>
          </p:txBody>
        </p:sp>
        <p:sp>
          <p:nvSpPr>
            <p:cNvPr id="199" name="Line"/>
            <p:cNvSpPr/>
            <p:nvPr/>
          </p:nvSpPr>
          <p:spPr>
            <a:xfrm flipH="1">
              <a:off x="4091870" y="38084"/>
              <a:ext cx="8554" cy="301161"/>
            </a:xfrm>
            <a:prstGeom prst="line">
              <a:avLst/>
            </a:prstGeom>
            <a:noFill/>
            <a:ln w="25400" cap="flat">
              <a:solidFill>
                <a:srgbClr val="4B4B4B"/>
              </a:solidFill>
              <a:custDash>
                <a:ds d="200000" sp="200000"/>
              </a:custDash>
              <a:round/>
              <a:headEnd type="oval" w="med" len="med"/>
              <a:tailEnd type="oval" w="med" len="med"/>
            </a:ln>
            <a:effectLst/>
          </p:spPr>
          <p:txBody>
            <a:bodyPr wrap="square" lIns="0" tIns="0" rIns="0" bIns="0" numCol="1" anchor="t">
              <a:noAutofit/>
            </a:bodyPr>
            <a:lstStyle/>
            <a:p>
              <a:pPr algn="ctr">
                <a:defRPr>
                  <a:solidFill>
                    <a:srgbClr val="4B4B4B"/>
                  </a:solidFill>
                  <a:uFill>
                    <a:solidFill>
                      <a:srgbClr val="4B4B4B"/>
                    </a:solidFill>
                  </a:uFill>
                </a:defRPr>
              </a:pPr>
              <a:endParaRPr/>
            </a:p>
          </p:txBody>
        </p:sp>
        <p:sp>
          <p:nvSpPr>
            <p:cNvPr id="200" name="Line"/>
            <p:cNvSpPr/>
            <p:nvPr/>
          </p:nvSpPr>
          <p:spPr>
            <a:xfrm flipH="1">
              <a:off x="4764970" y="38084"/>
              <a:ext cx="8554" cy="301161"/>
            </a:xfrm>
            <a:prstGeom prst="line">
              <a:avLst/>
            </a:prstGeom>
            <a:noFill/>
            <a:ln w="25400" cap="flat">
              <a:solidFill>
                <a:srgbClr val="4B4B4B"/>
              </a:solidFill>
              <a:custDash>
                <a:ds d="200000" sp="200000"/>
              </a:custDash>
              <a:round/>
              <a:headEnd type="oval" w="med" len="med"/>
              <a:tailEnd type="oval" w="med" len="med"/>
            </a:ln>
            <a:effectLst/>
          </p:spPr>
          <p:txBody>
            <a:bodyPr wrap="square" lIns="0" tIns="0" rIns="0" bIns="0" numCol="1" anchor="t">
              <a:noAutofit/>
            </a:bodyPr>
            <a:lstStyle/>
            <a:p>
              <a:pPr algn="ctr">
                <a:defRPr>
                  <a:solidFill>
                    <a:srgbClr val="4B4B4B"/>
                  </a:solidFill>
                  <a:uFill>
                    <a:solidFill>
                      <a:srgbClr val="4B4B4B"/>
                    </a:solidFill>
                  </a:uFill>
                </a:defRPr>
              </a:pPr>
              <a:endParaRPr/>
            </a:p>
          </p:txBody>
        </p:sp>
      </p:grpSp>
      <p:sp>
        <p:nvSpPr>
          <p:cNvPr id="202" name="3"/>
          <p:cNvSpPr txBox="1"/>
          <p:nvPr/>
        </p:nvSpPr>
        <p:spPr>
          <a:xfrm>
            <a:off x="20517773" y="8451962"/>
            <a:ext cx="2387919" cy="45339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lvl1pPr>
              <a:defRPr sz="29900"/>
            </a:lvl1pPr>
          </a:lstStyle>
          <a:p>
            <a:r>
              <a:t>3</a:t>
            </a:r>
          </a:p>
        </p:txBody>
      </p:sp>
      <p:sp>
        <p:nvSpPr>
          <p:cNvPr id="203" name="(Demo)"/>
          <p:cNvSpPr txBox="1"/>
          <p:nvPr/>
        </p:nvSpPr>
        <p:spPr>
          <a:xfrm>
            <a:off x="12194937" y="1975783"/>
            <a:ext cx="1994777" cy="59503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r>
              <a:rPr dirty="0"/>
              <a:t>(Demo</a:t>
            </a:r>
            <a:r>
              <a:rPr lang="en-US" dirty="0"/>
              <a:t>3</a:t>
            </a:r>
            <a:r>
              <a:rPr dirty="0"/>
              <a:t>)</a:t>
            </a:r>
          </a:p>
        </p:txBody>
      </p:sp>
      <p:pic>
        <p:nvPicPr>
          <p:cNvPr id="204" name="Screen Shot 2014-09-02 at 10.05.53 AM.png" descr="Screen Shot 2014-09-02 at 10.05.53 AM.png"/>
          <p:cNvPicPr>
            <a:picLocks noChangeAspect="1"/>
          </p:cNvPicPr>
          <p:nvPr/>
        </p:nvPicPr>
        <p:blipFill>
          <a:blip r:embed="rId3">
            <a:extLst/>
          </a:blip>
          <a:stretch>
            <a:fillRect/>
          </a:stretch>
        </p:blipFill>
        <p:spPr>
          <a:xfrm>
            <a:off x="12499085" y="2870200"/>
            <a:ext cx="11176001" cy="5257800"/>
          </a:xfrm>
          <a:prstGeom prst="rect">
            <a:avLst/>
          </a:prstGeom>
          <a:ln w="12700"/>
        </p:spPr>
      </p:pic>
      <p:sp>
        <p:nvSpPr>
          <p:cNvPr id="205" name="http://pythontutor.com/composingprograms.html#code=f%20%3D%20min%0Af%20%3D%20max%0Ag,%20h%20%3D%20min,%20max%0Amax%20%3D%20g%0Amax%28f%282,%20g%28h%281,%205%29,%203%29%29,%204%29&amp;cumulative=false&amp;curInstr=0&amp;mode=display&amp;origin=composingprograms.js&amp;py=3&amp;rawInputLstJSON=%5B%5D"/>
          <p:cNvSpPr txBox="1"/>
          <p:nvPr/>
        </p:nvSpPr>
        <p:spPr>
          <a:xfrm>
            <a:off x="3683560" y="13309824"/>
            <a:ext cx="17016880" cy="2159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800"/>
            </a:lvl1pPr>
          </a:lstStyle>
          <a:p>
            <a:r>
              <a:rPr dirty="0"/>
              <a:t>http://</a:t>
            </a:r>
            <a:r>
              <a:rPr dirty="0" err="1"/>
              <a:t>pythontutor.com</a:t>
            </a:r>
            <a:r>
              <a:rPr dirty="0"/>
              <a:t>/</a:t>
            </a:r>
            <a:r>
              <a:rPr dirty="0" err="1"/>
              <a:t>composingprograms.html#code</a:t>
            </a:r>
            <a:r>
              <a:rPr dirty="0"/>
              <a:t>=f%20%3D%20min%0Af%20%3D%20max%0Ag,%20h%20%3D%20min,%20max%0Amax%20%3D%20g%0Amax%28f%282,%20g%28h%281,%205%29,%203%29%29,%204%29&amp;cumulative=</a:t>
            </a:r>
            <a:r>
              <a:rPr dirty="0" err="1"/>
              <a:t>false&amp;curInstr</a:t>
            </a:r>
            <a:r>
              <a:rPr dirty="0"/>
              <a:t>=0&amp;mode=</a:t>
            </a:r>
            <a:r>
              <a:rPr dirty="0" err="1"/>
              <a:t>display&amp;origin</a:t>
            </a:r>
            <a:r>
              <a:rPr dirty="0"/>
              <a:t>=</a:t>
            </a:r>
            <a:r>
              <a:rPr dirty="0" err="1"/>
              <a:t>composingprograms.js&amp;py</a:t>
            </a:r>
            <a:r>
              <a:rPr dirty="0"/>
              <a:t>=3&amp;rawInputLstJSON=%5B%5D</a:t>
            </a:r>
          </a:p>
        </p:txBody>
      </p:sp>
    </p:spTree>
  </p:cSld>
  <p:clrMapOvr>
    <a:masterClrMapping/>
  </p:clrMapOvr>
  <p:transition/>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13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2" nodeType="clickEffect">
                                  <p:stCondLst>
                                    <p:cond delay="0"/>
                                  </p:stCondLst>
                                  <p:iterate>
                                    <p:tmAbs val="0"/>
                                  </p:iterate>
                                  <p:childTnLst>
                                    <p:set>
                                      <p:cBhvr>
                                        <p:cTn id="10" fill="hold"/>
                                        <p:tgtEl>
                                          <p:spTgt spid="20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3" nodeType="clickEffect">
                                  <p:stCondLst>
                                    <p:cond delay="0"/>
                                  </p:stCondLst>
                                  <p:iterate>
                                    <p:tmAbs val="0"/>
                                  </p:iterate>
                                  <p:childTnLst>
                                    <p:set>
                                      <p:cBhvr>
                                        <p:cTn id="14" fill="hold"/>
                                        <p:tgtEl>
                                          <p:spTgt spid="15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4" nodeType="clickEffect">
                                  <p:stCondLst>
                                    <p:cond delay="0"/>
                                  </p:stCondLst>
                                  <p:iterate>
                                    <p:tmAbs val="0"/>
                                  </p:iterate>
                                  <p:childTnLst>
                                    <p:set>
                                      <p:cBhvr>
                                        <p:cTn id="18" fill="hold"/>
                                        <p:tgtEl>
                                          <p:spTgt spid="14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5" nodeType="clickEffect">
                                  <p:stCondLst>
                                    <p:cond delay="0"/>
                                  </p:stCondLst>
                                  <p:iterate>
                                    <p:tmAbs val="0"/>
                                  </p:iterate>
                                  <p:childTnLst>
                                    <p:set>
                                      <p:cBhvr>
                                        <p:cTn id="22" fill="hold"/>
                                        <p:tgtEl>
                                          <p:spTgt spid="15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6" nodeType="clickEffect">
                                  <p:stCondLst>
                                    <p:cond delay="0"/>
                                  </p:stCondLst>
                                  <p:iterate>
                                    <p:tmAbs val="0"/>
                                  </p:iterate>
                                  <p:childTnLst>
                                    <p:set>
                                      <p:cBhvr>
                                        <p:cTn id="26" fill="hold"/>
                                        <p:tgtEl>
                                          <p:spTgt spid="17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7" nodeType="clickEffect">
                                  <p:stCondLst>
                                    <p:cond delay="0"/>
                                  </p:stCondLst>
                                  <p:iterate>
                                    <p:tmAbs val="0"/>
                                  </p:iterate>
                                  <p:childTnLst>
                                    <p:set>
                                      <p:cBhvr>
                                        <p:cTn id="30" fill="hold"/>
                                        <p:tgtEl>
                                          <p:spTgt spid="16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8" nodeType="clickEffect">
                                  <p:stCondLst>
                                    <p:cond delay="0"/>
                                  </p:stCondLst>
                                  <p:iterate>
                                    <p:tmAbs val="0"/>
                                  </p:iterate>
                                  <p:childTnLst>
                                    <p:set>
                                      <p:cBhvr>
                                        <p:cTn id="34" fill="hold"/>
                                        <p:tgtEl>
                                          <p:spTgt spid="19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9" nodeType="clickEffect">
                                  <p:stCondLst>
                                    <p:cond delay="0"/>
                                  </p:stCondLst>
                                  <p:iterate>
                                    <p:tmAbs val="0"/>
                                  </p:iterate>
                                  <p:childTnLst>
                                    <p:set>
                                      <p:cBhvr>
                                        <p:cTn id="38" fill="hold"/>
                                        <p:tgtEl>
                                          <p:spTgt spid="18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10" nodeType="clickEffect">
                                  <p:stCondLst>
                                    <p:cond delay="0"/>
                                  </p:stCondLst>
                                  <p:iterate>
                                    <p:tmAbs val="0"/>
                                  </p:iterate>
                                  <p:childTnLst>
                                    <p:set>
                                      <p:cBhvr>
                                        <p:cTn id="42" fill="hold"/>
                                        <p:tgtEl>
                                          <p:spTgt spid="20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11" nodeType="clickEffect">
                                  <p:stCondLst>
                                    <p:cond delay="0"/>
                                  </p:stCondLst>
                                  <p:iterate>
                                    <p:tmAbs val="0"/>
                                  </p:iterate>
                                  <p:childTnLst>
                                    <p:set>
                                      <p:cBhvr>
                                        <p:cTn id="46" fill="hold"/>
                                        <p:tgtEl>
                                          <p:spTgt spid="19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12" nodeType="clickEffect">
                                  <p:stCondLst>
                                    <p:cond delay="0"/>
                                  </p:stCondLst>
                                  <p:iterate>
                                    <p:tmAbs val="0"/>
                                  </p:iterate>
                                  <p:childTnLst>
                                    <p:set>
                                      <p:cBhvr>
                                        <p:cTn id="50" fill="hold"/>
                                        <p:tgtEl>
                                          <p:spTgt spid="179"/>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13" nodeType="clickEffect">
                                  <p:stCondLst>
                                    <p:cond delay="0"/>
                                  </p:stCondLst>
                                  <p:iterate>
                                    <p:tmAbs val="0"/>
                                  </p:iterate>
                                  <p:childTnLst>
                                    <p:set>
                                      <p:cBhvr>
                                        <p:cTn id="54" fill="hold"/>
                                        <p:tgtEl>
                                          <p:spTgt spid="168"/>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14" nodeType="clickEffect">
                                  <p:stCondLst>
                                    <p:cond delay="0"/>
                                  </p:stCondLst>
                                  <p:iterate>
                                    <p:tmAbs val="0"/>
                                  </p:iterate>
                                  <p:childTnLst>
                                    <p:set>
                                      <p:cBhvr>
                                        <p:cTn id="58" fill="hold"/>
                                        <p:tgtEl>
                                          <p:spTgt spid="160"/>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15" nodeType="clickEffect">
                                  <p:stCondLst>
                                    <p:cond delay="0"/>
                                  </p:stCondLst>
                                  <p:iterate>
                                    <p:tmAbs val="0"/>
                                  </p:iterate>
                                  <p:childTnLst>
                                    <p:set>
                                      <p:cBhvr>
                                        <p:cTn id="62" fill="hold"/>
                                        <p:tgtEl>
                                          <p:spTgt spid="148"/>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16" nodeType="clickEffect">
                                  <p:stCondLst>
                                    <p:cond delay="0"/>
                                  </p:stCondLst>
                                  <p:iterate>
                                    <p:tmAbs val="0"/>
                                  </p:iterate>
                                  <p:childTnLst>
                                    <p:set>
                                      <p:cBhvr>
                                        <p:cTn id="66" fill="hold"/>
                                        <p:tgtEl>
                                          <p:spTgt spid="152"/>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17" nodeType="clickEffect">
                                  <p:stCondLst>
                                    <p:cond delay="0"/>
                                  </p:stCondLst>
                                  <p:iterate>
                                    <p:tmAbs val="0"/>
                                  </p:iterate>
                                  <p:childTnLst>
                                    <p:set>
                                      <p:cBhvr>
                                        <p:cTn id="70" fill="hold"/>
                                        <p:tgtEl>
                                          <p:spTgt spid="2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 grpId="1" animBg="1" advAuto="0"/>
      <p:bldP spid="144" grpId="4" animBg="1" advAuto="0"/>
      <p:bldP spid="148" grpId="15" animBg="1" advAuto="0"/>
      <p:bldP spid="151" grpId="3" animBg="1" advAuto="0"/>
      <p:bldP spid="152" grpId="16" animBg="1" advAuto="0"/>
      <p:bldP spid="159" grpId="5" animBg="1" advAuto="0"/>
      <p:bldP spid="160" grpId="14" animBg="1" advAuto="0"/>
      <p:bldP spid="167" grpId="7" animBg="1" advAuto="0"/>
      <p:bldP spid="168" grpId="13" animBg="1" advAuto="0"/>
      <p:bldP spid="175" grpId="6" animBg="1" advAuto="0"/>
      <p:bldP spid="179" grpId="12" animBg="1" advAuto="0"/>
      <p:bldP spid="186" grpId="9" animBg="1" advAuto="0"/>
      <p:bldP spid="190" grpId="8" animBg="1" advAuto="0"/>
      <p:bldP spid="191" grpId="11" animBg="1" advAuto="0"/>
      <p:bldP spid="201" grpId="10" animBg="1" advAuto="0"/>
      <p:bldP spid="202" grpId="17" animBg="1" advAuto="0"/>
      <p:bldP spid="204" grpId="2" animBg="1" advAuto="0"/>
    </p:bldLst>
  </p:timing>
</p:sld>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Arial"/>
        <a:ea typeface="Arial"/>
        <a:cs typeface="Arial"/>
      </a:majorFont>
      <a:minorFont>
        <a:latin typeface="Arial"/>
        <a:ea typeface="Arial"/>
        <a:cs typeface="Arial"/>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rgbClr val="000000"/>
          </a:solidFill>
          <a:prstDash val="solid"/>
          <a:round/>
        </a:ln>
        <a:effectLst/>
        <a:sp3d/>
      </a:spPr>
      <a:bodyPr rot="0" spcFirstLastPara="1" vertOverflow="overflow" horzOverflow="overflow" vert="horz" wrap="square" lIns="50800" tIns="50800" rIns="50800" bIns="50800" numCol="1" spcCol="38100" rtlCol="0" anchor="ctr">
        <a:spAutoFit/>
      </a:bodyPr>
      <a:lstStyle>
        <a:defPPr marL="81280" marR="81280" indent="0" algn="ctr" defTabSz="18161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4B4B4B"/>
            </a:solidFill>
            <a:effectLst/>
            <a:uFill>
              <a:solidFill>
                <a:srgbClr val="4B4B4B"/>
              </a:solidFill>
            </a:uFill>
            <a:latin typeface="Menlo"/>
            <a:ea typeface="Menlo"/>
            <a:cs typeface="Menlo"/>
            <a:sym typeface="Menl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rgbClr val="000000"/>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81280" marR="81280" indent="0" algn="l" defTabSz="18161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
              <a:solidFill>
                <a:srgbClr val="000000"/>
              </a:solidFill>
            </a:uFill>
            <a:latin typeface="Menlo"/>
            <a:ea typeface="Menlo"/>
            <a:cs typeface="Menlo"/>
            <a:sym typeface="Menl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Arial"/>
        <a:ea typeface="Arial"/>
        <a:cs typeface="Arial"/>
      </a:majorFont>
      <a:minorFont>
        <a:latin typeface="Arial"/>
        <a:ea typeface="Arial"/>
        <a:cs typeface="Arial"/>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rgbClr val="000000"/>
          </a:solidFill>
          <a:prstDash val="solid"/>
          <a:round/>
        </a:ln>
        <a:effectLst/>
        <a:sp3d/>
      </a:spPr>
      <a:bodyPr rot="0" spcFirstLastPara="1" vertOverflow="overflow" horzOverflow="overflow" vert="horz" wrap="square" lIns="50800" tIns="50800" rIns="50800" bIns="50800" numCol="1" spcCol="38100" rtlCol="0" anchor="ctr">
        <a:spAutoFit/>
      </a:bodyPr>
      <a:lstStyle>
        <a:defPPr marL="81280" marR="81280" indent="0" algn="ctr" defTabSz="18161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4B4B4B"/>
            </a:solidFill>
            <a:effectLst/>
            <a:uFill>
              <a:solidFill>
                <a:srgbClr val="4B4B4B"/>
              </a:solidFill>
            </a:uFill>
            <a:latin typeface="Menlo"/>
            <a:ea typeface="Menlo"/>
            <a:cs typeface="Menlo"/>
            <a:sym typeface="Menl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rgbClr val="000000"/>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81280" marR="81280" indent="0" algn="l" defTabSz="18161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
              <a:solidFill>
                <a:srgbClr val="000000"/>
              </a:solidFill>
            </a:uFill>
            <a:latin typeface="Menlo"/>
            <a:ea typeface="Menlo"/>
            <a:cs typeface="Menlo"/>
            <a:sym typeface="Menl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337</TotalTime>
  <Words>1079</Words>
  <Application>Microsoft Macintosh PowerPoint</Application>
  <PresentationFormat>Custom</PresentationFormat>
  <Paragraphs>140</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Helvetica</vt:lpstr>
      <vt:lpstr>Lucida Grande</vt:lpstr>
      <vt:lpstr>Menlo</vt:lpstr>
      <vt:lpstr>Times New Roman</vt:lpstr>
      <vt:lpstr>Wingdings</vt:lpstr>
      <vt:lpstr>White</vt:lpstr>
      <vt:lpstr>UC Berkeley’s CS61A – Lecture 02 – Names</vt:lpstr>
      <vt:lpstr>Announcements</vt:lpstr>
      <vt:lpstr>Names, Assignment, and User-Defined Functions  (Goal: Get you to have a correct understanding of the Notational Machine of Python, the “set of abstractions that define the structure and behavior of a computing device” –Guzdial)</vt:lpstr>
      <vt:lpstr>Types of Expressions</vt:lpstr>
      <vt:lpstr>Discussion Question 1</vt:lpstr>
      <vt:lpstr>Environment Diagrams</vt:lpstr>
      <vt:lpstr>Environment Diagrams</vt:lpstr>
      <vt:lpstr>Assignment Statements</vt:lpstr>
      <vt:lpstr>Discussion Question 1 Solution</vt:lpstr>
      <vt:lpstr>Defining Functions</vt:lpstr>
      <vt:lpstr>Defining Functions</vt:lpstr>
      <vt:lpstr>Calling User-Defined Functions</vt:lpstr>
      <vt:lpstr>Calling User-Defined Functions</vt:lpstr>
      <vt:lpstr>Looking Up Names In Environments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Names</dc:title>
  <cp:lastModifiedBy>Dan Garcia</cp:lastModifiedBy>
  <cp:revision>27</cp:revision>
  <cp:lastPrinted>2019-01-24T21:57:42Z</cp:lastPrinted>
  <dcterms:modified xsi:type="dcterms:W3CDTF">2019-01-25T17:26:10Z</dcterms:modified>
</cp:coreProperties>
</file>