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13716000" cx="24384000"/>
  <p:notesSz cx="6858000" cy="9144000"/>
  <p:embeddedFontLst>
    <p:embeddedFont>
      <p:font typeface="Merriweather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erriweatherSans-bold.fntdata"/><Relationship Id="rId10" Type="http://schemas.openxmlformats.org/officeDocument/2006/relationships/slide" Target="slides/slide6.xml"/><Relationship Id="rId21" Type="http://schemas.openxmlformats.org/officeDocument/2006/relationships/font" Target="fonts/MerriweatherSans-regular.fntdata"/><Relationship Id="rId13" Type="http://schemas.openxmlformats.org/officeDocument/2006/relationships/slide" Target="slides/slide9.xml"/><Relationship Id="rId24" Type="http://schemas.openxmlformats.org/officeDocument/2006/relationships/font" Target="fonts/MerriweatherSans-boldItalic.fntdata"/><Relationship Id="rId12" Type="http://schemas.openxmlformats.org/officeDocument/2006/relationships/slide" Target="slides/slide8.xml"/><Relationship Id="rId23" Type="http://schemas.openxmlformats.org/officeDocument/2006/relationships/font" Target="fonts/Merriweather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 name="Google Shape;2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Google Shape;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 name="Google Shape;2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833966" y="-1588"/>
            <a:ext cx="18567401" cy="1676401"/>
          </a:xfrm>
          <a:prstGeom prst="rect">
            <a:avLst/>
          </a:prstGeom>
          <a:noFill/>
          <a:ln>
            <a:noFill/>
          </a:ln>
        </p:spPr>
        <p:txBody>
          <a:bodyPr anchorCtr="0" anchor="b" bIns="0" lIns="0" spcFirstLastPara="1" rIns="0" wrap="square" tIns="0"/>
          <a:lstStyle>
            <a:lvl1pPr lvl="0" algn="l">
              <a:lnSpc>
                <a:spcPct val="90000"/>
              </a:lnSpc>
              <a:spcBef>
                <a:spcPts val="0"/>
              </a:spcBef>
              <a:spcAft>
                <a:spcPts val="0"/>
              </a:spcAft>
              <a:buClr>
                <a:srgbClr val="007DD6"/>
              </a:buClr>
              <a:buSzPts val="1800"/>
              <a:buNone/>
              <a:defRPr/>
            </a:lvl1pPr>
            <a:lvl2pPr lvl="1" algn="l">
              <a:lnSpc>
                <a:spcPct val="90000"/>
              </a:lnSpc>
              <a:spcBef>
                <a:spcPts val="0"/>
              </a:spcBef>
              <a:spcAft>
                <a:spcPts val="0"/>
              </a:spcAft>
              <a:buClr>
                <a:srgbClr val="007DD6"/>
              </a:buClr>
              <a:buSzPts val="1800"/>
              <a:buNone/>
              <a:defRPr/>
            </a:lvl2pPr>
            <a:lvl3pPr lvl="2" algn="l">
              <a:lnSpc>
                <a:spcPct val="90000"/>
              </a:lnSpc>
              <a:spcBef>
                <a:spcPts val="0"/>
              </a:spcBef>
              <a:spcAft>
                <a:spcPts val="0"/>
              </a:spcAft>
              <a:buClr>
                <a:srgbClr val="007DD6"/>
              </a:buClr>
              <a:buSzPts val="1800"/>
              <a:buNone/>
              <a:defRPr/>
            </a:lvl3pPr>
            <a:lvl4pPr lvl="3" algn="l">
              <a:lnSpc>
                <a:spcPct val="90000"/>
              </a:lnSpc>
              <a:spcBef>
                <a:spcPts val="0"/>
              </a:spcBef>
              <a:spcAft>
                <a:spcPts val="0"/>
              </a:spcAft>
              <a:buClr>
                <a:srgbClr val="007DD6"/>
              </a:buClr>
              <a:buSzPts val="1800"/>
              <a:buNone/>
              <a:defRPr/>
            </a:lvl4pPr>
            <a:lvl5pPr lvl="4" algn="l">
              <a:lnSpc>
                <a:spcPct val="90000"/>
              </a:lnSpc>
              <a:spcBef>
                <a:spcPts val="0"/>
              </a:spcBef>
              <a:spcAft>
                <a:spcPts val="0"/>
              </a:spcAft>
              <a:buClr>
                <a:srgbClr val="007DD6"/>
              </a:buClr>
              <a:buSzPts val="1800"/>
              <a:buNone/>
              <a:defRPr/>
            </a:lvl5pPr>
            <a:lvl6pPr lvl="5" algn="l">
              <a:lnSpc>
                <a:spcPct val="90000"/>
              </a:lnSpc>
              <a:spcBef>
                <a:spcPts val="0"/>
              </a:spcBef>
              <a:spcAft>
                <a:spcPts val="0"/>
              </a:spcAft>
              <a:buClr>
                <a:srgbClr val="007DD6"/>
              </a:buClr>
              <a:buSzPts val="1800"/>
              <a:buNone/>
              <a:defRPr/>
            </a:lvl6pPr>
            <a:lvl7pPr lvl="6" algn="l">
              <a:lnSpc>
                <a:spcPct val="90000"/>
              </a:lnSpc>
              <a:spcBef>
                <a:spcPts val="0"/>
              </a:spcBef>
              <a:spcAft>
                <a:spcPts val="0"/>
              </a:spcAft>
              <a:buClr>
                <a:srgbClr val="007DD6"/>
              </a:buClr>
              <a:buSzPts val="1800"/>
              <a:buNone/>
              <a:defRPr/>
            </a:lvl7pPr>
            <a:lvl8pPr lvl="7" algn="l">
              <a:lnSpc>
                <a:spcPct val="90000"/>
              </a:lnSpc>
              <a:spcBef>
                <a:spcPts val="0"/>
              </a:spcBef>
              <a:spcAft>
                <a:spcPts val="0"/>
              </a:spcAft>
              <a:buClr>
                <a:srgbClr val="007DD6"/>
              </a:buClr>
              <a:buSzPts val="1800"/>
              <a:buNone/>
              <a:defRPr/>
            </a:lvl8pPr>
            <a:lvl9pPr lvl="8" algn="l">
              <a:lnSpc>
                <a:spcPct val="90000"/>
              </a:lnSpc>
              <a:spcBef>
                <a:spcPts val="0"/>
              </a:spcBef>
              <a:spcAft>
                <a:spcPts val="0"/>
              </a:spcAft>
              <a:buClr>
                <a:srgbClr val="007DD6"/>
              </a:buClr>
              <a:buSzPts val="1800"/>
              <a:buNone/>
              <a:defRPr/>
            </a:lvl9pPr>
          </a:lstStyle>
          <a:p/>
        </p:txBody>
      </p:sp>
      <p:sp>
        <p:nvSpPr>
          <p:cNvPr id="13" name="Google Shape;13;p2"/>
          <p:cNvSpPr txBox="1"/>
          <p:nvPr>
            <p:ph idx="1" type="body"/>
          </p:nvPr>
        </p:nvSpPr>
        <p:spPr>
          <a:xfrm>
            <a:off x="838200" y="2451100"/>
            <a:ext cx="22720300" cy="9753600"/>
          </a:xfrm>
          <a:prstGeom prst="rect">
            <a:avLst/>
          </a:prstGeom>
          <a:noFill/>
          <a:ln>
            <a:noFill/>
          </a:ln>
        </p:spPr>
        <p:txBody>
          <a:bodyPr anchorCtr="0" anchor="t" bIns="50800" lIns="50800" spcFirstLastPara="1" rIns="50800" wrap="square" tIns="50800"/>
          <a:lstStyle>
            <a:lvl1pPr indent="-228600" lvl="0" marL="457200" algn="l">
              <a:lnSpc>
                <a:spcPct val="100000"/>
              </a:lnSpc>
              <a:spcBef>
                <a:spcPts val="4600"/>
              </a:spcBef>
              <a:spcAft>
                <a:spcPts val="0"/>
              </a:spcAft>
              <a:buClr>
                <a:srgbClr val="000000"/>
              </a:buClr>
              <a:buSzPts val="1800"/>
              <a:buNone/>
              <a:defRPr/>
            </a:lvl1pPr>
            <a:lvl2pPr indent="-342900" lvl="1" marL="914400" algn="l">
              <a:lnSpc>
                <a:spcPct val="100000"/>
              </a:lnSpc>
              <a:spcBef>
                <a:spcPts val="2000"/>
              </a:spcBef>
              <a:spcAft>
                <a:spcPts val="0"/>
              </a:spcAft>
              <a:buSzPts val="1800"/>
              <a:buChar char="•"/>
              <a:defRPr/>
            </a:lvl2pPr>
            <a:lvl3pPr indent="-331469" lvl="2" marL="1371600" algn="l">
              <a:lnSpc>
                <a:spcPct val="100000"/>
              </a:lnSpc>
              <a:spcBef>
                <a:spcPts val="1400"/>
              </a:spcBef>
              <a:spcAft>
                <a:spcPts val="0"/>
              </a:spcAft>
              <a:buSzPts val="1620"/>
              <a:buChar char=""/>
              <a:defRPr/>
            </a:lvl3pPr>
            <a:lvl4pPr indent="-342900" lvl="3" marL="1828800" algn="l">
              <a:lnSpc>
                <a:spcPct val="100000"/>
              </a:lnSpc>
              <a:spcBef>
                <a:spcPts val="800"/>
              </a:spcBef>
              <a:spcAft>
                <a:spcPts val="0"/>
              </a:spcAft>
              <a:buSzPts val="1800"/>
              <a:buChar char="•"/>
              <a:defRPr/>
            </a:lvl4pPr>
            <a:lvl5pPr indent="-331470" lvl="4" marL="2286000" algn="l">
              <a:lnSpc>
                <a:spcPct val="100000"/>
              </a:lnSpc>
              <a:spcBef>
                <a:spcPts val="700"/>
              </a:spcBef>
              <a:spcAft>
                <a:spcPts val="0"/>
              </a:spcAft>
              <a:buSzPts val="1620"/>
              <a:buChar char=""/>
              <a:defRPr/>
            </a:lvl5pPr>
            <a:lvl6pPr indent="-331470" lvl="5" marL="2743200" algn="l">
              <a:lnSpc>
                <a:spcPct val="100000"/>
              </a:lnSpc>
              <a:spcBef>
                <a:spcPts val="4600"/>
              </a:spcBef>
              <a:spcAft>
                <a:spcPts val="0"/>
              </a:spcAft>
              <a:buClr>
                <a:srgbClr val="000000"/>
              </a:buClr>
              <a:buSzPts val="1620"/>
              <a:buChar char="•"/>
              <a:defRPr/>
            </a:lvl6pPr>
            <a:lvl7pPr indent="-331470" lvl="6" marL="3200400" algn="l">
              <a:lnSpc>
                <a:spcPct val="100000"/>
              </a:lnSpc>
              <a:spcBef>
                <a:spcPts val="4600"/>
              </a:spcBef>
              <a:spcAft>
                <a:spcPts val="0"/>
              </a:spcAft>
              <a:buClr>
                <a:srgbClr val="000000"/>
              </a:buClr>
              <a:buSzPts val="1620"/>
              <a:buChar char="•"/>
              <a:defRPr/>
            </a:lvl7pPr>
            <a:lvl8pPr indent="-331470" lvl="7" marL="3657600" algn="l">
              <a:lnSpc>
                <a:spcPct val="100000"/>
              </a:lnSpc>
              <a:spcBef>
                <a:spcPts val="4600"/>
              </a:spcBef>
              <a:spcAft>
                <a:spcPts val="0"/>
              </a:spcAft>
              <a:buClr>
                <a:srgbClr val="000000"/>
              </a:buClr>
              <a:buSzPts val="1620"/>
              <a:buChar char="•"/>
              <a:defRPr/>
            </a:lvl8pPr>
            <a:lvl9pPr indent="-331470" lvl="8" marL="4114800" algn="l">
              <a:lnSpc>
                <a:spcPct val="100000"/>
              </a:lnSpc>
              <a:spcBef>
                <a:spcPts val="4600"/>
              </a:spcBef>
              <a:spcAft>
                <a:spcPts val="0"/>
              </a:spcAft>
              <a:buClr>
                <a:srgbClr val="000000"/>
              </a:buClr>
              <a:buSzPts val="1620"/>
              <a:buChar char="•"/>
              <a:defRPr/>
            </a:lvl9pPr>
          </a:lstStyle>
          <a:p/>
        </p:txBody>
      </p:sp>
      <p:sp>
        <p:nvSpPr>
          <p:cNvPr id="14" name="Google Shape;14;p2"/>
          <p:cNvSpPr txBox="1"/>
          <p:nvPr>
            <p:ph idx="12" type="sldNum"/>
          </p:nvPr>
        </p:nvSpPr>
        <p:spPr>
          <a:xfrm>
            <a:off x="23358705" y="13096875"/>
            <a:ext cx="238722" cy="221953"/>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1pPr>
            <a:lvl2pPr indent="0" lvl="1"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2pPr>
            <a:lvl3pPr indent="0" lvl="2"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3pPr>
            <a:lvl4pPr indent="0" lvl="3"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4pPr>
            <a:lvl5pPr indent="0" lvl="4"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5pPr>
            <a:lvl6pPr indent="0" lvl="5"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6pPr>
            <a:lvl7pPr indent="0" lvl="6"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7pPr>
            <a:lvl8pPr indent="0" lvl="7"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8pPr>
            <a:lvl9pPr indent="0" lvl="8"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showMasterSp="0">
  <p:cSld name="Section Title">
    <p:spTree>
      <p:nvGrpSpPr>
        <p:cNvPr id="15" name="Shape 15"/>
        <p:cNvGrpSpPr/>
        <p:nvPr/>
      </p:nvGrpSpPr>
      <p:grpSpPr>
        <a:xfrm>
          <a:off x="0" y="0"/>
          <a:ext cx="0" cy="0"/>
          <a:chOff x="0" y="0"/>
          <a:chExt cx="0" cy="0"/>
        </a:xfrm>
      </p:grpSpPr>
      <p:sp>
        <p:nvSpPr>
          <p:cNvPr id="16" name="Google Shape;16;p3"/>
          <p:cNvSpPr txBox="1"/>
          <p:nvPr>
            <p:ph type="title"/>
          </p:nvPr>
        </p:nvSpPr>
        <p:spPr>
          <a:xfrm>
            <a:off x="1759215" y="2797969"/>
            <a:ext cx="20840701" cy="3898901"/>
          </a:xfrm>
          <a:prstGeom prst="rect">
            <a:avLst/>
          </a:prstGeom>
          <a:noFill/>
          <a:ln>
            <a:noFill/>
          </a:ln>
        </p:spPr>
        <p:txBody>
          <a:bodyPr anchorCtr="0" anchor="b" bIns="0" lIns="0" spcFirstLastPara="1" rIns="0" wrap="square" tIns="0"/>
          <a:lstStyle>
            <a:lvl1pPr lvl="0" algn="ctr">
              <a:lnSpc>
                <a:spcPct val="90000"/>
              </a:lnSpc>
              <a:spcBef>
                <a:spcPts val="0"/>
              </a:spcBef>
              <a:spcAft>
                <a:spcPts val="0"/>
              </a:spcAft>
              <a:buClr>
                <a:srgbClr val="007DD6"/>
              </a:buClr>
              <a:buSzPts val="5200"/>
              <a:buFont typeface="Arial"/>
              <a:buNone/>
              <a:defRPr sz="5200"/>
            </a:lvl1pPr>
            <a:lvl2pPr lvl="1" algn="l">
              <a:lnSpc>
                <a:spcPct val="90000"/>
              </a:lnSpc>
              <a:spcBef>
                <a:spcPts val="0"/>
              </a:spcBef>
              <a:spcAft>
                <a:spcPts val="0"/>
              </a:spcAft>
              <a:buClr>
                <a:srgbClr val="007DD6"/>
              </a:buClr>
              <a:buSzPts val="1800"/>
              <a:buNone/>
              <a:defRPr/>
            </a:lvl2pPr>
            <a:lvl3pPr lvl="2" algn="l">
              <a:lnSpc>
                <a:spcPct val="90000"/>
              </a:lnSpc>
              <a:spcBef>
                <a:spcPts val="0"/>
              </a:spcBef>
              <a:spcAft>
                <a:spcPts val="0"/>
              </a:spcAft>
              <a:buClr>
                <a:srgbClr val="007DD6"/>
              </a:buClr>
              <a:buSzPts val="1800"/>
              <a:buNone/>
              <a:defRPr/>
            </a:lvl3pPr>
            <a:lvl4pPr lvl="3" algn="l">
              <a:lnSpc>
                <a:spcPct val="90000"/>
              </a:lnSpc>
              <a:spcBef>
                <a:spcPts val="0"/>
              </a:spcBef>
              <a:spcAft>
                <a:spcPts val="0"/>
              </a:spcAft>
              <a:buClr>
                <a:srgbClr val="007DD6"/>
              </a:buClr>
              <a:buSzPts val="1800"/>
              <a:buNone/>
              <a:defRPr/>
            </a:lvl4pPr>
            <a:lvl5pPr lvl="4" algn="l">
              <a:lnSpc>
                <a:spcPct val="90000"/>
              </a:lnSpc>
              <a:spcBef>
                <a:spcPts val="0"/>
              </a:spcBef>
              <a:spcAft>
                <a:spcPts val="0"/>
              </a:spcAft>
              <a:buClr>
                <a:srgbClr val="007DD6"/>
              </a:buClr>
              <a:buSzPts val="1800"/>
              <a:buNone/>
              <a:defRPr/>
            </a:lvl5pPr>
            <a:lvl6pPr lvl="5" algn="l">
              <a:lnSpc>
                <a:spcPct val="90000"/>
              </a:lnSpc>
              <a:spcBef>
                <a:spcPts val="0"/>
              </a:spcBef>
              <a:spcAft>
                <a:spcPts val="0"/>
              </a:spcAft>
              <a:buClr>
                <a:srgbClr val="007DD6"/>
              </a:buClr>
              <a:buSzPts val="1800"/>
              <a:buNone/>
              <a:defRPr/>
            </a:lvl6pPr>
            <a:lvl7pPr lvl="6" algn="l">
              <a:lnSpc>
                <a:spcPct val="90000"/>
              </a:lnSpc>
              <a:spcBef>
                <a:spcPts val="0"/>
              </a:spcBef>
              <a:spcAft>
                <a:spcPts val="0"/>
              </a:spcAft>
              <a:buClr>
                <a:srgbClr val="007DD6"/>
              </a:buClr>
              <a:buSzPts val="1800"/>
              <a:buNone/>
              <a:defRPr/>
            </a:lvl7pPr>
            <a:lvl8pPr lvl="7" algn="l">
              <a:lnSpc>
                <a:spcPct val="90000"/>
              </a:lnSpc>
              <a:spcBef>
                <a:spcPts val="0"/>
              </a:spcBef>
              <a:spcAft>
                <a:spcPts val="0"/>
              </a:spcAft>
              <a:buClr>
                <a:srgbClr val="007DD6"/>
              </a:buClr>
              <a:buSzPts val="1800"/>
              <a:buNone/>
              <a:defRPr/>
            </a:lvl8pPr>
            <a:lvl9pPr lvl="8" algn="l">
              <a:lnSpc>
                <a:spcPct val="90000"/>
              </a:lnSpc>
              <a:spcBef>
                <a:spcPts val="0"/>
              </a:spcBef>
              <a:spcAft>
                <a:spcPts val="0"/>
              </a:spcAft>
              <a:buClr>
                <a:srgbClr val="007DD6"/>
              </a:buClr>
              <a:buSzPts val="1800"/>
              <a:buNone/>
              <a:defRPr/>
            </a:lvl9pPr>
          </a:lstStyle>
          <a:p/>
        </p:txBody>
      </p:sp>
      <p:sp>
        <p:nvSpPr>
          <p:cNvPr id="17" name="Google Shape;17;p3"/>
          <p:cNvSpPr txBox="1"/>
          <p:nvPr>
            <p:ph idx="12" type="sldNum"/>
          </p:nvPr>
        </p:nvSpPr>
        <p:spPr>
          <a:xfrm>
            <a:off x="22610464" y="13043296"/>
            <a:ext cx="340322" cy="323554"/>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1pPr>
            <a:lvl2pPr indent="0" lvl="1"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2pPr>
            <a:lvl3pPr indent="0" lvl="2"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3pPr>
            <a:lvl4pPr indent="0" lvl="3"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4pPr>
            <a:lvl5pPr indent="0" lvl="4"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5pPr>
            <a:lvl6pPr indent="0" lvl="5"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6pPr>
            <a:lvl7pPr indent="0" lvl="6"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7pPr>
            <a:lvl8pPr indent="0" lvl="7"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8pPr>
            <a:lvl9pPr indent="0" lvl="8" marL="0" marR="0" algn="ctr">
              <a:lnSpc>
                <a:spcPct val="100000"/>
              </a:lnSpc>
              <a:spcBef>
                <a:spcPts val="0"/>
              </a:spcBef>
              <a:spcAft>
                <a:spcPts val="0"/>
              </a:spcAft>
              <a:buClr>
                <a:srgbClr val="B8B8B8"/>
              </a:buClr>
              <a:buSzPts val="1600"/>
              <a:buFont typeface="Arial"/>
              <a:buNone/>
              <a:defRPr sz="1600">
                <a:solidFill>
                  <a:srgbClr val="B8B8B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7" name="Google Shape;7;p1"/>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8" name="Google Shape;8;p1"/>
          <p:cNvSpPr txBox="1"/>
          <p:nvPr>
            <p:ph type="title"/>
          </p:nvPr>
        </p:nvSpPr>
        <p:spPr>
          <a:xfrm>
            <a:off x="833966" y="-1588"/>
            <a:ext cx="18567401" cy="1676401"/>
          </a:xfrm>
          <a:prstGeom prst="rect">
            <a:avLst/>
          </a:prstGeom>
          <a:noFill/>
          <a:ln>
            <a:noFill/>
          </a:ln>
        </p:spPr>
        <p:txBody>
          <a:bodyPr anchorCtr="0" anchor="b" bIns="0" lIns="0" spcFirstLastPara="1" rIns="0" wrap="square" tIns="0"/>
          <a:lstStyle>
            <a:lvl1pPr lvl="0"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1pPr>
            <a:lvl2pPr lvl="1"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2pPr>
            <a:lvl3pPr lvl="2"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3pPr>
            <a:lvl4pPr lvl="3"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4pPr>
            <a:lvl5pPr lvl="4"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5pPr>
            <a:lvl6pPr lvl="5"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6pPr>
            <a:lvl7pPr lvl="6"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7pPr>
            <a:lvl8pPr lvl="7"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8pPr>
            <a:lvl9pPr lvl="8" marR="182879" rtl="0" algn="l">
              <a:lnSpc>
                <a:spcPct val="90000"/>
              </a:lnSpc>
              <a:spcBef>
                <a:spcPts val="0"/>
              </a:spcBef>
              <a:spcAft>
                <a:spcPts val="0"/>
              </a:spcAft>
              <a:buClr>
                <a:srgbClr val="007DD6"/>
              </a:buClr>
              <a:buSzPts val="4600"/>
              <a:buFont typeface="Arial"/>
              <a:buNone/>
              <a:defRPr b="0" i="0" sz="4600" u="none" cap="none" strike="noStrike">
                <a:solidFill>
                  <a:srgbClr val="007DD6"/>
                </a:solidFill>
                <a:latin typeface="Arial"/>
                <a:ea typeface="Arial"/>
                <a:cs typeface="Arial"/>
                <a:sym typeface="Arial"/>
              </a:defRPr>
            </a:lvl9pPr>
          </a:lstStyle>
          <a:p/>
        </p:txBody>
      </p:sp>
      <p:sp>
        <p:nvSpPr>
          <p:cNvPr id="9" name="Google Shape;9;p1"/>
          <p:cNvSpPr txBox="1"/>
          <p:nvPr>
            <p:ph idx="1" type="body"/>
          </p:nvPr>
        </p:nvSpPr>
        <p:spPr>
          <a:xfrm>
            <a:off x="838200" y="2451100"/>
            <a:ext cx="22720300" cy="9753600"/>
          </a:xfrm>
          <a:prstGeom prst="rect">
            <a:avLst/>
          </a:prstGeom>
          <a:noFill/>
          <a:ln>
            <a:noFill/>
          </a:ln>
        </p:spPr>
        <p:txBody>
          <a:bodyPr anchorCtr="0" anchor="t" bIns="50800" lIns="50800" spcFirstLastPara="1" rIns="50800" wrap="square" tIns="50800"/>
          <a:lstStyle>
            <a:lvl1pPr indent="-228600" lvl="0" marL="457200" marR="81280" rtl="0" algn="l">
              <a:lnSpc>
                <a:spcPct val="100000"/>
              </a:lnSpc>
              <a:spcBef>
                <a:spcPts val="460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1pPr>
            <a:lvl2pPr indent="-431800" lvl="1" marL="914400" marR="81280" rtl="0" algn="l">
              <a:lnSpc>
                <a:spcPct val="100000"/>
              </a:lnSpc>
              <a:spcBef>
                <a:spcPts val="20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2pPr>
            <a:lvl3pPr indent="-411480" lvl="2" marL="1371600" marR="81280" rtl="0" algn="l">
              <a:lnSpc>
                <a:spcPct val="100000"/>
              </a:lnSpc>
              <a:spcBef>
                <a:spcPts val="1400"/>
              </a:spcBef>
              <a:spcAft>
                <a:spcPts val="0"/>
              </a:spcAft>
              <a:buClr>
                <a:srgbClr val="000000"/>
              </a:buClr>
              <a:buSzPts val="2880"/>
              <a:buFont typeface="Arial"/>
              <a:buChar char=""/>
              <a:defRPr b="0" i="0" sz="3200" u="none" cap="none" strike="noStrike">
                <a:solidFill>
                  <a:srgbClr val="000000"/>
                </a:solidFill>
                <a:latin typeface="Arial"/>
                <a:ea typeface="Arial"/>
                <a:cs typeface="Arial"/>
                <a:sym typeface="Arial"/>
              </a:defRPr>
            </a:lvl3pPr>
            <a:lvl4pPr indent="-431800" lvl="3" marL="1828800" marR="81280" rtl="0" algn="l">
              <a:lnSpc>
                <a:spcPct val="100000"/>
              </a:lnSpc>
              <a:spcBef>
                <a:spcPts val="8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4pPr>
            <a:lvl5pPr indent="-411479" lvl="4" marL="2286000" marR="81280" rtl="0" algn="l">
              <a:lnSpc>
                <a:spcPct val="100000"/>
              </a:lnSpc>
              <a:spcBef>
                <a:spcPts val="700"/>
              </a:spcBef>
              <a:spcAft>
                <a:spcPts val="0"/>
              </a:spcAft>
              <a:buClr>
                <a:srgbClr val="000000"/>
              </a:buClr>
              <a:buSzPts val="2880"/>
              <a:buFont typeface="Arial"/>
              <a:buChar char=""/>
              <a:defRPr b="0" i="0" sz="3200" u="none" cap="none" strike="noStrike">
                <a:solidFill>
                  <a:srgbClr val="000000"/>
                </a:solidFill>
                <a:latin typeface="Arial"/>
                <a:ea typeface="Arial"/>
                <a:cs typeface="Arial"/>
                <a:sym typeface="Arial"/>
              </a:defRPr>
            </a:lvl5pPr>
            <a:lvl6pPr indent="-411479" lvl="5" marL="2743200" marR="81280" rtl="0" algn="l">
              <a:lnSpc>
                <a:spcPct val="100000"/>
              </a:lnSpc>
              <a:spcBef>
                <a:spcPts val="4600"/>
              </a:spcBef>
              <a:spcAft>
                <a:spcPts val="0"/>
              </a:spcAft>
              <a:buClr>
                <a:srgbClr val="000000"/>
              </a:buClr>
              <a:buSzPts val="2880"/>
              <a:buFont typeface="Arial"/>
              <a:buChar char="•"/>
              <a:defRPr b="0" i="0" sz="3200" u="none" cap="none" strike="noStrike">
                <a:solidFill>
                  <a:srgbClr val="000000"/>
                </a:solidFill>
                <a:latin typeface="Arial"/>
                <a:ea typeface="Arial"/>
                <a:cs typeface="Arial"/>
                <a:sym typeface="Arial"/>
              </a:defRPr>
            </a:lvl6pPr>
            <a:lvl7pPr indent="-411479" lvl="6" marL="3200400" marR="81280" rtl="0" algn="l">
              <a:lnSpc>
                <a:spcPct val="100000"/>
              </a:lnSpc>
              <a:spcBef>
                <a:spcPts val="4600"/>
              </a:spcBef>
              <a:spcAft>
                <a:spcPts val="0"/>
              </a:spcAft>
              <a:buClr>
                <a:srgbClr val="000000"/>
              </a:buClr>
              <a:buSzPts val="2880"/>
              <a:buFont typeface="Arial"/>
              <a:buChar char="•"/>
              <a:defRPr b="0" i="0" sz="3200" u="none" cap="none" strike="noStrike">
                <a:solidFill>
                  <a:srgbClr val="000000"/>
                </a:solidFill>
                <a:latin typeface="Arial"/>
                <a:ea typeface="Arial"/>
                <a:cs typeface="Arial"/>
                <a:sym typeface="Arial"/>
              </a:defRPr>
            </a:lvl7pPr>
            <a:lvl8pPr indent="-411479" lvl="7" marL="3657600" marR="81280" rtl="0" algn="l">
              <a:lnSpc>
                <a:spcPct val="100000"/>
              </a:lnSpc>
              <a:spcBef>
                <a:spcPts val="4600"/>
              </a:spcBef>
              <a:spcAft>
                <a:spcPts val="0"/>
              </a:spcAft>
              <a:buClr>
                <a:srgbClr val="000000"/>
              </a:buClr>
              <a:buSzPts val="2880"/>
              <a:buFont typeface="Arial"/>
              <a:buChar char="•"/>
              <a:defRPr b="0" i="0" sz="3200" u="none" cap="none" strike="noStrike">
                <a:solidFill>
                  <a:srgbClr val="000000"/>
                </a:solidFill>
                <a:latin typeface="Arial"/>
                <a:ea typeface="Arial"/>
                <a:cs typeface="Arial"/>
                <a:sym typeface="Arial"/>
              </a:defRPr>
            </a:lvl8pPr>
            <a:lvl9pPr indent="-411479" lvl="8" marL="4114800" marR="81280" rtl="0" algn="l">
              <a:lnSpc>
                <a:spcPct val="100000"/>
              </a:lnSpc>
              <a:spcBef>
                <a:spcPts val="4600"/>
              </a:spcBef>
              <a:spcAft>
                <a:spcPts val="0"/>
              </a:spcAft>
              <a:buClr>
                <a:srgbClr val="000000"/>
              </a:buClr>
              <a:buSzPts val="2880"/>
              <a:buFont typeface="Arial"/>
              <a:buChar char="•"/>
              <a:defRPr b="0" i="0" sz="32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23358705" y="13096875"/>
            <a:ext cx="238722" cy="221953"/>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1pPr>
            <a:lvl2pPr indent="0" lvl="1"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2pPr>
            <a:lvl3pPr indent="0" lvl="2"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3pPr>
            <a:lvl4pPr indent="0" lvl="3"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4pPr>
            <a:lvl5pPr indent="0" lvl="4"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5pPr>
            <a:lvl6pPr indent="0" lvl="5"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6pPr>
            <a:lvl7pPr indent="0" lvl="6"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7pPr>
            <a:lvl8pPr indent="0" lvl="7"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8pPr>
            <a:lvl9pPr indent="0" lvl="8" marL="0" marR="0" rtl="0" algn="ctr">
              <a:lnSpc>
                <a:spcPct val="100000"/>
              </a:lnSpc>
              <a:spcBef>
                <a:spcPts val="0"/>
              </a:spcBef>
              <a:spcAft>
                <a:spcPts val="0"/>
              </a:spcAft>
              <a:buClr>
                <a:srgbClr val="B8B8B8"/>
              </a:buClr>
              <a:buSzPts val="1600"/>
              <a:buFont typeface="Arial"/>
              <a:buNone/>
              <a:defRPr b="0" i="0" sz="1600" u="none" cap="none" strike="noStrike">
                <a:solidFill>
                  <a:srgbClr val="B8B8B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cs61a.org/exams/midterm1.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en.wikipedia.org/wiki/File:Fibonacci.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4"/>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lang="en-US"/>
              <a:t>UC Berkeley’s CS61A – Lecture 10 –  Tree Recursion</a:t>
            </a:r>
            <a:endParaRPr/>
          </a:p>
        </p:txBody>
      </p:sp>
      <p:sp>
        <p:nvSpPr>
          <p:cNvPr id="23" name="Google Shape;23;p4"/>
          <p:cNvSpPr txBox="1"/>
          <p:nvPr/>
        </p:nvSpPr>
        <p:spPr>
          <a:xfrm>
            <a:off x="267629" y="1960784"/>
            <a:ext cx="23506771" cy="6165790"/>
          </a:xfrm>
          <a:prstGeom prst="rect">
            <a:avLst/>
          </a:prstGeom>
          <a:noFill/>
          <a:ln>
            <a:noFill/>
          </a:ln>
        </p:spPr>
        <p:txBody>
          <a:bodyPr anchorCtr="0" anchor="t"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Arial"/>
                <a:ea typeface="Arial"/>
                <a:cs typeface="Arial"/>
                <a:sym typeface="Arial"/>
              </a:rPr>
              <a:t>Trump's Plan to Keep America First in AI </a:t>
            </a:r>
            <a:br>
              <a:rPr b="1" i="0" lang="en-US" sz="13800" u="none" cap="none" strike="noStrike">
                <a:solidFill>
                  <a:srgbClr val="000000"/>
                </a:solidFill>
                <a:latin typeface="Arial"/>
                <a:ea typeface="Arial"/>
                <a:cs typeface="Arial"/>
                <a:sym typeface="Arial"/>
              </a:rPr>
            </a:br>
            <a:r>
              <a:rPr b="0" i="0" lang="en-US" sz="4000" u="none" cap="none" strike="noStrike">
                <a:solidFill>
                  <a:srgbClr val="000000"/>
                </a:solidFill>
                <a:latin typeface="Arial"/>
                <a:ea typeface="Arial"/>
                <a:cs typeface="Arial"/>
                <a:sym typeface="Arial"/>
              </a:rPr>
              <a:t>www.wired.com/story/trumps-plan-keep-america-first-ai</a:t>
            </a:r>
            <a:br>
              <a:rPr b="0" i="0" lang="en-US" sz="6600" u="none" cap="none" strike="noStrike">
                <a:solidFill>
                  <a:srgbClr val="000000"/>
                </a:solidFill>
                <a:latin typeface="Arial"/>
                <a:ea typeface="Arial"/>
                <a:cs typeface="Arial"/>
                <a:sym typeface="Arial"/>
              </a:rPr>
            </a:br>
            <a:endParaRPr b="0" i="0" sz="6600" u="none" cap="none" strike="noStrike">
              <a:solidFill>
                <a:srgbClr val="000000"/>
              </a:solidFill>
              <a:latin typeface="Arial"/>
              <a:ea typeface="Arial"/>
              <a:cs typeface="Arial"/>
              <a:sym typeface="Arial"/>
            </a:endParaRPr>
          </a:p>
          <a:p>
            <a:pPr indent="0" lvl="0" marL="81280" marR="8128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81280" marR="81280" rtl="0" algn="l">
              <a:lnSpc>
                <a:spcPct val="100000"/>
              </a:lnSpc>
              <a:spcBef>
                <a:spcPts val="0"/>
              </a:spcBef>
              <a:spcAft>
                <a:spcPts val="0"/>
              </a:spcAft>
              <a:buClr>
                <a:srgbClr val="000000"/>
              </a:buClr>
              <a:buSzPts val="8000"/>
              <a:buFont typeface="Arial"/>
              <a:buNone/>
            </a:pPr>
            <a:r>
              <a:t/>
            </a:r>
            <a:endParaRPr b="0" i="0" sz="8000" u="none" cap="none" strike="noStrike">
              <a:solidFill>
                <a:srgbClr val="000000"/>
              </a:solidFill>
              <a:latin typeface="Arial"/>
              <a:ea typeface="Arial"/>
              <a:cs typeface="Arial"/>
              <a:sym typeface="Arial"/>
            </a:endParaRPr>
          </a:p>
          <a:p>
            <a:pPr indent="0" lvl="0" marL="81280" marR="81280" rtl="0" algn="l">
              <a:lnSpc>
                <a:spcPct val="100000"/>
              </a:lnSpc>
              <a:spcBef>
                <a:spcPts val="0"/>
              </a:spcBef>
              <a:spcAft>
                <a:spcPts val="0"/>
              </a:spcAft>
              <a:buClr>
                <a:srgbClr val="000000"/>
              </a:buClr>
              <a:buSzPts val="8000"/>
              <a:buFont typeface="Arial"/>
              <a:buNone/>
            </a:pPr>
            <a:r>
              <a:t/>
            </a:r>
            <a:endParaRPr b="0" i="0" sz="8000" u="none" cap="none" strike="noStrike">
              <a:solidFill>
                <a:srgbClr val="000000"/>
              </a:solidFill>
              <a:latin typeface="Arial"/>
              <a:ea typeface="Arial"/>
              <a:cs typeface="Arial"/>
              <a:sym typeface="Arial"/>
            </a:endParaRPr>
          </a:p>
        </p:txBody>
      </p:sp>
      <p:sp>
        <p:nvSpPr>
          <p:cNvPr id="24" name="Google Shape;24;p4"/>
          <p:cNvSpPr txBox="1"/>
          <p:nvPr/>
        </p:nvSpPr>
        <p:spPr>
          <a:xfrm>
            <a:off x="12247418" y="4205221"/>
            <a:ext cx="12090626" cy="9520555"/>
          </a:xfrm>
          <a:prstGeom prst="rect">
            <a:avLst/>
          </a:prstGeom>
          <a:noFill/>
          <a:ln>
            <a:noFill/>
          </a:ln>
        </p:spPr>
        <p:txBody>
          <a:bodyPr anchorCtr="0" anchor="t"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“Donald Trump today will sign an executive order for the federal government to channel existing funds, programs, and data in support of artificial intelligence (AI) research and commercialization. The American AI Initiative will </a:t>
            </a:r>
            <a:r>
              <a:rPr b="0" i="0" lang="en-US" sz="3600" u="none" cap="none" strike="noStrike">
                <a:solidFill>
                  <a:srgbClr val="FF0000"/>
                </a:solidFill>
                <a:latin typeface="Arial"/>
                <a:ea typeface="Arial"/>
                <a:cs typeface="Arial"/>
                <a:sym typeface="Arial"/>
              </a:rPr>
              <a:t>ask agencies to assist U.S. workers' adjustment to professions impacted by AI by supporting training and fellowships</a:t>
            </a:r>
            <a:r>
              <a:rPr b="0" i="0" lang="en-US" sz="3600" u="none" cap="none" strike="noStrike">
                <a:solidFill>
                  <a:srgbClr val="000000"/>
                </a:solidFill>
                <a:latin typeface="Arial"/>
                <a:ea typeface="Arial"/>
                <a:cs typeface="Arial"/>
                <a:sym typeface="Arial"/>
              </a:rPr>
              <a:t>, and to </a:t>
            </a:r>
            <a:r>
              <a:rPr b="0" i="0" lang="en-US" sz="3600" u="none" cap="none" strike="noStrike">
                <a:solidFill>
                  <a:srgbClr val="FF0000"/>
                </a:solidFill>
                <a:latin typeface="Arial"/>
                <a:ea typeface="Arial"/>
                <a:cs typeface="Arial"/>
                <a:sym typeface="Arial"/>
              </a:rPr>
              <a:t>consider what new regulations may be needed to rein in unwelcome effects</a:t>
            </a:r>
            <a:r>
              <a:rPr b="0" i="0" lang="en-US" sz="3600" u="none" cap="none" strike="noStrike">
                <a:solidFill>
                  <a:srgbClr val="000000"/>
                </a:solidFill>
                <a:latin typeface="Arial"/>
                <a:ea typeface="Arial"/>
                <a:cs typeface="Arial"/>
                <a:sym typeface="Arial"/>
              </a:rPr>
              <a:t>. The program also would </a:t>
            </a:r>
            <a:r>
              <a:rPr b="0" i="0" lang="en-US" sz="3600" u="none" cap="none" strike="noStrike">
                <a:solidFill>
                  <a:srgbClr val="FF0000"/>
                </a:solidFill>
                <a:latin typeface="Arial"/>
                <a:ea typeface="Arial"/>
                <a:cs typeface="Arial"/>
                <a:sym typeface="Arial"/>
              </a:rPr>
              <a:t>ask certain agencies in areas like health and transportation to open data stores to academics and companies engaged in AI research, using privacy-protecting mechanisms</a:t>
            </a:r>
            <a:r>
              <a:rPr b="0" i="0" lang="en-US" sz="3600" u="none" cap="none" strike="noStrike">
                <a:solidFill>
                  <a:srgbClr val="000000"/>
                </a:solidFill>
                <a:latin typeface="Arial"/>
                <a:ea typeface="Arial"/>
                <a:cs typeface="Arial"/>
                <a:sym typeface="Arial"/>
              </a:rPr>
              <a:t>. UW’s Ryan Calo said the initiative's progress should reveal whether the White House is seriously considering related ethical and human rights issues, like whether "they [are] aware enough of [AI's] social impacts, and thinking about the effects on society and how to address the problems it creates."”</a:t>
            </a:r>
            <a:endParaRPr/>
          </a:p>
        </p:txBody>
      </p:sp>
      <p:pic>
        <p:nvPicPr>
          <p:cNvPr id="25" name="Google Shape;25;p4"/>
          <p:cNvPicPr preferRelativeResize="0"/>
          <p:nvPr/>
        </p:nvPicPr>
        <p:blipFill rotWithShape="1">
          <a:blip r:embed="rId3">
            <a:alphaModFix/>
          </a:blip>
          <a:srcRect b="0" l="0" r="0" t="0"/>
          <a:stretch/>
        </p:blipFill>
        <p:spPr>
          <a:xfrm>
            <a:off x="-83128" y="4603327"/>
            <a:ext cx="12275127" cy="919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cxnSp>
        <p:nvCxnSpPr>
          <p:cNvPr id="128" name="Google Shape;128;p13"/>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129" name="Google Shape;129;p13"/>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130" name="Google Shape;130;p13"/>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A Tree-Recursive Process</a:t>
            </a:r>
            <a:endParaRPr/>
          </a:p>
        </p:txBody>
      </p:sp>
      <p:sp>
        <p:nvSpPr>
          <p:cNvPr id="131" name="Google Shape;131;p13"/>
          <p:cNvSpPr txBox="1"/>
          <p:nvPr>
            <p:ph idx="1" type="body"/>
          </p:nvPr>
        </p:nvSpPr>
        <p:spPr>
          <a:xfrm>
            <a:off x="838200" y="2451100"/>
            <a:ext cx="22720300" cy="1217758"/>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computational process of fib evolves into a tree structure</a:t>
            </a:r>
            <a:endParaRPr/>
          </a:p>
        </p:txBody>
      </p:sp>
      <p:sp>
        <p:nvSpPr>
          <p:cNvPr id="132" name="Google Shape;132;p13"/>
          <p:cNvSpPr txBox="1"/>
          <p:nvPr>
            <p:ph idx="12" type="sldNum"/>
          </p:nvPr>
        </p:nvSpPr>
        <p:spPr>
          <a:xfrm>
            <a:off x="23358705" y="13096875"/>
            <a:ext cx="238722"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sp>
        <p:nvSpPr>
          <p:cNvPr id="133" name="Google Shape;133;p13"/>
          <p:cNvSpPr txBox="1"/>
          <p:nvPr/>
        </p:nvSpPr>
        <p:spPr>
          <a:xfrm>
            <a:off x="9187236" y="3924300"/>
            <a:ext cx="2474486"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fib(5)</a:t>
            </a:r>
            <a:endParaRPr/>
          </a:p>
        </p:txBody>
      </p:sp>
      <p:grpSp>
        <p:nvGrpSpPr>
          <p:cNvPr id="134" name="Google Shape;134;p13"/>
          <p:cNvGrpSpPr/>
          <p:nvPr/>
        </p:nvGrpSpPr>
        <p:grpSpPr>
          <a:xfrm>
            <a:off x="11390216" y="4660900"/>
            <a:ext cx="4410662" cy="1892300"/>
            <a:chOff x="0" y="0"/>
            <a:chExt cx="4410660" cy="1892300"/>
          </a:xfrm>
        </p:grpSpPr>
        <p:cxnSp>
          <p:nvCxnSpPr>
            <p:cNvPr id="135" name="Google Shape;135;p13"/>
            <p:cNvCxnSpPr/>
            <p:nvPr/>
          </p:nvCxnSpPr>
          <p:spPr>
            <a:xfrm>
              <a:off x="0" y="0"/>
              <a:ext cx="3239778" cy="1105987"/>
            </a:xfrm>
            <a:prstGeom prst="straightConnector1">
              <a:avLst/>
            </a:prstGeom>
            <a:noFill/>
            <a:ln cap="flat" cmpd="sng" w="12700">
              <a:solidFill>
                <a:srgbClr val="000000"/>
              </a:solidFill>
              <a:prstDash val="solid"/>
              <a:round/>
              <a:headEnd len="sm" w="sm" type="none"/>
              <a:tailEnd len="sm" w="sm" type="none"/>
            </a:ln>
          </p:spPr>
        </p:cxnSp>
        <p:sp>
          <p:nvSpPr>
            <p:cNvPr id="136" name="Google Shape;136;p13"/>
            <p:cNvSpPr txBox="1"/>
            <p:nvPr/>
          </p:nvSpPr>
          <p:spPr>
            <a:xfrm>
              <a:off x="2554795" y="12446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fib(4)</a:t>
              </a:r>
              <a:endParaRPr/>
            </a:p>
          </p:txBody>
        </p:sp>
      </p:grpSp>
      <p:grpSp>
        <p:nvGrpSpPr>
          <p:cNvPr id="137" name="Google Shape;137;p13"/>
          <p:cNvGrpSpPr/>
          <p:nvPr/>
        </p:nvGrpSpPr>
        <p:grpSpPr>
          <a:xfrm>
            <a:off x="10242408" y="6652341"/>
            <a:ext cx="10705088" cy="5869860"/>
            <a:chOff x="0" y="0"/>
            <a:chExt cx="10705085" cy="5869859"/>
          </a:xfrm>
        </p:grpSpPr>
        <p:sp>
          <p:nvSpPr>
            <p:cNvPr id="138" name="Google Shape;138;p13"/>
            <p:cNvSpPr txBox="1"/>
            <p:nvPr/>
          </p:nvSpPr>
          <p:spPr>
            <a:xfrm>
              <a:off x="6127808" y="1399458"/>
              <a:ext cx="1855865"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fib(3)</a:t>
              </a:r>
              <a:endParaRPr/>
            </a:p>
          </p:txBody>
        </p:sp>
        <p:cxnSp>
          <p:nvCxnSpPr>
            <p:cNvPr id="139" name="Google Shape;139;p13"/>
            <p:cNvCxnSpPr/>
            <p:nvPr/>
          </p:nvCxnSpPr>
          <p:spPr>
            <a:xfrm flipH="1">
              <a:off x="5739034" y="2097958"/>
              <a:ext cx="479997" cy="463050"/>
            </a:xfrm>
            <a:prstGeom prst="straightConnector1">
              <a:avLst/>
            </a:prstGeom>
            <a:noFill/>
            <a:ln cap="flat" cmpd="sng" w="12700">
              <a:solidFill>
                <a:srgbClr val="000000"/>
              </a:solidFill>
              <a:prstDash val="solid"/>
              <a:round/>
              <a:headEnd len="sm" w="sm" type="none"/>
              <a:tailEnd len="sm" w="sm" type="none"/>
            </a:ln>
          </p:spPr>
        </p:cxnSp>
        <p:sp>
          <p:nvSpPr>
            <p:cNvPr id="140" name="Google Shape;140;p13"/>
            <p:cNvSpPr txBox="1"/>
            <p:nvPr/>
          </p:nvSpPr>
          <p:spPr>
            <a:xfrm>
              <a:off x="4739333" y="2656758"/>
              <a:ext cx="1855865"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fib(1)</a:t>
              </a:r>
              <a:endParaRPr/>
            </a:p>
          </p:txBody>
        </p:sp>
        <p:sp>
          <p:nvSpPr>
            <p:cNvPr id="141" name="Google Shape;141;p13"/>
            <p:cNvSpPr txBox="1"/>
            <p:nvPr/>
          </p:nvSpPr>
          <p:spPr>
            <a:xfrm>
              <a:off x="5405801" y="3977558"/>
              <a:ext cx="518372"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a:t>
              </a:r>
              <a:endParaRPr/>
            </a:p>
          </p:txBody>
        </p:sp>
        <p:cxnSp>
          <p:nvCxnSpPr>
            <p:cNvPr id="142" name="Google Shape;142;p13"/>
            <p:cNvCxnSpPr/>
            <p:nvPr/>
          </p:nvCxnSpPr>
          <p:spPr>
            <a:xfrm>
              <a:off x="5702008" y="3329858"/>
              <a:ext cx="1" cy="654981"/>
            </a:xfrm>
            <a:prstGeom prst="straightConnector1">
              <a:avLst/>
            </a:prstGeom>
            <a:noFill/>
            <a:ln cap="flat" cmpd="sng" w="12700">
              <a:solidFill>
                <a:srgbClr val="000000"/>
              </a:solidFill>
              <a:prstDash val="solid"/>
              <a:round/>
              <a:headEnd len="sm" w="sm" type="none"/>
              <a:tailEnd len="sm" w="sm" type="none"/>
            </a:ln>
          </p:spPr>
        </p:cxnSp>
        <p:cxnSp>
          <p:nvCxnSpPr>
            <p:cNvPr id="143" name="Google Shape;143;p13"/>
            <p:cNvCxnSpPr/>
            <p:nvPr/>
          </p:nvCxnSpPr>
          <p:spPr>
            <a:xfrm flipH="1">
              <a:off x="5739034" y="2097958"/>
              <a:ext cx="479997" cy="463050"/>
            </a:xfrm>
            <a:prstGeom prst="straightConnector1">
              <a:avLst/>
            </a:prstGeom>
            <a:noFill/>
            <a:ln cap="flat" cmpd="sng" w="12700">
              <a:solidFill>
                <a:srgbClr val="000000"/>
              </a:solidFill>
              <a:prstDash val="solid"/>
              <a:round/>
              <a:headEnd len="sm" w="sm" type="none"/>
              <a:tailEnd len="sm" w="sm" type="none"/>
            </a:ln>
          </p:spPr>
        </p:cxnSp>
        <p:cxnSp>
          <p:nvCxnSpPr>
            <p:cNvPr id="144" name="Google Shape;144;p13"/>
            <p:cNvCxnSpPr/>
            <p:nvPr/>
          </p:nvCxnSpPr>
          <p:spPr>
            <a:xfrm>
              <a:off x="8034649" y="2085258"/>
              <a:ext cx="490066" cy="472764"/>
            </a:xfrm>
            <a:prstGeom prst="straightConnector1">
              <a:avLst/>
            </a:prstGeom>
            <a:noFill/>
            <a:ln cap="flat" cmpd="sng" w="12700">
              <a:solidFill>
                <a:srgbClr val="000000"/>
              </a:solidFill>
              <a:prstDash val="solid"/>
              <a:round/>
              <a:headEnd len="sm" w="sm" type="none"/>
              <a:tailEnd len="sm" w="sm" type="none"/>
            </a:ln>
          </p:spPr>
        </p:cxnSp>
        <p:cxnSp>
          <p:nvCxnSpPr>
            <p:cNvPr id="145" name="Google Shape;145;p13"/>
            <p:cNvCxnSpPr/>
            <p:nvPr/>
          </p:nvCxnSpPr>
          <p:spPr>
            <a:xfrm flipH="1">
              <a:off x="2295614" y="853358"/>
              <a:ext cx="479997" cy="463050"/>
            </a:xfrm>
            <a:prstGeom prst="straightConnector1">
              <a:avLst/>
            </a:prstGeom>
            <a:noFill/>
            <a:ln cap="flat" cmpd="sng" w="12700">
              <a:solidFill>
                <a:srgbClr val="000000"/>
              </a:solidFill>
              <a:prstDash val="solid"/>
              <a:round/>
              <a:headEnd len="sm" w="sm" type="none"/>
              <a:tailEnd len="sm" w="sm" type="none"/>
            </a:ln>
          </p:spPr>
        </p:cxnSp>
        <p:cxnSp>
          <p:nvCxnSpPr>
            <p:cNvPr id="146" name="Google Shape;146;p13"/>
            <p:cNvCxnSpPr/>
            <p:nvPr/>
          </p:nvCxnSpPr>
          <p:spPr>
            <a:xfrm flipH="1">
              <a:off x="2295614" y="8444"/>
              <a:ext cx="1350897" cy="1303201"/>
            </a:xfrm>
            <a:prstGeom prst="straightConnector1">
              <a:avLst/>
            </a:prstGeom>
            <a:noFill/>
            <a:ln cap="flat" cmpd="sng" w="12700">
              <a:solidFill>
                <a:srgbClr val="000000"/>
              </a:solidFill>
              <a:prstDash val="solid"/>
              <a:round/>
              <a:headEnd len="sm" w="sm" type="none"/>
              <a:tailEnd len="sm" w="sm" type="none"/>
            </a:ln>
          </p:spPr>
        </p:cxnSp>
        <p:cxnSp>
          <p:nvCxnSpPr>
            <p:cNvPr id="147" name="Google Shape;147;p13"/>
            <p:cNvCxnSpPr/>
            <p:nvPr/>
          </p:nvCxnSpPr>
          <p:spPr>
            <a:xfrm>
              <a:off x="5766520" y="0"/>
              <a:ext cx="1351207" cy="1303500"/>
            </a:xfrm>
            <a:prstGeom prst="straightConnector1">
              <a:avLst/>
            </a:prstGeom>
            <a:noFill/>
            <a:ln cap="flat" cmpd="sng" w="12700">
              <a:solidFill>
                <a:srgbClr val="000000"/>
              </a:solidFill>
              <a:prstDash val="solid"/>
              <a:round/>
              <a:headEnd len="sm" w="sm" type="none"/>
              <a:tailEnd len="sm" w="sm" type="none"/>
            </a:ln>
          </p:spPr>
        </p:cxnSp>
        <p:cxnSp>
          <p:nvCxnSpPr>
            <p:cNvPr id="148" name="Google Shape;148;p13"/>
            <p:cNvCxnSpPr/>
            <p:nvPr/>
          </p:nvCxnSpPr>
          <p:spPr>
            <a:xfrm flipH="1">
              <a:off x="962676" y="3329858"/>
              <a:ext cx="1" cy="654981"/>
            </a:xfrm>
            <a:prstGeom prst="straightConnector1">
              <a:avLst/>
            </a:prstGeom>
            <a:noFill/>
            <a:ln cap="flat" cmpd="sng" w="12700">
              <a:solidFill>
                <a:srgbClr val="000000"/>
              </a:solidFill>
              <a:prstDash val="solid"/>
              <a:round/>
              <a:headEnd len="sm" w="sm" type="none"/>
              <a:tailEnd len="sm" w="sm" type="none"/>
            </a:ln>
          </p:spPr>
        </p:cxnSp>
        <p:sp>
          <p:nvSpPr>
            <p:cNvPr id="149" name="Google Shape;149;p13"/>
            <p:cNvSpPr txBox="1"/>
            <p:nvPr/>
          </p:nvSpPr>
          <p:spPr>
            <a:xfrm>
              <a:off x="1295910" y="1399458"/>
              <a:ext cx="1855865"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fib(2)</a:t>
              </a:r>
              <a:endParaRPr/>
            </a:p>
          </p:txBody>
        </p:sp>
        <p:sp>
          <p:nvSpPr>
            <p:cNvPr id="150" name="Google Shape;150;p13"/>
            <p:cNvSpPr txBox="1"/>
            <p:nvPr/>
          </p:nvSpPr>
          <p:spPr>
            <a:xfrm>
              <a:off x="0" y="2656758"/>
              <a:ext cx="1855864"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fib(0)</a:t>
              </a:r>
              <a:endParaRPr/>
            </a:p>
          </p:txBody>
        </p:sp>
        <p:sp>
          <p:nvSpPr>
            <p:cNvPr id="151" name="Google Shape;151;p13"/>
            <p:cNvSpPr txBox="1"/>
            <p:nvPr/>
          </p:nvSpPr>
          <p:spPr>
            <a:xfrm>
              <a:off x="2591822" y="2656758"/>
              <a:ext cx="1855865"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fib(1)</a:t>
              </a:r>
              <a:endParaRPr/>
            </a:p>
          </p:txBody>
        </p:sp>
        <p:sp>
          <p:nvSpPr>
            <p:cNvPr id="152" name="Google Shape;152;p13"/>
            <p:cNvSpPr txBox="1"/>
            <p:nvPr/>
          </p:nvSpPr>
          <p:spPr>
            <a:xfrm>
              <a:off x="666468" y="3977558"/>
              <a:ext cx="518372"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a:t>
              </a:r>
              <a:endParaRPr/>
            </a:p>
          </p:txBody>
        </p:sp>
        <p:sp>
          <p:nvSpPr>
            <p:cNvPr id="153" name="Google Shape;153;p13"/>
            <p:cNvSpPr txBox="1"/>
            <p:nvPr/>
          </p:nvSpPr>
          <p:spPr>
            <a:xfrm>
              <a:off x="3258292" y="3977558"/>
              <a:ext cx="518372"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a:t>
              </a:r>
              <a:endParaRPr/>
            </a:p>
          </p:txBody>
        </p:sp>
        <p:cxnSp>
          <p:nvCxnSpPr>
            <p:cNvPr id="154" name="Google Shape;154;p13"/>
            <p:cNvCxnSpPr/>
            <p:nvPr/>
          </p:nvCxnSpPr>
          <p:spPr>
            <a:xfrm>
              <a:off x="3554499" y="3329858"/>
              <a:ext cx="1" cy="654981"/>
            </a:xfrm>
            <a:prstGeom prst="straightConnector1">
              <a:avLst/>
            </a:prstGeom>
            <a:noFill/>
            <a:ln cap="flat" cmpd="sng" w="12700">
              <a:solidFill>
                <a:srgbClr val="000000"/>
              </a:solidFill>
              <a:prstDash val="solid"/>
              <a:round/>
              <a:headEnd len="sm" w="sm" type="none"/>
              <a:tailEnd len="sm" w="sm" type="none"/>
            </a:ln>
          </p:spPr>
        </p:cxnSp>
        <p:cxnSp>
          <p:nvCxnSpPr>
            <p:cNvPr id="155" name="Google Shape;155;p13"/>
            <p:cNvCxnSpPr/>
            <p:nvPr/>
          </p:nvCxnSpPr>
          <p:spPr>
            <a:xfrm flipH="1">
              <a:off x="962676" y="2097958"/>
              <a:ext cx="479997" cy="463050"/>
            </a:xfrm>
            <a:prstGeom prst="straightConnector1">
              <a:avLst/>
            </a:prstGeom>
            <a:noFill/>
            <a:ln cap="flat" cmpd="sng" w="12700">
              <a:solidFill>
                <a:srgbClr val="000000"/>
              </a:solidFill>
              <a:prstDash val="solid"/>
              <a:round/>
              <a:headEnd len="sm" w="sm" type="none"/>
              <a:tailEnd len="sm" w="sm" type="none"/>
            </a:ln>
          </p:spPr>
        </p:cxnSp>
        <p:cxnSp>
          <p:nvCxnSpPr>
            <p:cNvPr id="156" name="Google Shape;156;p13"/>
            <p:cNvCxnSpPr/>
            <p:nvPr/>
          </p:nvCxnSpPr>
          <p:spPr>
            <a:xfrm>
              <a:off x="3073161" y="2085258"/>
              <a:ext cx="490066" cy="472764"/>
            </a:xfrm>
            <a:prstGeom prst="straightConnector1">
              <a:avLst/>
            </a:prstGeom>
            <a:noFill/>
            <a:ln cap="flat" cmpd="sng" w="12700">
              <a:solidFill>
                <a:srgbClr val="000000"/>
              </a:solidFill>
              <a:prstDash val="solid"/>
              <a:round/>
              <a:headEnd len="sm" w="sm" type="none"/>
              <a:tailEnd len="sm" w="sm" type="none"/>
            </a:ln>
          </p:spPr>
        </p:cxnSp>
        <p:sp>
          <p:nvSpPr>
            <p:cNvPr id="157" name="Google Shape;157;p13"/>
            <p:cNvSpPr txBox="1"/>
            <p:nvPr/>
          </p:nvSpPr>
          <p:spPr>
            <a:xfrm>
              <a:off x="7553309" y="2656758"/>
              <a:ext cx="1855865"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fib(2)</a:t>
              </a:r>
              <a:endParaRPr/>
            </a:p>
          </p:txBody>
        </p:sp>
        <p:sp>
          <p:nvSpPr>
            <p:cNvPr id="158" name="Google Shape;158;p13"/>
            <p:cNvSpPr txBox="1"/>
            <p:nvPr/>
          </p:nvSpPr>
          <p:spPr>
            <a:xfrm>
              <a:off x="6257399" y="3901358"/>
              <a:ext cx="1855865"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fib(0)</a:t>
              </a:r>
              <a:endParaRPr/>
            </a:p>
          </p:txBody>
        </p:sp>
        <p:sp>
          <p:nvSpPr>
            <p:cNvPr id="159" name="Google Shape;159;p13"/>
            <p:cNvSpPr txBox="1"/>
            <p:nvPr/>
          </p:nvSpPr>
          <p:spPr>
            <a:xfrm>
              <a:off x="8849221" y="3901358"/>
              <a:ext cx="1855864"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fib(1)</a:t>
              </a:r>
              <a:endParaRPr/>
            </a:p>
          </p:txBody>
        </p:sp>
        <p:sp>
          <p:nvSpPr>
            <p:cNvPr id="160" name="Google Shape;160;p13"/>
            <p:cNvSpPr txBox="1"/>
            <p:nvPr/>
          </p:nvSpPr>
          <p:spPr>
            <a:xfrm>
              <a:off x="6923868" y="5222158"/>
              <a:ext cx="518372"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a:t>
              </a:r>
              <a:endParaRPr/>
            </a:p>
          </p:txBody>
        </p:sp>
        <p:sp>
          <p:nvSpPr>
            <p:cNvPr id="161" name="Google Shape;161;p13"/>
            <p:cNvSpPr txBox="1"/>
            <p:nvPr/>
          </p:nvSpPr>
          <p:spPr>
            <a:xfrm>
              <a:off x="9515688" y="5222158"/>
              <a:ext cx="518372" cy="6477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a:t>
              </a:r>
              <a:endParaRPr/>
            </a:p>
          </p:txBody>
        </p:sp>
        <p:cxnSp>
          <p:nvCxnSpPr>
            <p:cNvPr id="162" name="Google Shape;162;p13"/>
            <p:cNvCxnSpPr/>
            <p:nvPr/>
          </p:nvCxnSpPr>
          <p:spPr>
            <a:xfrm>
              <a:off x="7220077" y="4587158"/>
              <a:ext cx="1" cy="654981"/>
            </a:xfrm>
            <a:prstGeom prst="straightConnector1">
              <a:avLst/>
            </a:prstGeom>
            <a:noFill/>
            <a:ln cap="flat" cmpd="sng" w="12700">
              <a:solidFill>
                <a:srgbClr val="000000"/>
              </a:solidFill>
              <a:prstDash val="solid"/>
              <a:round/>
              <a:headEnd len="sm" w="sm" type="none"/>
              <a:tailEnd len="sm" w="sm" type="none"/>
            </a:ln>
          </p:spPr>
        </p:cxnSp>
        <p:cxnSp>
          <p:nvCxnSpPr>
            <p:cNvPr id="163" name="Google Shape;163;p13"/>
            <p:cNvCxnSpPr/>
            <p:nvPr/>
          </p:nvCxnSpPr>
          <p:spPr>
            <a:xfrm>
              <a:off x="9811899" y="4587158"/>
              <a:ext cx="1" cy="654981"/>
            </a:xfrm>
            <a:prstGeom prst="straightConnector1">
              <a:avLst/>
            </a:prstGeom>
            <a:noFill/>
            <a:ln cap="flat" cmpd="sng" w="12700">
              <a:solidFill>
                <a:srgbClr val="000000"/>
              </a:solidFill>
              <a:prstDash val="solid"/>
              <a:round/>
              <a:headEnd len="sm" w="sm" type="none"/>
              <a:tailEnd len="sm" w="sm" type="none"/>
            </a:ln>
          </p:spPr>
        </p:cxnSp>
        <p:cxnSp>
          <p:nvCxnSpPr>
            <p:cNvPr id="164" name="Google Shape;164;p13"/>
            <p:cNvCxnSpPr/>
            <p:nvPr/>
          </p:nvCxnSpPr>
          <p:spPr>
            <a:xfrm flipH="1">
              <a:off x="7220077" y="3355258"/>
              <a:ext cx="479997" cy="463050"/>
            </a:xfrm>
            <a:prstGeom prst="straightConnector1">
              <a:avLst/>
            </a:prstGeom>
            <a:noFill/>
            <a:ln cap="flat" cmpd="sng" w="12700">
              <a:solidFill>
                <a:srgbClr val="000000"/>
              </a:solidFill>
              <a:prstDash val="solid"/>
              <a:round/>
              <a:headEnd len="sm" w="sm" type="none"/>
              <a:tailEnd len="sm" w="sm" type="none"/>
            </a:ln>
          </p:spPr>
        </p:cxnSp>
        <p:cxnSp>
          <p:nvCxnSpPr>
            <p:cNvPr id="165" name="Google Shape;165;p13"/>
            <p:cNvCxnSpPr/>
            <p:nvPr/>
          </p:nvCxnSpPr>
          <p:spPr>
            <a:xfrm>
              <a:off x="9330559" y="3329858"/>
              <a:ext cx="490066" cy="472764"/>
            </a:xfrm>
            <a:prstGeom prst="straightConnector1">
              <a:avLst/>
            </a:prstGeom>
            <a:noFill/>
            <a:ln cap="flat" cmpd="sng" w="12700">
              <a:solidFill>
                <a:srgbClr val="000000"/>
              </a:solidFill>
              <a:prstDash val="solid"/>
              <a:round/>
              <a:headEnd len="sm" w="sm" type="none"/>
              <a:tailEnd len="sm" w="sm" type="none"/>
            </a:ln>
          </p:spPr>
        </p:cxnSp>
      </p:grpSp>
      <p:grpSp>
        <p:nvGrpSpPr>
          <p:cNvPr id="166" name="Google Shape;166;p13"/>
          <p:cNvGrpSpPr/>
          <p:nvPr/>
        </p:nvGrpSpPr>
        <p:grpSpPr>
          <a:xfrm>
            <a:off x="5257800" y="4622800"/>
            <a:ext cx="4262603" cy="1917700"/>
            <a:chOff x="0" y="0"/>
            <a:chExt cx="4262602" cy="1917700"/>
          </a:xfrm>
        </p:grpSpPr>
        <p:cxnSp>
          <p:nvCxnSpPr>
            <p:cNvPr id="167" name="Google Shape;167;p13"/>
            <p:cNvCxnSpPr/>
            <p:nvPr/>
          </p:nvCxnSpPr>
          <p:spPr>
            <a:xfrm flipH="1">
              <a:off x="1041336" y="0"/>
              <a:ext cx="3221266" cy="1123846"/>
            </a:xfrm>
            <a:prstGeom prst="straightConnector1">
              <a:avLst/>
            </a:prstGeom>
            <a:noFill/>
            <a:ln cap="flat" cmpd="sng" w="12700">
              <a:solidFill>
                <a:srgbClr val="000000"/>
              </a:solidFill>
              <a:prstDash val="solid"/>
              <a:round/>
              <a:headEnd len="sm" w="sm" type="none"/>
              <a:tailEnd len="sm" w="sm" type="none"/>
            </a:ln>
          </p:spPr>
        </p:cxnSp>
        <p:sp>
          <p:nvSpPr>
            <p:cNvPr id="168" name="Google Shape;168;p13"/>
            <p:cNvSpPr txBox="1"/>
            <p:nvPr/>
          </p:nvSpPr>
          <p:spPr>
            <a:xfrm>
              <a:off x="0" y="1270000"/>
              <a:ext cx="1855864"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fib(3)</a:t>
              </a:r>
              <a:endParaRPr/>
            </a:p>
          </p:txBody>
        </p:sp>
      </p:grpSp>
      <p:grpSp>
        <p:nvGrpSpPr>
          <p:cNvPr id="169" name="Google Shape;169;p13"/>
          <p:cNvGrpSpPr/>
          <p:nvPr/>
        </p:nvGrpSpPr>
        <p:grpSpPr>
          <a:xfrm>
            <a:off x="3873931" y="6578600"/>
            <a:ext cx="5965756" cy="3784600"/>
            <a:chOff x="0" y="0"/>
            <a:chExt cx="5965754" cy="3784600"/>
          </a:xfrm>
        </p:grpSpPr>
        <p:cxnSp>
          <p:nvCxnSpPr>
            <p:cNvPr id="170" name="Google Shape;170;p13"/>
            <p:cNvCxnSpPr/>
            <p:nvPr/>
          </p:nvCxnSpPr>
          <p:spPr>
            <a:xfrm flipH="1">
              <a:off x="999702" y="12700"/>
              <a:ext cx="479997" cy="463049"/>
            </a:xfrm>
            <a:prstGeom prst="straightConnector1">
              <a:avLst/>
            </a:prstGeom>
            <a:noFill/>
            <a:ln cap="flat" cmpd="sng" w="12700">
              <a:solidFill>
                <a:srgbClr val="000000"/>
              </a:solidFill>
              <a:prstDash val="solid"/>
              <a:round/>
              <a:headEnd len="sm" w="sm" type="none"/>
              <a:tailEnd len="sm" w="sm" type="none"/>
            </a:ln>
          </p:spPr>
        </p:cxnSp>
        <p:sp>
          <p:nvSpPr>
            <p:cNvPr id="171" name="Google Shape;171;p13"/>
            <p:cNvSpPr txBox="1"/>
            <p:nvPr/>
          </p:nvSpPr>
          <p:spPr>
            <a:xfrm>
              <a:off x="0" y="571500"/>
              <a:ext cx="1855864"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fib(1)</a:t>
              </a:r>
              <a:endParaRPr/>
            </a:p>
          </p:txBody>
        </p:sp>
        <p:sp>
          <p:nvSpPr>
            <p:cNvPr id="172" name="Google Shape;172;p13"/>
            <p:cNvSpPr txBox="1"/>
            <p:nvPr/>
          </p:nvSpPr>
          <p:spPr>
            <a:xfrm>
              <a:off x="666468" y="1892300"/>
              <a:ext cx="518372"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a:t>
              </a:r>
              <a:endParaRPr/>
            </a:p>
          </p:txBody>
        </p:sp>
        <p:cxnSp>
          <p:nvCxnSpPr>
            <p:cNvPr id="173" name="Google Shape;173;p13"/>
            <p:cNvCxnSpPr/>
            <p:nvPr/>
          </p:nvCxnSpPr>
          <p:spPr>
            <a:xfrm flipH="1">
              <a:off x="962676" y="1244600"/>
              <a:ext cx="1" cy="654980"/>
            </a:xfrm>
            <a:prstGeom prst="straightConnector1">
              <a:avLst/>
            </a:prstGeom>
            <a:noFill/>
            <a:ln cap="flat" cmpd="sng" w="12700">
              <a:solidFill>
                <a:srgbClr val="000000"/>
              </a:solidFill>
              <a:prstDash val="solid"/>
              <a:round/>
              <a:headEnd len="sm" w="sm" type="none"/>
              <a:tailEnd len="sm" w="sm" type="none"/>
            </a:ln>
          </p:spPr>
        </p:cxnSp>
        <p:cxnSp>
          <p:nvCxnSpPr>
            <p:cNvPr id="174" name="Google Shape;174;p13"/>
            <p:cNvCxnSpPr/>
            <p:nvPr/>
          </p:nvCxnSpPr>
          <p:spPr>
            <a:xfrm flipH="1">
              <a:off x="999702" y="127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175" name="Google Shape;175;p13"/>
            <p:cNvCxnSpPr/>
            <p:nvPr/>
          </p:nvCxnSpPr>
          <p:spPr>
            <a:xfrm>
              <a:off x="3295316" y="0"/>
              <a:ext cx="490067" cy="472763"/>
            </a:xfrm>
            <a:prstGeom prst="straightConnector1">
              <a:avLst/>
            </a:prstGeom>
            <a:noFill/>
            <a:ln cap="flat" cmpd="sng" w="12700">
              <a:solidFill>
                <a:srgbClr val="000000"/>
              </a:solidFill>
              <a:prstDash val="solid"/>
              <a:round/>
              <a:headEnd len="sm" w="sm" type="none"/>
              <a:tailEnd len="sm" w="sm" type="none"/>
            </a:ln>
          </p:spPr>
        </p:cxnSp>
        <p:sp>
          <p:nvSpPr>
            <p:cNvPr id="176" name="Google Shape;176;p13"/>
            <p:cNvSpPr txBox="1"/>
            <p:nvPr/>
          </p:nvSpPr>
          <p:spPr>
            <a:xfrm>
              <a:off x="2813977" y="5715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fib(2)</a:t>
              </a:r>
              <a:endParaRPr/>
            </a:p>
          </p:txBody>
        </p:sp>
        <p:sp>
          <p:nvSpPr>
            <p:cNvPr id="177" name="Google Shape;177;p13"/>
            <p:cNvSpPr txBox="1"/>
            <p:nvPr/>
          </p:nvSpPr>
          <p:spPr>
            <a:xfrm>
              <a:off x="1518067" y="1816100"/>
              <a:ext cx="1855864"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fib(0)</a:t>
              </a:r>
              <a:endParaRPr/>
            </a:p>
          </p:txBody>
        </p:sp>
        <p:sp>
          <p:nvSpPr>
            <p:cNvPr id="178" name="Google Shape;178;p13"/>
            <p:cNvSpPr txBox="1"/>
            <p:nvPr/>
          </p:nvSpPr>
          <p:spPr>
            <a:xfrm>
              <a:off x="4109889" y="18161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fib(1)</a:t>
              </a:r>
              <a:endParaRPr/>
            </a:p>
          </p:txBody>
        </p:sp>
        <p:sp>
          <p:nvSpPr>
            <p:cNvPr id="179" name="Google Shape;179;p13"/>
            <p:cNvSpPr txBox="1"/>
            <p:nvPr/>
          </p:nvSpPr>
          <p:spPr>
            <a:xfrm>
              <a:off x="2184536" y="3136900"/>
              <a:ext cx="518371"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a:t>
              </a:r>
              <a:endParaRPr/>
            </a:p>
          </p:txBody>
        </p:sp>
        <p:sp>
          <p:nvSpPr>
            <p:cNvPr id="180" name="Google Shape;180;p13"/>
            <p:cNvSpPr txBox="1"/>
            <p:nvPr/>
          </p:nvSpPr>
          <p:spPr>
            <a:xfrm>
              <a:off x="4776358" y="3136900"/>
              <a:ext cx="518371"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a:t>
              </a:r>
              <a:endParaRPr/>
            </a:p>
          </p:txBody>
        </p:sp>
        <p:cxnSp>
          <p:nvCxnSpPr>
            <p:cNvPr id="181" name="Google Shape;181;p13"/>
            <p:cNvCxnSpPr/>
            <p:nvPr/>
          </p:nvCxnSpPr>
          <p:spPr>
            <a:xfrm>
              <a:off x="2480744" y="2489200"/>
              <a:ext cx="1" cy="654980"/>
            </a:xfrm>
            <a:prstGeom prst="straightConnector1">
              <a:avLst/>
            </a:prstGeom>
            <a:noFill/>
            <a:ln cap="flat" cmpd="sng" w="12700">
              <a:solidFill>
                <a:srgbClr val="000000"/>
              </a:solidFill>
              <a:prstDash val="solid"/>
              <a:round/>
              <a:headEnd len="sm" w="sm" type="none"/>
              <a:tailEnd len="sm" w="sm" type="none"/>
            </a:ln>
          </p:spPr>
        </p:cxnSp>
        <p:cxnSp>
          <p:nvCxnSpPr>
            <p:cNvPr id="182" name="Google Shape;182;p13"/>
            <p:cNvCxnSpPr/>
            <p:nvPr/>
          </p:nvCxnSpPr>
          <p:spPr>
            <a:xfrm>
              <a:off x="5072567" y="2489200"/>
              <a:ext cx="1" cy="654980"/>
            </a:xfrm>
            <a:prstGeom prst="straightConnector1">
              <a:avLst/>
            </a:prstGeom>
            <a:noFill/>
            <a:ln cap="flat" cmpd="sng" w="12700">
              <a:solidFill>
                <a:srgbClr val="000000"/>
              </a:solidFill>
              <a:prstDash val="solid"/>
              <a:round/>
              <a:headEnd len="sm" w="sm" type="none"/>
              <a:tailEnd len="sm" w="sm" type="none"/>
            </a:ln>
          </p:spPr>
        </p:cxnSp>
        <p:cxnSp>
          <p:nvCxnSpPr>
            <p:cNvPr id="183" name="Google Shape;183;p13"/>
            <p:cNvCxnSpPr/>
            <p:nvPr/>
          </p:nvCxnSpPr>
          <p:spPr>
            <a:xfrm flipH="1">
              <a:off x="2480744" y="12573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184" name="Google Shape;184;p13"/>
            <p:cNvCxnSpPr/>
            <p:nvPr/>
          </p:nvCxnSpPr>
          <p:spPr>
            <a:xfrm>
              <a:off x="4591227" y="1244600"/>
              <a:ext cx="490067" cy="472763"/>
            </a:xfrm>
            <a:prstGeom prst="straightConnector1">
              <a:avLst/>
            </a:prstGeom>
            <a:noFill/>
            <a:ln cap="flat" cmpd="sng" w="12700">
              <a:solidFill>
                <a:srgbClr val="000000"/>
              </a:solidFill>
              <a:prstDash val="solid"/>
              <a:round/>
              <a:headEnd len="sm" w="sm" type="none"/>
              <a:tailEnd len="sm" w="sm" type="none"/>
            </a:ln>
          </p:spPr>
        </p:cxnSp>
      </p:grpSp>
      <p:sp>
        <p:nvSpPr>
          <p:cNvPr id="185" name="Google Shape;185;p13"/>
          <p:cNvSpPr/>
          <p:nvPr/>
        </p:nvSpPr>
        <p:spPr>
          <a:xfrm>
            <a:off x="3816610" y="3518389"/>
            <a:ext cx="17170401" cy="9156701"/>
          </a:xfrm>
          <a:custGeom>
            <a:rect b="b" l="l" r="r" t="t"/>
            <a:pathLst>
              <a:path extrusionOk="0" h="21465" w="21401">
                <a:moveTo>
                  <a:pt x="7347" y="377"/>
                </a:moveTo>
                <a:cubicBezTo>
                  <a:pt x="6972" y="586"/>
                  <a:pt x="2488" y="4312"/>
                  <a:pt x="2069" y="4940"/>
                </a:cubicBezTo>
                <a:cubicBezTo>
                  <a:pt x="1649" y="5567"/>
                  <a:pt x="59" y="8163"/>
                  <a:pt x="59" y="8833"/>
                </a:cubicBezTo>
                <a:cubicBezTo>
                  <a:pt x="59" y="9502"/>
                  <a:pt x="-140" y="12935"/>
                  <a:pt x="191" y="13144"/>
                </a:cubicBezTo>
                <a:cubicBezTo>
                  <a:pt x="523" y="13353"/>
                  <a:pt x="1583" y="13228"/>
                  <a:pt x="1870" y="13563"/>
                </a:cubicBezTo>
                <a:cubicBezTo>
                  <a:pt x="2157" y="13898"/>
                  <a:pt x="2091" y="16284"/>
                  <a:pt x="2532" y="16284"/>
                </a:cubicBezTo>
                <a:cubicBezTo>
                  <a:pt x="2954" y="16284"/>
                  <a:pt x="6243" y="16744"/>
                  <a:pt x="6707" y="16284"/>
                </a:cubicBezTo>
                <a:cubicBezTo>
                  <a:pt x="7170" y="15823"/>
                  <a:pt x="7723" y="12726"/>
                  <a:pt x="7723" y="11847"/>
                </a:cubicBezTo>
                <a:cubicBezTo>
                  <a:pt x="7723" y="10967"/>
                  <a:pt x="6685" y="9335"/>
                  <a:pt x="6309" y="8791"/>
                </a:cubicBezTo>
                <a:cubicBezTo>
                  <a:pt x="5934" y="8247"/>
                  <a:pt x="4454" y="6907"/>
                  <a:pt x="4631" y="6321"/>
                </a:cubicBezTo>
                <a:cubicBezTo>
                  <a:pt x="4807" y="5735"/>
                  <a:pt x="10740" y="5032"/>
                  <a:pt x="10770" y="7786"/>
                </a:cubicBezTo>
                <a:cubicBezTo>
                  <a:pt x="10793" y="9795"/>
                  <a:pt x="8385" y="12265"/>
                  <a:pt x="8186" y="13144"/>
                </a:cubicBezTo>
                <a:cubicBezTo>
                  <a:pt x="7988" y="14023"/>
                  <a:pt x="7745" y="17205"/>
                  <a:pt x="7988" y="17874"/>
                </a:cubicBezTo>
                <a:cubicBezTo>
                  <a:pt x="8231" y="18544"/>
                  <a:pt x="9048" y="18419"/>
                  <a:pt x="9953" y="18377"/>
                </a:cubicBezTo>
                <a:cubicBezTo>
                  <a:pt x="10859" y="18335"/>
                  <a:pt x="12405" y="19005"/>
                  <a:pt x="12913" y="18084"/>
                </a:cubicBezTo>
                <a:cubicBezTo>
                  <a:pt x="13421" y="17163"/>
                  <a:pt x="13620" y="15614"/>
                  <a:pt x="13620" y="14609"/>
                </a:cubicBezTo>
                <a:cubicBezTo>
                  <a:pt x="13620" y="13605"/>
                  <a:pt x="12294" y="12307"/>
                  <a:pt x="12405" y="11512"/>
                </a:cubicBezTo>
                <a:cubicBezTo>
                  <a:pt x="12515" y="10716"/>
                  <a:pt x="13288" y="9963"/>
                  <a:pt x="13730" y="9921"/>
                </a:cubicBezTo>
                <a:cubicBezTo>
                  <a:pt x="14172" y="9879"/>
                  <a:pt x="15453" y="10005"/>
                  <a:pt x="15276" y="10758"/>
                </a:cubicBezTo>
                <a:cubicBezTo>
                  <a:pt x="15099" y="11512"/>
                  <a:pt x="13995" y="13102"/>
                  <a:pt x="13995" y="13814"/>
                </a:cubicBezTo>
                <a:cubicBezTo>
                  <a:pt x="13995" y="14526"/>
                  <a:pt x="13885" y="17749"/>
                  <a:pt x="14326" y="18251"/>
                </a:cubicBezTo>
                <a:cubicBezTo>
                  <a:pt x="14456" y="18399"/>
                  <a:pt x="14972" y="18135"/>
                  <a:pt x="15166" y="18502"/>
                </a:cubicBezTo>
                <a:cubicBezTo>
                  <a:pt x="15631" y="19384"/>
                  <a:pt x="15898" y="21164"/>
                  <a:pt x="16491" y="21223"/>
                </a:cubicBezTo>
                <a:cubicBezTo>
                  <a:pt x="17330" y="21307"/>
                  <a:pt x="20047" y="21600"/>
                  <a:pt x="20532" y="21391"/>
                </a:cubicBezTo>
                <a:cubicBezTo>
                  <a:pt x="21018" y="21181"/>
                  <a:pt x="21460" y="18712"/>
                  <a:pt x="21394" y="17372"/>
                </a:cubicBezTo>
                <a:cubicBezTo>
                  <a:pt x="21327" y="16033"/>
                  <a:pt x="20289" y="14609"/>
                  <a:pt x="19804" y="13521"/>
                </a:cubicBezTo>
                <a:cubicBezTo>
                  <a:pt x="19318" y="12433"/>
                  <a:pt x="15431" y="5860"/>
                  <a:pt x="14923" y="5191"/>
                </a:cubicBezTo>
                <a:cubicBezTo>
                  <a:pt x="14415" y="4521"/>
                  <a:pt x="10240" y="628"/>
                  <a:pt x="9578" y="419"/>
                </a:cubicBezTo>
                <a:cubicBezTo>
                  <a:pt x="8915" y="209"/>
                  <a:pt x="8496" y="0"/>
                  <a:pt x="8496" y="0"/>
                </a:cubicBezTo>
              </a:path>
            </a:pathLst>
          </a:custGeom>
          <a:noFill/>
          <a:ln cap="flat" cmpd="sng" w="25400">
            <a:solidFill>
              <a:srgbClr val="000000"/>
            </a:solidFill>
            <a:prstDash val="dashDot"/>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86" name="Google Shape;186;p13"/>
          <p:cNvSpPr/>
          <p:nvPr/>
        </p:nvSpPr>
        <p:spPr>
          <a:xfrm>
            <a:off x="4711700" y="90932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87" name="Google Shape;187;p13"/>
          <p:cNvSpPr/>
          <p:nvPr/>
        </p:nvSpPr>
        <p:spPr>
          <a:xfrm>
            <a:off x="6223000" y="103378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88" name="Google Shape;188;p13"/>
          <p:cNvSpPr/>
          <p:nvPr/>
        </p:nvSpPr>
        <p:spPr>
          <a:xfrm>
            <a:off x="8839200" y="104140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89" name="Google Shape;189;p13"/>
          <p:cNvSpPr/>
          <p:nvPr/>
        </p:nvSpPr>
        <p:spPr>
          <a:xfrm>
            <a:off x="8445500" y="70231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0" name="Google Shape;190;p13"/>
          <p:cNvSpPr/>
          <p:nvPr/>
        </p:nvSpPr>
        <p:spPr>
          <a:xfrm>
            <a:off x="7353300" y="61468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1" name="Google Shape;191;p13"/>
          <p:cNvSpPr/>
          <p:nvPr/>
        </p:nvSpPr>
        <p:spPr>
          <a:xfrm>
            <a:off x="11061700" y="112522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2" name="Google Shape;192;p13"/>
          <p:cNvSpPr/>
          <p:nvPr/>
        </p:nvSpPr>
        <p:spPr>
          <a:xfrm>
            <a:off x="13652500" y="112522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3" name="Google Shape;193;p13"/>
          <p:cNvSpPr/>
          <p:nvPr/>
        </p:nvSpPr>
        <p:spPr>
          <a:xfrm>
            <a:off x="13601700" y="83058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4" name="Google Shape;194;p13"/>
          <p:cNvSpPr/>
          <p:nvPr/>
        </p:nvSpPr>
        <p:spPr>
          <a:xfrm>
            <a:off x="15836900" y="112903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5" name="Google Shape;195;p13"/>
          <p:cNvSpPr/>
          <p:nvPr/>
        </p:nvSpPr>
        <p:spPr>
          <a:xfrm>
            <a:off x="19570700" y="91059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6" name="Google Shape;196;p13"/>
          <p:cNvSpPr/>
          <p:nvPr/>
        </p:nvSpPr>
        <p:spPr>
          <a:xfrm>
            <a:off x="18072100" y="77470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7" name="Google Shape;197;p13"/>
          <p:cNvSpPr/>
          <p:nvPr/>
        </p:nvSpPr>
        <p:spPr>
          <a:xfrm>
            <a:off x="15659100" y="56134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8" name="Google Shape;198;p13"/>
          <p:cNvSpPr/>
          <p:nvPr/>
        </p:nvSpPr>
        <p:spPr>
          <a:xfrm>
            <a:off x="10350500" y="34290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9" name="Google Shape;199;p13"/>
          <p:cNvSpPr txBox="1"/>
          <p:nvPr/>
        </p:nvSpPr>
        <p:spPr>
          <a:xfrm>
            <a:off x="11360189" y="11965920"/>
            <a:ext cx="1994777" cy="595035"/>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(Demo3)</a:t>
            </a:r>
            <a:endParaRPr/>
          </a:p>
        </p:txBody>
      </p:sp>
      <p:sp>
        <p:nvSpPr>
          <p:cNvPr id="200" name="Google Shape;200;p13"/>
          <p:cNvSpPr/>
          <p:nvPr/>
        </p:nvSpPr>
        <p:spPr>
          <a:xfrm>
            <a:off x="17310100" y="124714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01" name="Google Shape;201;p13"/>
          <p:cNvSpPr/>
          <p:nvPr/>
        </p:nvSpPr>
        <p:spPr>
          <a:xfrm>
            <a:off x="19900900" y="12522200"/>
            <a:ext cx="228600" cy="228600"/>
          </a:xfrm>
          <a:prstGeom prst="ellipse">
            <a:avLst/>
          </a:prstGeom>
          <a:solidFill>
            <a:srgbClr val="007ECF"/>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cxnSp>
        <p:nvCxnSpPr>
          <p:cNvPr id="206" name="Google Shape;206;p14"/>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207" name="Google Shape;207;p14"/>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208" name="Google Shape;208;p14"/>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Repetition in Tree-Recursive Computation</a:t>
            </a:r>
            <a:endParaRPr/>
          </a:p>
        </p:txBody>
      </p:sp>
      <p:grpSp>
        <p:nvGrpSpPr>
          <p:cNvPr id="209" name="Google Shape;209;p14"/>
          <p:cNvGrpSpPr/>
          <p:nvPr/>
        </p:nvGrpSpPr>
        <p:grpSpPr>
          <a:xfrm>
            <a:off x="3873931" y="3365500"/>
            <a:ext cx="17073564" cy="8597900"/>
            <a:chOff x="0" y="0"/>
            <a:chExt cx="17073562" cy="8597900"/>
          </a:xfrm>
        </p:grpSpPr>
        <p:sp>
          <p:nvSpPr>
            <p:cNvPr id="210" name="Google Shape;210;p14"/>
            <p:cNvSpPr txBox="1"/>
            <p:nvPr/>
          </p:nvSpPr>
          <p:spPr>
            <a:xfrm>
              <a:off x="5683495" y="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fib(5)</a:t>
              </a:r>
              <a:endParaRPr/>
            </a:p>
          </p:txBody>
        </p:sp>
        <p:sp>
          <p:nvSpPr>
            <p:cNvPr id="211" name="Google Shape;211;p14"/>
            <p:cNvSpPr txBox="1"/>
            <p:nvPr/>
          </p:nvSpPr>
          <p:spPr>
            <a:xfrm>
              <a:off x="12496285" y="41275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fib(3)</a:t>
              </a:r>
              <a:endParaRPr/>
            </a:p>
          </p:txBody>
        </p:sp>
        <p:cxnSp>
          <p:nvCxnSpPr>
            <p:cNvPr id="212" name="Google Shape;212;p14"/>
            <p:cNvCxnSpPr/>
            <p:nvPr/>
          </p:nvCxnSpPr>
          <p:spPr>
            <a:xfrm flipH="1">
              <a:off x="12107512" y="4826000"/>
              <a:ext cx="479997" cy="463049"/>
            </a:xfrm>
            <a:prstGeom prst="straightConnector1">
              <a:avLst/>
            </a:prstGeom>
            <a:noFill/>
            <a:ln cap="flat" cmpd="sng" w="12700">
              <a:solidFill>
                <a:srgbClr val="000000"/>
              </a:solidFill>
              <a:prstDash val="solid"/>
              <a:round/>
              <a:headEnd len="sm" w="sm" type="none"/>
              <a:tailEnd len="sm" w="sm" type="none"/>
            </a:ln>
          </p:spPr>
        </p:cxnSp>
        <p:sp>
          <p:nvSpPr>
            <p:cNvPr id="213" name="Google Shape;213;p14"/>
            <p:cNvSpPr txBox="1"/>
            <p:nvPr/>
          </p:nvSpPr>
          <p:spPr>
            <a:xfrm>
              <a:off x="11107811" y="53848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fib(1)</a:t>
              </a:r>
              <a:endParaRPr/>
            </a:p>
          </p:txBody>
        </p:sp>
        <p:sp>
          <p:nvSpPr>
            <p:cNvPr id="214" name="Google Shape;214;p14"/>
            <p:cNvSpPr txBox="1"/>
            <p:nvPr/>
          </p:nvSpPr>
          <p:spPr>
            <a:xfrm>
              <a:off x="11774279" y="6705600"/>
              <a:ext cx="518372"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1</a:t>
              </a:r>
              <a:endParaRPr/>
            </a:p>
          </p:txBody>
        </p:sp>
        <p:cxnSp>
          <p:nvCxnSpPr>
            <p:cNvPr id="215" name="Google Shape;215;p14"/>
            <p:cNvCxnSpPr/>
            <p:nvPr/>
          </p:nvCxnSpPr>
          <p:spPr>
            <a:xfrm>
              <a:off x="12070485" y="6057900"/>
              <a:ext cx="1" cy="654980"/>
            </a:xfrm>
            <a:prstGeom prst="straightConnector1">
              <a:avLst/>
            </a:prstGeom>
            <a:noFill/>
            <a:ln cap="flat" cmpd="sng" w="12700">
              <a:solidFill>
                <a:srgbClr val="000000"/>
              </a:solidFill>
              <a:prstDash val="solid"/>
              <a:round/>
              <a:headEnd len="sm" w="sm" type="none"/>
              <a:tailEnd len="sm" w="sm" type="none"/>
            </a:ln>
          </p:spPr>
        </p:cxnSp>
        <p:cxnSp>
          <p:nvCxnSpPr>
            <p:cNvPr id="216" name="Google Shape;216;p14"/>
            <p:cNvCxnSpPr/>
            <p:nvPr/>
          </p:nvCxnSpPr>
          <p:spPr>
            <a:xfrm flipH="1">
              <a:off x="12107512" y="48260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217" name="Google Shape;217;p14"/>
            <p:cNvCxnSpPr/>
            <p:nvPr/>
          </p:nvCxnSpPr>
          <p:spPr>
            <a:xfrm>
              <a:off x="14403127" y="4813300"/>
              <a:ext cx="490066" cy="472763"/>
            </a:xfrm>
            <a:prstGeom prst="straightConnector1">
              <a:avLst/>
            </a:prstGeom>
            <a:noFill/>
            <a:ln cap="flat" cmpd="sng" w="12700">
              <a:solidFill>
                <a:srgbClr val="000000"/>
              </a:solidFill>
              <a:prstDash val="solid"/>
              <a:round/>
              <a:headEnd len="sm" w="sm" type="none"/>
              <a:tailEnd len="sm" w="sm" type="none"/>
            </a:ln>
          </p:spPr>
        </p:cxnSp>
        <p:sp>
          <p:nvSpPr>
            <p:cNvPr id="218" name="Google Shape;218;p14"/>
            <p:cNvSpPr txBox="1"/>
            <p:nvPr/>
          </p:nvSpPr>
          <p:spPr>
            <a:xfrm>
              <a:off x="10071081" y="19812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fib(4)</a:t>
              </a:r>
              <a:endParaRPr/>
            </a:p>
          </p:txBody>
        </p:sp>
        <p:cxnSp>
          <p:nvCxnSpPr>
            <p:cNvPr id="219" name="Google Shape;219;p14"/>
            <p:cNvCxnSpPr/>
            <p:nvPr/>
          </p:nvCxnSpPr>
          <p:spPr>
            <a:xfrm flipH="1">
              <a:off x="8664091" y="35814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220" name="Google Shape;220;p14"/>
            <p:cNvCxnSpPr/>
            <p:nvPr/>
          </p:nvCxnSpPr>
          <p:spPr>
            <a:xfrm flipH="1">
              <a:off x="8664091" y="2735692"/>
              <a:ext cx="1350897" cy="1303201"/>
            </a:xfrm>
            <a:prstGeom prst="straightConnector1">
              <a:avLst/>
            </a:prstGeom>
            <a:noFill/>
            <a:ln cap="flat" cmpd="sng" w="12700">
              <a:solidFill>
                <a:srgbClr val="000000"/>
              </a:solidFill>
              <a:prstDash val="solid"/>
              <a:round/>
              <a:headEnd len="sm" w="sm" type="none"/>
              <a:tailEnd len="sm" w="sm" type="none"/>
            </a:ln>
          </p:spPr>
        </p:cxnSp>
        <p:cxnSp>
          <p:nvCxnSpPr>
            <p:cNvPr id="221" name="Google Shape;221;p14"/>
            <p:cNvCxnSpPr/>
            <p:nvPr/>
          </p:nvCxnSpPr>
          <p:spPr>
            <a:xfrm>
              <a:off x="12134998" y="2727247"/>
              <a:ext cx="1351207" cy="1303501"/>
            </a:xfrm>
            <a:prstGeom prst="straightConnector1">
              <a:avLst/>
            </a:prstGeom>
            <a:noFill/>
            <a:ln cap="flat" cmpd="sng" w="12700">
              <a:solidFill>
                <a:srgbClr val="000000"/>
              </a:solidFill>
              <a:prstDash val="solid"/>
              <a:round/>
              <a:headEnd len="sm" w="sm" type="none"/>
              <a:tailEnd len="sm" w="sm" type="none"/>
            </a:ln>
          </p:spPr>
        </p:cxnSp>
        <p:cxnSp>
          <p:nvCxnSpPr>
            <p:cNvPr id="222" name="Google Shape;222;p14"/>
            <p:cNvCxnSpPr/>
            <p:nvPr/>
          </p:nvCxnSpPr>
          <p:spPr>
            <a:xfrm>
              <a:off x="7331154" y="6057900"/>
              <a:ext cx="1" cy="654980"/>
            </a:xfrm>
            <a:prstGeom prst="straightConnector1">
              <a:avLst/>
            </a:prstGeom>
            <a:noFill/>
            <a:ln cap="flat" cmpd="sng" w="12700">
              <a:solidFill>
                <a:srgbClr val="000000"/>
              </a:solidFill>
              <a:prstDash val="solid"/>
              <a:round/>
              <a:headEnd len="sm" w="sm" type="none"/>
              <a:tailEnd len="sm" w="sm" type="none"/>
            </a:ln>
          </p:spPr>
        </p:cxnSp>
        <p:sp>
          <p:nvSpPr>
            <p:cNvPr id="223" name="Google Shape;223;p14"/>
            <p:cNvSpPr txBox="1"/>
            <p:nvPr/>
          </p:nvSpPr>
          <p:spPr>
            <a:xfrm>
              <a:off x="7664387" y="41275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fib(2)</a:t>
              </a:r>
              <a:endParaRPr/>
            </a:p>
          </p:txBody>
        </p:sp>
        <p:sp>
          <p:nvSpPr>
            <p:cNvPr id="224" name="Google Shape;224;p14"/>
            <p:cNvSpPr txBox="1"/>
            <p:nvPr/>
          </p:nvSpPr>
          <p:spPr>
            <a:xfrm>
              <a:off x="6368477" y="53848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fib(0)</a:t>
              </a:r>
              <a:endParaRPr/>
            </a:p>
          </p:txBody>
        </p:sp>
        <p:sp>
          <p:nvSpPr>
            <p:cNvPr id="225" name="Google Shape;225;p14"/>
            <p:cNvSpPr txBox="1"/>
            <p:nvPr/>
          </p:nvSpPr>
          <p:spPr>
            <a:xfrm>
              <a:off x="8960299" y="53848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fib(1)</a:t>
              </a:r>
              <a:endParaRPr/>
            </a:p>
          </p:txBody>
        </p:sp>
        <p:sp>
          <p:nvSpPr>
            <p:cNvPr id="226" name="Google Shape;226;p14"/>
            <p:cNvSpPr txBox="1"/>
            <p:nvPr/>
          </p:nvSpPr>
          <p:spPr>
            <a:xfrm>
              <a:off x="7034945" y="6705600"/>
              <a:ext cx="518372"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a:t>
              </a:r>
              <a:endParaRPr/>
            </a:p>
          </p:txBody>
        </p:sp>
        <p:sp>
          <p:nvSpPr>
            <p:cNvPr id="227" name="Google Shape;227;p14"/>
            <p:cNvSpPr txBox="1"/>
            <p:nvPr/>
          </p:nvSpPr>
          <p:spPr>
            <a:xfrm>
              <a:off x="9626769" y="6705600"/>
              <a:ext cx="518372"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a:t>
              </a:r>
              <a:endParaRPr/>
            </a:p>
          </p:txBody>
        </p:sp>
        <p:cxnSp>
          <p:nvCxnSpPr>
            <p:cNvPr id="228" name="Google Shape;228;p14"/>
            <p:cNvCxnSpPr/>
            <p:nvPr/>
          </p:nvCxnSpPr>
          <p:spPr>
            <a:xfrm>
              <a:off x="9922976" y="6057900"/>
              <a:ext cx="1" cy="654980"/>
            </a:xfrm>
            <a:prstGeom prst="straightConnector1">
              <a:avLst/>
            </a:prstGeom>
            <a:noFill/>
            <a:ln cap="flat" cmpd="sng" w="12700">
              <a:solidFill>
                <a:srgbClr val="000000"/>
              </a:solidFill>
              <a:prstDash val="solid"/>
              <a:round/>
              <a:headEnd len="sm" w="sm" type="none"/>
              <a:tailEnd len="sm" w="sm" type="none"/>
            </a:ln>
          </p:spPr>
        </p:cxnSp>
        <p:cxnSp>
          <p:nvCxnSpPr>
            <p:cNvPr id="229" name="Google Shape;229;p14"/>
            <p:cNvCxnSpPr/>
            <p:nvPr/>
          </p:nvCxnSpPr>
          <p:spPr>
            <a:xfrm flipH="1">
              <a:off x="7331154" y="48260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230" name="Google Shape;230;p14"/>
            <p:cNvCxnSpPr/>
            <p:nvPr/>
          </p:nvCxnSpPr>
          <p:spPr>
            <a:xfrm>
              <a:off x="9441638" y="4813300"/>
              <a:ext cx="490067" cy="472763"/>
            </a:xfrm>
            <a:prstGeom prst="straightConnector1">
              <a:avLst/>
            </a:prstGeom>
            <a:noFill/>
            <a:ln cap="flat" cmpd="sng" w="12700">
              <a:solidFill>
                <a:srgbClr val="000000"/>
              </a:solidFill>
              <a:prstDash val="solid"/>
              <a:round/>
              <a:headEnd len="sm" w="sm" type="none"/>
              <a:tailEnd len="sm" w="sm" type="none"/>
            </a:ln>
          </p:spPr>
        </p:cxnSp>
        <p:cxnSp>
          <p:nvCxnSpPr>
            <p:cNvPr id="231" name="Google Shape;231;p14"/>
            <p:cNvCxnSpPr/>
            <p:nvPr/>
          </p:nvCxnSpPr>
          <p:spPr>
            <a:xfrm flipH="1">
              <a:off x="2425205" y="723900"/>
              <a:ext cx="3221265" cy="1123846"/>
            </a:xfrm>
            <a:prstGeom prst="straightConnector1">
              <a:avLst/>
            </a:prstGeom>
            <a:noFill/>
            <a:ln cap="flat" cmpd="sng" w="12700">
              <a:solidFill>
                <a:srgbClr val="000000"/>
              </a:solidFill>
              <a:prstDash val="solid"/>
              <a:round/>
              <a:headEnd len="sm" w="sm" type="none"/>
              <a:tailEnd len="sm" w="sm" type="none"/>
            </a:ln>
          </p:spPr>
        </p:cxnSp>
        <p:cxnSp>
          <p:nvCxnSpPr>
            <p:cNvPr id="232" name="Google Shape;232;p14"/>
            <p:cNvCxnSpPr/>
            <p:nvPr/>
          </p:nvCxnSpPr>
          <p:spPr>
            <a:xfrm>
              <a:off x="7516284" y="736600"/>
              <a:ext cx="3239779" cy="1105987"/>
            </a:xfrm>
            <a:prstGeom prst="straightConnector1">
              <a:avLst/>
            </a:prstGeom>
            <a:noFill/>
            <a:ln cap="flat" cmpd="sng" w="12700">
              <a:solidFill>
                <a:srgbClr val="000000"/>
              </a:solidFill>
              <a:prstDash val="solid"/>
              <a:round/>
              <a:headEnd len="sm" w="sm" type="none"/>
              <a:tailEnd len="sm" w="sm" type="none"/>
            </a:ln>
          </p:spPr>
        </p:cxnSp>
        <p:sp>
          <p:nvSpPr>
            <p:cNvPr id="233" name="Google Shape;233;p14"/>
            <p:cNvSpPr txBox="1"/>
            <p:nvPr/>
          </p:nvSpPr>
          <p:spPr>
            <a:xfrm>
              <a:off x="13921784" y="53848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fib(2)</a:t>
              </a:r>
              <a:endParaRPr/>
            </a:p>
          </p:txBody>
        </p:sp>
        <p:sp>
          <p:nvSpPr>
            <p:cNvPr id="234" name="Google Shape;234;p14"/>
            <p:cNvSpPr txBox="1"/>
            <p:nvPr/>
          </p:nvSpPr>
          <p:spPr>
            <a:xfrm>
              <a:off x="12625877" y="66294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fib(0)</a:t>
              </a:r>
              <a:endParaRPr/>
            </a:p>
          </p:txBody>
        </p:sp>
        <p:sp>
          <p:nvSpPr>
            <p:cNvPr id="235" name="Google Shape;235;p14"/>
            <p:cNvSpPr txBox="1"/>
            <p:nvPr/>
          </p:nvSpPr>
          <p:spPr>
            <a:xfrm>
              <a:off x="15217697" y="66294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fib(1)</a:t>
              </a:r>
              <a:endParaRPr/>
            </a:p>
          </p:txBody>
        </p:sp>
        <p:sp>
          <p:nvSpPr>
            <p:cNvPr id="236" name="Google Shape;236;p14"/>
            <p:cNvSpPr txBox="1"/>
            <p:nvPr/>
          </p:nvSpPr>
          <p:spPr>
            <a:xfrm>
              <a:off x="13292345" y="7950200"/>
              <a:ext cx="518371"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0</a:t>
              </a:r>
              <a:endParaRPr/>
            </a:p>
          </p:txBody>
        </p:sp>
        <p:sp>
          <p:nvSpPr>
            <p:cNvPr id="237" name="Google Shape;237;p14"/>
            <p:cNvSpPr txBox="1"/>
            <p:nvPr/>
          </p:nvSpPr>
          <p:spPr>
            <a:xfrm>
              <a:off x="15884166" y="7950200"/>
              <a:ext cx="518371"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1</a:t>
              </a:r>
              <a:endParaRPr/>
            </a:p>
          </p:txBody>
        </p:sp>
        <p:cxnSp>
          <p:nvCxnSpPr>
            <p:cNvPr id="238" name="Google Shape;238;p14"/>
            <p:cNvCxnSpPr/>
            <p:nvPr/>
          </p:nvCxnSpPr>
          <p:spPr>
            <a:xfrm>
              <a:off x="13588553" y="7302499"/>
              <a:ext cx="1" cy="654980"/>
            </a:xfrm>
            <a:prstGeom prst="straightConnector1">
              <a:avLst/>
            </a:prstGeom>
            <a:noFill/>
            <a:ln cap="flat" cmpd="sng" w="12700">
              <a:solidFill>
                <a:srgbClr val="000000"/>
              </a:solidFill>
              <a:prstDash val="solid"/>
              <a:round/>
              <a:headEnd len="sm" w="sm" type="none"/>
              <a:tailEnd len="sm" w="sm" type="none"/>
            </a:ln>
          </p:spPr>
        </p:cxnSp>
        <p:cxnSp>
          <p:nvCxnSpPr>
            <p:cNvPr id="239" name="Google Shape;239;p14"/>
            <p:cNvCxnSpPr/>
            <p:nvPr/>
          </p:nvCxnSpPr>
          <p:spPr>
            <a:xfrm>
              <a:off x="16180377" y="7302499"/>
              <a:ext cx="1" cy="654980"/>
            </a:xfrm>
            <a:prstGeom prst="straightConnector1">
              <a:avLst/>
            </a:prstGeom>
            <a:noFill/>
            <a:ln cap="flat" cmpd="sng" w="12700">
              <a:solidFill>
                <a:srgbClr val="000000"/>
              </a:solidFill>
              <a:prstDash val="solid"/>
              <a:round/>
              <a:headEnd len="sm" w="sm" type="none"/>
              <a:tailEnd len="sm" w="sm" type="none"/>
            </a:ln>
          </p:spPr>
        </p:cxnSp>
        <p:cxnSp>
          <p:nvCxnSpPr>
            <p:cNvPr id="240" name="Google Shape;240;p14"/>
            <p:cNvCxnSpPr/>
            <p:nvPr/>
          </p:nvCxnSpPr>
          <p:spPr>
            <a:xfrm flipH="1">
              <a:off x="13588553" y="60706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241" name="Google Shape;241;p14"/>
            <p:cNvCxnSpPr/>
            <p:nvPr/>
          </p:nvCxnSpPr>
          <p:spPr>
            <a:xfrm>
              <a:off x="15699034" y="6057900"/>
              <a:ext cx="490067" cy="472763"/>
            </a:xfrm>
            <a:prstGeom prst="straightConnector1">
              <a:avLst/>
            </a:prstGeom>
            <a:noFill/>
            <a:ln cap="flat" cmpd="sng" w="12700">
              <a:solidFill>
                <a:srgbClr val="000000"/>
              </a:solidFill>
              <a:prstDash val="solid"/>
              <a:round/>
              <a:headEnd len="sm" w="sm" type="none"/>
              <a:tailEnd len="sm" w="sm" type="none"/>
            </a:ln>
          </p:spPr>
        </p:cxnSp>
        <p:sp>
          <p:nvSpPr>
            <p:cNvPr id="242" name="Google Shape;242;p14"/>
            <p:cNvSpPr txBox="1"/>
            <p:nvPr/>
          </p:nvSpPr>
          <p:spPr>
            <a:xfrm>
              <a:off x="1383868" y="19812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fib(3)</a:t>
              </a:r>
              <a:endParaRPr/>
            </a:p>
          </p:txBody>
        </p:sp>
        <p:cxnSp>
          <p:nvCxnSpPr>
            <p:cNvPr id="243" name="Google Shape;243;p14"/>
            <p:cNvCxnSpPr/>
            <p:nvPr/>
          </p:nvCxnSpPr>
          <p:spPr>
            <a:xfrm flipH="1">
              <a:off x="999702" y="2679700"/>
              <a:ext cx="479997" cy="463049"/>
            </a:xfrm>
            <a:prstGeom prst="straightConnector1">
              <a:avLst/>
            </a:prstGeom>
            <a:noFill/>
            <a:ln cap="flat" cmpd="sng" w="12700">
              <a:solidFill>
                <a:srgbClr val="000000"/>
              </a:solidFill>
              <a:prstDash val="solid"/>
              <a:round/>
              <a:headEnd len="sm" w="sm" type="none"/>
              <a:tailEnd len="sm" w="sm" type="none"/>
            </a:ln>
          </p:spPr>
        </p:cxnSp>
        <p:sp>
          <p:nvSpPr>
            <p:cNvPr id="244" name="Google Shape;244;p14"/>
            <p:cNvSpPr txBox="1"/>
            <p:nvPr/>
          </p:nvSpPr>
          <p:spPr>
            <a:xfrm>
              <a:off x="0" y="3238500"/>
              <a:ext cx="1855864"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fib(1)</a:t>
              </a:r>
              <a:endParaRPr/>
            </a:p>
          </p:txBody>
        </p:sp>
        <p:sp>
          <p:nvSpPr>
            <p:cNvPr id="245" name="Google Shape;245;p14"/>
            <p:cNvSpPr txBox="1"/>
            <p:nvPr/>
          </p:nvSpPr>
          <p:spPr>
            <a:xfrm>
              <a:off x="666468" y="4559300"/>
              <a:ext cx="518372"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1</a:t>
              </a:r>
              <a:endParaRPr/>
            </a:p>
          </p:txBody>
        </p:sp>
        <p:cxnSp>
          <p:nvCxnSpPr>
            <p:cNvPr id="246" name="Google Shape;246;p14"/>
            <p:cNvCxnSpPr/>
            <p:nvPr/>
          </p:nvCxnSpPr>
          <p:spPr>
            <a:xfrm flipH="1">
              <a:off x="962676" y="3911600"/>
              <a:ext cx="1" cy="654980"/>
            </a:xfrm>
            <a:prstGeom prst="straightConnector1">
              <a:avLst/>
            </a:prstGeom>
            <a:noFill/>
            <a:ln cap="flat" cmpd="sng" w="12700">
              <a:solidFill>
                <a:srgbClr val="000000"/>
              </a:solidFill>
              <a:prstDash val="solid"/>
              <a:round/>
              <a:headEnd len="sm" w="sm" type="none"/>
              <a:tailEnd len="sm" w="sm" type="none"/>
            </a:ln>
          </p:spPr>
        </p:cxnSp>
        <p:cxnSp>
          <p:nvCxnSpPr>
            <p:cNvPr id="247" name="Google Shape;247;p14"/>
            <p:cNvCxnSpPr/>
            <p:nvPr/>
          </p:nvCxnSpPr>
          <p:spPr>
            <a:xfrm flipH="1">
              <a:off x="999702" y="26797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248" name="Google Shape;248;p14"/>
            <p:cNvCxnSpPr/>
            <p:nvPr/>
          </p:nvCxnSpPr>
          <p:spPr>
            <a:xfrm>
              <a:off x="3295316" y="2667000"/>
              <a:ext cx="490067" cy="472763"/>
            </a:xfrm>
            <a:prstGeom prst="straightConnector1">
              <a:avLst/>
            </a:prstGeom>
            <a:noFill/>
            <a:ln cap="flat" cmpd="sng" w="12700">
              <a:solidFill>
                <a:srgbClr val="000000"/>
              </a:solidFill>
              <a:prstDash val="solid"/>
              <a:round/>
              <a:headEnd len="sm" w="sm" type="none"/>
              <a:tailEnd len="sm" w="sm" type="none"/>
            </a:ln>
          </p:spPr>
        </p:cxnSp>
        <p:sp>
          <p:nvSpPr>
            <p:cNvPr id="249" name="Google Shape;249;p14"/>
            <p:cNvSpPr txBox="1"/>
            <p:nvPr/>
          </p:nvSpPr>
          <p:spPr>
            <a:xfrm>
              <a:off x="2813977" y="32385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fib(2)</a:t>
              </a:r>
              <a:endParaRPr/>
            </a:p>
          </p:txBody>
        </p:sp>
        <p:sp>
          <p:nvSpPr>
            <p:cNvPr id="250" name="Google Shape;250;p14"/>
            <p:cNvSpPr txBox="1"/>
            <p:nvPr/>
          </p:nvSpPr>
          <p:spPr>
            <a:xfrm>
              <a:off x="1518067" y="4483100"/>
              <a:ext cx="1855864"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fib(0)</a:t>
              </a:r>
              <a:endParaRPr/>
            </a:p>
          </p:txBody>
        </p:sp>
        <p:sp>
          <p:nvSpPr>
            <p:cNvPr id="251" name="Google Shape;251;p14"/>
            <p:cNvSpPr txBox="1"/>
            <p:nvPr/>
          </p:nvSpPr>
          <p:spPr>
            <a:xfrm>
              <a:off x="4109889" y="4483100"/>
              <a:ext cx="1855865"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fib(1)</a:t>
              </a:r>
              <a:endParaRPr/>
            </a:p>
          </p:txBody>
        </p:sp>
        <p:sp>
          <p:nvSpPr>
            <p:cNvPr id="252" name="Google Shape;252;p14"/>
            <p:cNvSpPr txBox="1"/>
            <p:nvPr/>
          </p:nvSpPr>
          <p:spPr>
            <a:xfrm>
              <a:off x="2184536" y="5803900"/>
              <a:ext cx="518371"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0</a:t>
              </a:r>
              <a:endParaRPr/>
            </a:p>
          </p:txBody>
        </p:sp>
        <p:sp>
          <p:nvSpPr>
            <p:cNvPr id="253" name="Google Shape;253;p14"/>
            <p:cNvSpPr txBox="1"/>
            <p:nvPr/>
          </p:nvSpPr>
          <p:spPr>
            <a:xfrm>
              <a:off x="4776358" y="5803900"/>
              <a:ext cx="518371" cy="6477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A633"/>
                </a:buClr>
                <a:buSzPts val="3200"/>
                <a:buFont typeface="Arial"/>
                <a:buNone/>
              </a:pPr>
              <a:r>
                <a:rPr b="0" i="0" lang="en-US" sz="3200" u="none" cap="none" strike="noStrike">
                  <a:solidFill>
                    <a:srgbClr val="00A633"/>
                  </a:solidFill>
                  <a:latin typeface="Arial"/>
                  <a:ea typeface="Arial"/>
                  <a:cs typeface="Arial"/>
                  <a:sym typeface="Arial"/>
                </a:rPr>
                <a:t>1</a:t>
              </a:r>
              <a:endParaRPr/>
            </a:p>
          </p:txBody>
        </p:sp>
        <p:cxnSp>
          <p:nvCxnSpPr>
            <p:cNvPr id="254" name="Google Shape;254;p14"/>
            <p:cNvCxnSpPr/>
            <p:nvPr/>
          </p:nvCxnSpPr>
          <p:spPr>
            <a:xfrm>
              <a:off x="2480744" y="5168900"/>
              <a:ext cx="1" cy="654980"/>
            </a:xfrm>
            <a:prstGeom prst="straightConnector1">
              <a:avLst/>
            </a:prstGeom>
            <a:noFill/>
            <a:ln cap="flat" cmpd="sng" w="12700">
              <a:solidFill>
                <a:srgbClr val="000000"/>
              </a:solidFill>
              <a:prstDash val="solid"/>
              <a:round/>
              <a:headEnd len="sm" w="sm" type="none"/>
              <a:tailEnd len="sm" w="sm" type="none"/>
            </a:ln>
          </p:spPr>
        </p:cxnSp>
        <p:cxnSp>
          <p:nvCxnSpPr>
            <p:cNvPr id="255" name="Google Shape;255;p14"/>
            <p:cNvCxnSpPr/>
            <p:nvPr/>
          </p:nvCxnSpPr>
          <p:spPr>
            <a:xfrm>
              <a:off x="5072567" y="5168900"/>
              <a:ext cx="1" cy="654980"/>
            </a:xfrm>
            <a:prstGeom prst="straightConnector1">
              <a:avLst/>
            </a:prstGeom>
            <a:noFill/>
            <a:ln cap="flat" cmpd="sng" w="12700">
              <a:solidFill>
                <a:srgbClr val="000000"/>
              </a:solidFill>
              <a:prstDash val="solid"/>
              <a:round/>
              <a:headEnd len="sm" w="sm" type="none"/>
              <a:tailEnd len="sm" w="sm" type="none"/>
            </a:ln>
          </p:spPr>
        </p:cxnSp>
        <p:cxnSp>
          <p:nvCxnSpPr>
            <p:cNvPr id="256" name="Google Shape;256;p14"/>
            <p:cNvCxnSpPr/>
            <p:nvPr/>
          </p:nvCxnSpPr>
          <p:spPr>
            <a:xfrm flipH="1">
              <a:off x="2480744" y="3937000"/>
              <a:ext cx="479997" cy="463049"/>
            </a:xfrm>
            <a:prstGeom prst="straightConnector1">
              <a:avLst/>
            </a:prstGeom>
            <a:noFill/>
            <a:ln cap="flat" cmpd="sng" w="12700">
              <a:solidFill>
                <a:srgbClr val="000000"/>
              </a:solidFill>
              <a:prstDash val="solid"/>
              <a:round/>
              <a:headEnd len="sm" w="sm" type="none"/>
              <a:tailEnd len="sm" w="sm" type="none"/>
            </a:ln>
          </p:spPr>
        </p:cxnSp>
        <p:cxnSp>
          <p:nvCxnSpPr>
            <p:cNvPr id="257" name="Google Shape;257;p14"/>
            <p:cNvCxnSpPr/>
            <p:nvPr/>
          </p:nvCxnSpPr>
          <p:spPr>
            <a:xfrm>
              <a:off x="4591227" y="3911600"/>
              <a:ext cx="490067" cy="472763"/>
            </a:xfrm>
            <a:prstGeom prst="straightConnector1">
              <a:avLst/>
            </a:prstGeom>
            <a:noFill/>
            <a:ln cap="flat" cmpd="sng" w="12700">
              <a:solidFill>
                <a:srgbClr val="000000"/>
              </a:solidFill>
              <a:prstDash val="solid"/>
              <a:round/>
              <a:headEnd len="sm" w="sm" type="none"/>
              <a:tailEnd len="sm" w="sm" type="none"/>
            </a:ln>
          </p:spPr>
        </p:cxnSp>
      </p:grpSp>
      <p:sp>
        <p:nvSpPr>
          <p:cNvPr id="258" name="Google Shape;258;p14"/>
          <p:cNvSpPr txBox="1"/>
          <p:nvPr>
            <p:ph idx="1" type="body"/>
          </p:nvPr>
        </p:nvSpPr>
        <p:spPr>
          <a:xfrm>
            <a:off x="838200" y="2451100"/>
            <a:ext cx="22720300" cy="837548"/>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This process is highly repetitive; fib is called on the same argument multiple times</a:t>
            </a:r>
            <a:endParaRPr/>
          </a:p>
        </p:txBody>
      </p:sp>
      <p:sp>
        <p:nvSpPr>
          <p:cNvPr id="259" name="Google Shape;259;p14"/>
          <p:cNvSpPr txBox="1"/>
          <p:nvPr>
            <p:ph idx="12" type="sldNum"/>
          </p:nvPr>
        </p:nvSpPr>
        <p:spPr>
          <a:xfrm>
            <a:off x="23366245" y="13096875"/>
            <a:ext cx="223640"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sp>
        <p:nvSpPr>
          <p:cNvPr id="260" name="Google Shape;260;p14"/>
          <p:cNvSpPr txBox="1"/>
          <p:nvPr/>
        </p:nvSpPr>
        <p:spPr>
          <a:xfrm>
            <a:off x="1212850" y="11671300"/>
            <a:ext cx="21958300" cy="16764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(We will speed up this computation dramatically in a few weeks by remembering results)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5"/>
          <p:cNvSpPr txBox="1"/>
          <p:nvPr>
            <p:ph type="title"/>
          </p:nvPr>
        </p:nvSpPr>
        <p:spPr>
          <a:xfrm>
            <a:off x="1759215" y="2797969"/>
            <a:ext cx="20840701" cy="3898901"/>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rgbClr val="007DD6"/>
              </a:buClr>
              <a:buSzPts val="5200"/>
              <a:buFont typeface="Arial"/>
              <a:buNone/>
            </a:pPr>
            <a:r>
              <a:rPr lang="en-US" sz="5200"/>
              <a:t>Example: Counting Partitions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cxnSp>
        <p:nvCxnSpPr>
          <p:cNvPr id="270" name="Google Shape;270;p16"/>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271" name="Google Shape;271;p16"/>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272" name="Google Shape;272;p16"/>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Counting Partitions</a:t>
            </a:r>
            <a:endParaRPr/>
          </a:p>
        </p:txBody>
      </p:sp>
      <p:sp>
        <p:nvSpPr>
          <p:cNvPr id="273" name="Google Shape;273;p16"/>
          <p:cNvSpPr txBox="1"/>
          <p:nvPr>
            <p:ph idx="1" type="body"/>
          </p:nvPr>
        </p:nvSpPr>
        <p:spPr>
          <a:xfrm>
            <a:off x="838200" y="2451100"/>
            <a:ext cx="22720300" cy="9753600"/>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number of partitions of a positive integer n, using parts up to size m, is the number of ways in which n can be expressed as the sum of positive integer parts up to m in increasing order.</a:t>
            </a:r>
            <a:endParaRPr/>
          </a:p>
        </p:txBody>
      </p:sp>
      <p:sp>
        <p:nvSpPr>
          <p:cNvPr id="274" name="Google Shape;274;p16"/>
          <p:cNvSpPr txBox="1"/>
          <p:nvPr>
            <p:ph idx="12" type="sldNum"/>
          </p:nvPr>
        </p:nvSpPr>
        <p:spPr>
          <a:xfrm>
            <a:off x="23358705" y="13096875"/>
            <a:ext cx="238722"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sp>
        <p:nvSpPr>
          <p:cNvPr id="275" name="Google Shape;275;p16"/>
          <p:cNvSpPr txBox="1"/>
          <p:nvPr/>
        </p:nvSpPr>
        <p:spPr>
          <a:xfrm>
            <a:off x="9402802" y="4177456"/>
            <a:ext cx="5578396" cy="5842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count_partitions(6, 4)</a:t>
            </a:r>
            <a:endParaRPr/>
          </a:p>
        </p:txBody>
      </p:sp>
      <p:grpSp>
        <p:nvGrpSpPr>
          <p:cNvPr id="276" name="Google Shape;276;p16"/>
          <p:cNvGrpSpPr/>
          <p:nvPr/>
        </p:nvGrpSpPr>
        <p:grpSpPr>
          <a:xfrm>
            <a:off x="11963400" y="5854700"/>
            <a:ext cx="8978900" cy="464327"/>
            <a:chOff x="0" y="0"/>
            <a:chExt cx="8978900" cy="464326"/>
          </a:xfrm>
        </p:grpSpPr>
        <p:sp>
          <p:nvSpPr>
            <p:cNvPr id="277" name="Google Shape;277;p16"/>
            <p:cNvSpPr/>
            <p:nvPr/>
          </p:nvSpPr>
          <p:spPr>
            <a:xfrm>
              <a:off x="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78" name="Google Shape;278;p16"/>
            <p:cNvSpPr/>
            <p:nvPr/>
          </p:nvSpPr>
          <p:spPr>
            <a:xfrm>
              <a:off x="889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79" name="Google Shape;279;p16"/>
            <p:cNvSpPr/>
            <p:nvPr/>
          </p:nvSpPr>
          <p:spPr>
            <a:xfrm>
              <a:off x="5588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0" name="Google Shape;280;p16"/>
            <p:cNvSpPr/>
            <p:nvPr/>
          </p:nvSpPr>
          <p:spPr>
            <a:xfrm>
              <a:off x="6477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1" name="Google Shape;281;p16"/>
            <p:cNvSpPr/>
            <p:nvPr/>
          </p:nvSpPr>
          <p:spPr>
            <a:xfrm>
              <a:off x="7366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2" name="Google Shape;282;p16"/>
            <p:cNvSpPr/>
            <p:nvPr/>
          </p:nvSpPr>
          <p:spPr>
            <a:xfrm>
              <a:off x="8255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283" name="Google Shape;283;p16"/>
          <p:cNvGrpSpPr/>
          <p:nvPr/>
        </p:nvGrpSpPr>
        <p:grpSpPr>
          <a:xfrm>
            <a:off x="11963400" y="6633384"/>
            <a:ext cx="8978900" cy="464327"/>
            <a:chOff x="0" y="0"/>
            <a:chExt cx="8978900" cy="464326"/>
          </a:xfrm>
        </p:grpSpPr>
        <p:sp>
          <p:nvSpPr>
            <p:cNvPr id="284" name="Google Shape;284;p16"/>
            <p:cNvSpPr/>
            <p:nvPr/>
          </p:nvSpPr>
          <p:spPr>
            <a:xfrm>
              <a:off x="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5" name="Google Shape;285;p16"/>
            <p:cNvSpPr/>
            <p:nvPr/>
          </p:nvSpPr>
          <p:spPr>
            <a:xfrm>
              <a:off x="1651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6" name="Google Shape;286;p16"/>
            <p:cNvSpPr/>
            <p:nvPr/>
          </p:nvSpPr>
          <p:spPr>
            <a:xfrm>
              <a:off x="5588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7" name="Google Shape;287;p16"/>
            <p:cNvSpPr/>
            <p:nvPr/>
          </p:nvSpPr>
          <p:spPr>
            <a:xfrm>
              <a:off x="6477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8" name="Google Shape;288;p16"/>
            <p:cNvSpPr/>
            <p:nvPr/>
          </p:nvSpPr>
          <p:spPr>
            <a:xfrm>
              <a:off x="7366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89" name="Google Shape;289;p16"/>
            <p:cNvSpPr/>
            <p:nvPr/>
          </p:nvSpPr>
          <p:spPr>
            <a:xfrm>
              <a:off x="8255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290" name="Google Shape;290;p16"/>
          <p:cNvGrpSpPr/>
          <p:nvPr/>
        </p:nvGrpSpPr>
        <p:grpSpPr>
          <a:xfrm>
            <a:off x="11963400" y="7412069"/>
            <a:ext cx="8978900" cy="4729133"/>
            <a:chOff x="0" y="0"/>
            <a:chExt cx="8978900" cy="4729131"/>
          </a:xfrm>
        </p:grpSpPr>
        <p:sp>
          <p:nvSpPr>
            <p:cNvPr id="291" name="Google Shape;291;p16"/>
            <p:cNvSpPr/>
            <p:nvPr/>
          </p:nvSpPr>
          <p:spPr>
            <a:xfrm>
              <a:off x="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2" name="Google Shape;292;p16"/>
            <p:cNvSpPr/>
            <p:nvPr/>
          </p:nvSpPr>
          <p:spPr>
            <a:xfrm>
              <a:off x="889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3" name="Google Shape;293;p16"/>
            <p:cNvSpPr/>
            <p:nvPr/>
          </p:nvSpPr>
          <p:spPr>
            <a:xfrm>
              <a:off x="1778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4" name="Google Shape;294;p16"/>
            <p:cNvSpPr/>
            <p:nvPr/>
          </p:nvSpPr>
          <p:spPr>
            <a:xfrm>
              <a:off x="6477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5" name="Google Shape;295;p16"/>
            <p:cNvSpPr/>
            <p:nvPr/>
          </p:nvSpPr>
          <p:spPr>
            <a:xfrm>
              <a:off x="7366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6" name="Google Shape;296;p16"/>
            <p:cNvSpPr/>
            <p:nvPr/>
          </p:nvSpPr>
          <p:spPr>
            <a:xfrm>
              <a:off x="8255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7" name="Google Shape;297;p16"/>
            <p:cNvSpPr/>
            <p:nvPr/>
          </p:nvSpPr>
          <p:spPr>
            <a:xfrm>
              <a:off x="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8" name="Google Shape;298;p16"/>
            <p:cNvSpPr/>
            <p:nvPr/>
          </p:nvSpPr>
          <p:spPr>
            <a:xfrm>
              <a:off x="1651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99" name="Google Shape;299;p16"/>
            <p:cNvSpPr/>
            <p:nvPr/>
          </p:nvSpPr>
          <p:spPr>
            <a:xfrm>
              <a:off x="2540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0" name="Google Shape;300;p16"/>
            <p:cNvSpPr/>
            <p:nvPr/>
          </p:nvSpPr>
          <p:spPr>
            <a:xfrm>
              <a:off x="6477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1" name="Google Shape;301;p16"/>
            <p:cNvSpPr/>
            <p:nvPr/>
          </p:nvSpPr>
          <p:spPr>
            <a:xfrm>
              <a:off x="7366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2" name="Google Shape;302;p16"/>
            <p:cNvSpPr/>
            <p:nvPr/>
          </p:nvSpPr>
          <p:spPr>
            <a:xfrm>
              <a:off x="8255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3" name="Google Shape;303;p16"/>
            <p:cNvSpPr/>
            <p:nvPr/>
          </p:nvSpPr>
          <p:spPr>
            <a:xfrm>
              <a:off x="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4" name="Google Shape;304;p16"/>
            <p:cNvSpPr/>
            <p:nvPr/>
          </p:nvSpPr>
          <p:spPr>
            <a:xfrm>
              <a:off x="1651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5" name="Google Shape;305;p16"/>
            <p:cNvSpPr/>
            <p:nvPr/>
          </p:nvSpPr>
          <p:spPr>
            <a:xfrm>
              <a:off x="3302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6" name="Google Shape;306;p16"/>
            <p:cNvSpPr/>
            <p:nvPr/>
          </p:nvSpPr>
          <p:spPr>
            <a:xfrm>
              <a:off x="6477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7" name="Google Shape;307;p16"/>
            <p:cNvSpPr/>
            <p:nvPr/>
          </p:nvSpPr>
          <p:spPr>
            <a:xfrm>
              <a:off x="7366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8" name="Google Shape;308;p16"/>
            <p:cNvSpPr/>
            <p:nvPr/>
          </p:nvSpPr>
          <p:spPr>
            <a:xfrm>
              <a:off x="8255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09" name="Google Shape;309;p16"/>
            <p:cNvSpPr/>
            <p:nvPr/>
          </p:nvSpPr>
          <p:spPr>
            <a:xfrm>
              <a:off x="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0" name="Google Shape;310;p16"/>
            <p:cNvSpPr/>
            <p:nvPr/>
          </p:nvSpPr>
          <p:spPr>
            <a:xfrm>
              <a:off x="889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1" name="Google Shape;311;p16"/>
            <p:cNvSpPr/>
            <p:nvPr/>
          </p:nvSpPr>
          <p:spPr>
            <a:xfrm>
              <a:off x="4064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2" name="Google Shape;312;p16"/>
            <p:cNvSpPr/>
            <p:nvPr/>
          </p:nvSpPr>
          <p:spPr>
            <a:xfrm>
              <a:off x="4953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3" name="Google Shape;313;p16"/>
            <p:cNvSpPr/>
            <p:nvPr/>
          </p:nvSpPr>
          <p:spPr>
            <a:xfrm>
              <a:off x="7366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4" name="Google Shape;314;p16"/>
            <p:cNvSpPr/>
            <p:nvPr/>
          </p:nvSpPr>
          <p:spPr>
            <a:xfrm>
              <a:off x="8255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5" name="Google Shape;315;p16"/>
            <p:cNvSpPr/>
            <p:nvPr/>
          </p:nvSpPr>
          <p:spPr>
            <a:xfrm>
              <a:off x="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6" name="Google Shape;316;p16"/>
            <p:cNvSpPr/>
            <p:nvPr/>
          </p:nvSpPr>
          <p:spPr>
            <a:xfrm>
              <a:off x="1651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7" name="Google Shape;317;p16"/>
            <p:cNvSpPr/>
            <p:nvPr/>
          </p:nvSpPr>
          <p:spPr>
            <a:xfrm>
              <a:off x="4064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8" name="Google Shape;318;p16"/>
            <p:cNvSpPr/>
            <p:nvPr/>
          </p:nvSpPr>
          <p:spPr>
            <a:xfrm>
              <a:off x="4953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19" name="Google Shape;319;p16"/>
            <p:cNvSpPr/>
            <p:nvPr/>
          </p:nvSpPr>
          <p:spPr>
            <a:xfrm>
              <a:off x="7366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0" name="Google Shape;320;p16"/>
            <p:cNvSpPr/>
            <p:nvPr/>
          </p:nvSpPr>
          <p:spPr>
            <a:xfrm>
              <a:off x="8255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1" name="Google Shape;321;p16"/>
            <p:cNvSpPr/>
            <p:nvPr/>
          </p:nvSpPr>
          <p:spPr>
            <a:xfrm>
              <a:off x="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2" name="Google Shape;322;p16"/>
            <p:cNvSpPr/>
            <p:nvPr/>
          </p:nvSpPr>
          <p:spPr>
            <a:xfrm>
              <a:off x="1651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3" name="Google Shape;323;p16"/>
            <p:cNvSpPr/>
            <p:nvPr/>
          </p:nvSpPr>
          <p:spPr>
            <a:xfrm>
              <a:off x="3302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4" name="Google Shape;324;p16"/>
            <p:cNvSpPr/>
            <p:nvPr/>
          </p:nvSpPr>
          <p:spPr>
            <a:xfrm>
              <a:off x="4953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5" name="Google Shape;325;p16"/>
            <p:cNvSpPr/>
            <p:nvPr/>
          </p:nvSpPr>
          <p:spPr>
            <a:xfrm>
              <a:off x="7366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6" name="Google Shape;326;p16"/>
            <p:cNvSpPr/>
            <p:nvPr/>
          </p:nvSpPr>
          <p:spPr>
            <a:xfrm>
              <a:off x="8255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7" name="Google Shape;327;p16"/>
            <p:cNvSpPr/>
            <p:nvPr/>
          </p:nvSpPr>
          <p:spPr>
            <a:xfrm>
              <a:off x="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8" name="Google Shape;328;p16"/>
            <p:cNvSpPr/>
            <p:nvPr/>
          </p:nvSpPr>
          <p:spPr>
            <a:xfrm>
              <a:off x="1651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29" name="Google Shape;329;p16"/>
            <p:cNvSpPr/>
            <p:nvPr/>
          </p:nvSpPr>
          <p:spPr>
            <a:xfrm>
              <a:off x="3302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30" name="Google Shape;330;p16"/>
            <p:cNvSpPr/>
            <p:nvPr/>
          </p:nvSpPr>
          <p:spPr>
            <a:xfrm>
              <a:off x="4953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31" name="Google Shape;331;p16"/>
            <p:cNvSpPr/>
            <p:nvPr/>
          </p:nvSpPr>
          <p:spPr>
            <a:xfrm>
              <a:off x="6604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32" name="Google Shape;332;p16"/>
            <p:cNvSpPr/>
            <p:nvPr/>
          </p:nvSpPr>
          <p:spPr>
            <a:xfrm>
              <a:off x="8255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333" name="Google Shape;333;p16"/>
          <p:cNvGrpSpPr/>
          <p:nvPr/>
        </p:nvGrpSpPr>
        <p:grpSpPr>
          <a:xfrm>
            <a:off x="3401516" y="5803900"/>
            <a:ext cx="6312418" cy="6400800"/>
            <a:chOff x="0" y="0"/>
            <a:chExt cx="6312416" cy="6400800"/>
          </a:xfrm>
        </p:grpSpPr>
        <p:sp>
          <p:nvSpPr>
            <p:cNvPr id="334" name="Google Shape;334;p16"/>
            <p:cNvSpPr txBox="1"/>
            <p:nvPr/>
          </p:nvSpPr>
          <p:spPr>
            <a:xfrm>
              <a:off x="0" y="1549400"/>
              <a:ext cx="2397641"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3 + 3 = 6</a:t>
              </a:r>
              <a:endParaRPr/>
            </a:p>
          </p:txBody>
        </p:sp>
        <p:sp>
          <p:nvSpPr>
            <p:cNvPr id="335" name="Google Shape;335;p16"/>
            <p:cNvSpPr txBox="1"/>
            <p:nvPr/>
          </p:nvSpPr>
          <p:spPr>
            <a:xfrm>
              <a:off x="0" y="4419600"/>
              <a:ext cx="4355029"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+ 1 + 2 + 2 = 6</a:t>
              </a:r>
              <a:endParaRPr/>
            </a:p>
          </p:txBody>
        </p:sp>
        <p:sp>
          <p:nvSpPr>
            <p:cNvPr id="336" name="Google Shape;336;p16"/>
            <p:cNvSpPr txBox="1"/>
            <p:nvPr/>
          </p:nvSpPr>
          <p:spPr>
            <a:xfrm>
              <a:off x="0" y="0"/>
              <a:ext cx="2397641"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2 + 4 = 6</a:t>
              </a:r>
              <a:endParaRPr/>
            </a:p>
          </p:txBody>
        </p:sp>
        <p:sp>
          <p:nvSpPr>
            <p:cNvPr id="337" name="Google Shape;337;p16"/>
            <p:cNvSpPr txBox="1"/>
            <p:nvPr/>
          </p:nvSpPr>
          <p:spPr>
            <a:xfrm>
              <a:off x="0" y="774700"/>
              <a:ext cx="3376335"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+ 1 + 4 = 6</a:t>
              </a:r>
              <a:endParaRPr/>
            </a:p>
          </p:txBody>
        </p:sp>
        <p:sp>
          <p:nvSpPr>
            <p:cNvPr id="338" name="Google Shape;338;p16"/>
            <p:cNvSpPr txBox="1"/>
            <p:nvPr/>
          </p:nvSpPr>
          <p:spPr>
            <a:xfrm>
              <a:off x="0" y="2336800"/>
              <a:ext cx="3376335"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+ 2 + 3 = 6</a:t>
              </a:r>
              <a:endParaRPr/>
            </a:p>
          </p:txBody>
        </p:sp>
        <p:sp>
          <p:nvSpPr>
            <p:cNvPr id="339" name="Google Shape;339;p16"/>
            <p:cNvSpPr txBox="1"/>
            <p:nvPr/>
          </p:nvSpPr>
          <p:spPr>
            <a:xfrm>
              <a:off x="0" y="3022600"/>
              <a:ext cx="4355029"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+ 1 + 1 + 3 = 6</a:t>
              </a:r>
              <a:endParaRPr/>
            </a:p>
          </p:txBody>
        </p:sp>
        <p:sp>
          <p:nvSpPr>
            <p:cNvPr id="340" name="Google Shape;340;p16"/>
            <p:cNvSpPr txBox="1"/>
            <p:nvPr/>
          </p:nvSpPr>
          <p:spPr>
            <a:xfrm>
              <a:off x="0" y="3721100"/>
              <a:ext cx="3376335"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2 + 2 + 2 = 6</a:t>
              </a:r>
              <a:endParaRPr/>
            </a:p>
          </p:txBody>
        </p:sp>
        <p:sp>
          <p:nvSpPr>
            <p:cNvPr id="341" name="Google Shape;341;p16"/>
            <p:cNvSpPr txBox="1"/>
            <p:nvPr/>
          </p:nvSpPr>
          <p:spPr>
            <a:xfrm>
              <a:off x="0" y="5118100"/>
              <a:ext cx="5333723"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+ 1 + 1 + 1 + 2 = 6</a:t>
              </a:r>
              <a:endParaRPr/>
            </a:p>
          </p:txBody>
        </p:sp>
        <p:sp>
          <p:nvSpPr>
            <p:cNvPr id="342" name="Google Shape;342;p16"/>
            <p:cNvSpPr txBox="1"/>
            <p:nvPr/>
          </p:nvSpPr>
          <p:spPr>
            <a:xfrm>
              <a:off x="0" y="5816600"/>
              <a:ext cx="6312416"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+ 1 + 1 + 1 + 1 + 1 = 6</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cxnSp>
        <p:nvCxnSpPr>
          <p:cNvPr id="347" name="Google Shape;347;p17"/>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348" name="Google Shape;348;p17"/>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349" name="Google Shape;349;p17"/>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Counting Partitions</a:t>
            </a:r>
            <a:endParaRPr/>
          </a:p>
        </p:txBody>
      </p:sp>
      <p:sp>
        <p:nvSpPr>
          <p:cNvPr id="350" name="Google Shape;350;p17"/>
          <p:cNvSpPr txBox="1"/>
          <p:nvPr>
            <p:ph idx="1" type="body"/>
          </p:nvPr>
        </p:nvSpPr>
        <p:spPr>
          <a:xfrm>
            <a:off x="838200" y="2451100"/>
            <a:ext cx="22720300" cy="9753600"/>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number of partitions of a positive integer n, using parts up to size m, is the number of ways in which n can be expressed as the sum of positive integer parts up to m in non-decreasing order.</a:t>
            </a:r>
            <a:endParaRPr/>
          </a:p>
        </p:txBody>
      </p:sp>
      <p:sp>
        <p:nvSpPr>
          <p:cNvPr id="351" name="Google Shape;351;p17"/>
          <p:cNvSpPr txBox="1"/>
          <p:nvPr>
            <p:ph idx="12" type="sldNum"/>
          </p:nvPr>
        </p:nvSpPr>
        <p:spPr>
          <a:xfrm>
            <a:off x="23358705" y="13096875"/>
            <a:ext cx="238722"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grpSp>
        <p:nvGrpSpPr>
          <p:cNvPr id="352" name="Google Shape;352;p17"/>
          <p:cNvGrpSpPr/>
          <p:nvPr/>
        </p:nvGrpSpPr>
        <p:grpSpPr>
          <a:xfrm>
            <a:off x="11963400" y="5854700"/>
            <a:ext cx="8978900" cy="464327"/>
            <a:chOff x="0" y="0"/>
            <a:chExt cx="8978900" cy="464326"/>
          </a:xfrm>
        </p:grpSpPr>
        <p:sp>
          <p:nvSpPr>
            <p:cNvPr id="353" name="Google Shape;353;p17"/>
            <p:cNvSpPr/>
            <p:nvPr/>
          </p:nvSpPr>
          <p:spPr>
            <a:xfrm>
              <a:off x="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54" name="Google Shape;354;p17"/>
            <p:cNvSpPr/>
            <p:nvPr/>
          </p:nvSpPr>
          <p:spPr>
            <a:xfrm>
              <a:off x="889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55" name="Google Shape;355;p17"/>
            <p:cNvSpPr/>
            <p:nvPr/>
          </p:nvSpPr>
          <p:spPr>
            <a:xfrm>
              <a:off x="5588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56" name="Google Shape;356;p17"/>
            <p:cNvSpPr/>
            <p:nvPr/>
          </p:nvSpPr>
          <p:spPr>
            <a:xfrm>
              <a:off x="6477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57" name="Google Shape;357;p17"/>
            <p:cNvSpPr/>
            <p:nvPr/>
          </p:nvSpPr>
          <p:spPr>
            <a:xfrm>
              <a:off x="7366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58" name="Google Shape;358;p17"/>
            <p:cNvSpPr/>
            <p:nvPr/>
          </p:nvSpPr>
          <p:spPr>
            <a:xfrm>
              <a:off x="8255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359" name="Google Shape;359;p17"/>
          <p:cNvGrpSpPr/>
          <p:nvPr/>
        </p:nvGrpSpPr>
        <p:grpSpPr>
          <a:xfrm>
            <a:off x="11963400" y="6633384"/>
            <a:ext cx="8978900" cy="464327"/>
            <a:chOff x="0" y="0"/>
            <a:chExt cx="8978900" cy="464326"/>
          </a:xfrm>
        </p:grpSpPr>
        <p:sp>
          <p:nvSpPr>
            <p:cNvPr id="360" name="Google Shape;360;p17"/>
            <p:cNvSpPr/>
            <p:nvPr/>
          </p:nvSpPr>
          <p:spPr>
            <a:xfrm>
              <a:off x="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1" name="Google Shape;361;p17"/>
            <p:cNvSpPr/>
            <p:nvPr/>
          </p:nvSpPr>
          <p:spPr>
            <a:xfrm>
              <a:off x="1651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2" name="Google Shape;362;p17"/>
            <p:cNvSpPr/>
            <p:nvPr/>
          </p:nvSpPr>
          <p:spPr>
            <a:xfrm>
              <a:off x="5588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3" name="Google Shape;363;p17"/>
            <p:cNvSpPr/>
            <p:nvPr/>
          </p:nvSpPr>
          <p:spPr>
            <a:xfrm>
              <a:off x="6477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4" name="Google Shape;364;p17"/>
            <p:cNvSpPr/>
            <p:nvPr/>
          </p:nvSpPr>
          <p:spPr>
            <a:xfrm>
              <a:off x="7366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5" name="Google Shape;365;p17"/>
            <p:cNvSpPr/>
            <p:nvPr/>
          </p:nvSpPr>
          <p:spPr>
            <a:xfrm>
              <a:off x="8255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366" name="Google Shape;366;p17"/>
          <p:cNvGrpSpPr/>
          <p:nvPr/>
        </p:nvGrpSpPr>
        <p:grpSpPr>
          <a:xfrm>
            <a:off x="11963400" y="7412069"/>
            <a:ext cx="8978900" cy="4729133"/>
            <a:chOff x="0" y="0"/>
            <a:chExt cx="8978900" cy="4729131"/>
          </a:xfrm>
        </p:grpSpPr>
        <p:sp>
          <p:nvSpPr>
            <p:cNvPr id="367" name="Google Shape;367;p17"/>
            <p:cNvSpPr/>
            <p:nvPr/>
          </p:nvSpPr>
          <p:spPr>
            <a:xfrm>
              <a:off x="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8" name="Google Shape;368;p17"/>
            <p:cNvSpPr/>
            <p:nvPr/>
          </p:nvSpPr>
          <p:spPr>
            <a:xfrm>
              <a:off x="889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69" name="Google Shape;369;p17"/>
            <p:cNvSpPr/>
            <p:nvPr/>
          </p:nvSpPr>
          <p:spPr>
            <a:xfrm>
              <a:off x="1778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0" name="Google Shape;370;p17"/>
            <p:cNvSpPr/>
            <p:nvPr/>
          </p:nvSpPr>
          <p:spPr>
            <a:xfrm>
              <a:off x="6477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1" name="Google Shape;371;p17"/>
            <p:cNvSpPr/>
            <p:nvPr/>
          </p:nvSpPr>
          <p:spPr>
            <a:xfrm>
              <a:off x="7366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2" name="Google Shape;372;p17"/>
            <p:cNvSpPr/>
            <p:nvPr/>
          </p:nvSpPr>
          <p:spPr>
            <a:xfrm>
              <a:off x="8255000" y="0"/>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3" name="Google Shape;373;p17"/>
            <p:cNvSpPr/>
            <p:nvPr/>
          </p:nvSpPr>
          <p:spPr>
            <a:xfrm>
              <a:off x="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4" name="Google Shape;374;p17"/>
            <p:cNvSpPr/>
            <p:nvPr/>
          </p:nvSpPr>
          <p:spPr>
            <a:xfrm>
              <a:off x="1651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5" name="Google Shape;375;p17"/>
            <p:cNvSpPr/>
            <p:nvPr/>
          </p:nvSpPr>
          <p:spPr>
            <a:xfrm>
              <a:off x="2540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6" name="Google Shape;376;p17"/>
            <p:cNvSpPr/>
            <p:nvPr/>
          </p:nvSpPr>
          <p:spPr>
            <a:xfrm>
              <a:off x="6477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7" name="Google Shape;377;p17"/>
            <p:cNvSpPr/>
            <p:nvPr/>
          </p:nvSpPr>
          <p:spPr>
            <a:xfrm>
              <a:off x="7366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8" name="Google Shape;378;p17"/>
            <p:cNvSpPr/>
            <p:nvPr/>
          </p:nvSpPr>
          <p:spPr>
            <a:xfrm>
              <a:off x="8255000" y="77868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79" name="Google Shape;379;p17"/>
            <p:cNvSpPr/>
            <p:nvPr/>
          </p:nvSpPr>
          <p:spPr>
            <a:xfrm>
              <a:off x="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0" name="Google Shape;380;p17"/>
            <p:cNvSpPr/>
            <p:nvPr/>
          </p:nvSpPr>
          <p:spPr>
            <a:xfrm>
              <a:off x="1651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1" name="Google Shape;381;p17"/>
            <p:cNvSpPr/>
            <p:nvPr/>
          </p:nvSpPr>
          <p:spPr>
            <a:xfrm>
              <a:off x="3302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2" name="Google Shape;382;p17"/>
            <p:cNvSpPr/>
            <p:nvPr/>
          </p:nvSpPr>
          <p:spPr>
            <a:xfrm>
              <a:off x="6477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3" name="Google Shape;383;p17"/>
            <p:cNvSpPr/>
            <p:nvPr/>
          </p:nvSpPr>
          <p:spPr>
            <a:xfrm>
              <a:off x="7366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4" name="Google Shape;384;p17"/>
            <p:cNvSpPr/>
            <p:nvPr/>
          </p:nvSpPr>
          <p:spPr>
            <a:xfrm>
              <a:off x="8255000" y="1475909"/>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5" name="Google Shape;385;p17"/>
            <p:cNvSpPr/>
            <p:nvPr/>
          </p:nvSpPr>
          <p:spPr>
            <a:xfrm>
              <a:off x="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6" name="Google Shape;386;p17"/>
            <p:cNvSpPr/>
            <p:nvPr/>
          </p:nvSpPr>
          <p:spPr>
            <a:xfrm>
              <a:off x="889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7" name="Google Shape;387;p17"/>
            <p:cNvSpPr/>
            <p:nvPr/>
          </p:nvSpPr>
          <p:spPr>
            <a:xfrm>
              <a:off x="4064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8" name="Google Shape;388;p17"/>
            <p:cNvSpPr/>
            <p:nvPr/>
          </p:nvSpPr>
          <p:spPr>
            <a:xfrm>
              <a:off x="4953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89" name="Google Shape;389;p17"/>
            <p:cNvSpPr/>
            <p:nvPr/>
          </p:nvSpPr>
          <p:spPr>
            <a:xfrm>
              <a:off x="7366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0" name="Google Shape;390;p17"/>
            <p:cNvSpPr/>
            <p:nvPr/>
          </p:nvSpPr>
          <p:spPr>
            <a:xfrm>
              <a:off x="8255000" y="2173133"/>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1" name="Google Shape;391;p17"/>
            <p:cNvSpPr/>
            <p:nvPr/>
          </p:nvSpPr>
          <p:spPr>
            <a:xfrm>
              <a:off x="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2" name="Google Shape;392;p17"/>
            <p:cNvSpPr/>
            <p:nvPr/>
          </p:nvSpPr>
          <p:spPr>
            <a:xfrm>
              <a:off x="1651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3" name="Google Shape;393;p17"/>
            <p:cNvSpPr/>
            <p:nvPr/>
          </p:nvSpPr>
          <p:spPr>
            <a:xfrm>
              <a:off x="4064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4" name="Google Shape;394;p17"/>
            <p:cNvSpPr/>
            <p:nvPr/>
          </p:nvSpPr>
          <p:spPr>
            <a:xfrm>
              <a:off x="4953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5" name="Google Shape;395;p17"/>
            <p:cNvSpPr/>
            <p:nvPr/>
          </p:nvSpPr>
          <p:spPr>
            <a:xfrm>
              <a:off x="7366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6" name="Google Shape;396;p17"/>
            <p:cNvSpPr/>
            <p:nvPr/>
          </p:nvSpPr>
          <p:spPr>
            <a:xfrm>
              <a:off x="8255000" y="2870357"/>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7" name="Google Shape;397;p17"/>
            <p:cNvSpPr/>
            <p:nvPr/>
          </p:nvSpPr>
          <p:spPr>
            <a:xfrm>
              <a:off x="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8" name="Google Shape;398;p17"/>
            <p:cNvSpPr/>
            <p:nvPr/>
          </p:nvSpPr>
          <p:spPr>
            <a:xfrm>
              <a:off x="1651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399" name="Google Shape;399;p17"/>
            <p:cNvSpPr/>
            <p:nvPr/>
          </p:nvSpPr>
          <p:spPr>
            <a:xfrm>
              <a:off x="3302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0" name="Google Shape;400;p17"/>
            <p:cNvSpPr/>
            <p:nvPr/>
          </p:nvSpPr>
          <p:spPr>
            <a:xfrm>
              <a:off x="4953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1" name="Google Shape;401;p17"/>
            <p:cNvSpPr/>
            <p:nvPr/>
          </p:nvSpPr>
          <p:spPr>
            <a:xfrm>
              <a:off x="7366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2" name="Google Shape;402;p17"/>
            <p:cNvSpPr/>
            <p:nvPr/>
          </p:nvSpPr>
          <p:spPr>
            <a:xfrm>
              <a:off x="8255000" y="3567581"/>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3" name="Google Shape;403;p17"/>
            <p:cNvSpPr/>
            <p:nvPr/>
          </p:nvSpPr>
          <p:spPr>
            <a:xfrm>
              <a:off x="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4" name="Google Shape;404;p17"/>
            <p:cNvSpPr/>
            <p:nvPr/>
          </p:nvSpPr>
          <p:spPr>
            <a:xfrm>
              <a:off x="1651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5" name="Google Shape;405;p17"/>
            <p:cNvSpPr/>
            <p:nvPr/>
          </p:nvSpPr>
          <p:spPr>
            <a:xfrm>
              <a:off x="3302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6" name="Google Shape;406;p17"/>
            <p:cNvSpPr/>
            <p:nvPr/>
          </p:nvSpPr>
          <p:spPr>
            <a:xfrm>
              <a:off x="4953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7" name="Google Shape;407;p17"/>
            <p:cNvSpPr/>
            <p:nvPr/>
          </p:nvSpPr>
          <p:spPr>
            <a:xfrm>
              <a:off x="6604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08" name="Google Shape;408;p17"/>
            <p:cNvSpPr/>
            <p:nvPr/>
          </p:nvSpPr>
          <p:spPr>
            <a:xfrm>
              <a:off x="8255000" y="4264805"/>
              <a:ext cx="723900" cy="464326"/>
            </a:xfrm>
            <a:prstGeom prst="roundRect">
              <a:avLst>
                <a:gd fmla="val 45664" name="adj"/>
              </a:avLst>
            </a:prstGeom>
            <a:solidFill>
              <a:srgbClr val="4575B4"/>
            </a:solidFill>
            <a:ln cap="flat" cmpd="sng" w="76200">
              <a:solidFill>
                <a:srgbClr val="74ADD1"/>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sp>
        <p:nvSpPr>
          <p:cNvPr id="409" name="Google Shape;409;p17"/>
          <p:cNvSpPr txBox="1"/>
          <p:nvPr/>
        </p:nvSpPr>
        <p:spPr>
          <a:xfrm>
            <a:off x="1219200" y="5257800"/>
            <a:ext cx="8496300" cy="7556500"/>
          </a:xfrm>
          <a:prstGeom prst="rect">
            <a:avLst/>
          </a:prstGeom>
          <a:noFill/>
          <a:ln>
            <a:noFill/>
          </a:ln>
        </p:spPr>
        <p:txBody>
          <a:bodyPr anchorCtr="0" anchor="ctr" bIns="50800" lIns="50800" spcFirstLastPara="1" rIns="50800" wrap="square" tIns="50800">
            <a:noAutofit/>
          </a:bodyPr>
          <a:lstStyle/>
          <a:p>
            <a:pPr indent="-228600" lvl="0" marL="228600" marR="8128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Recursive decomposition: finding simpler instances of the problem.</a:t>
            </a:r>
            <a:endParaRPr/>
          </a:p>
          <a:p>
            <a:pPr indent="-228600" lvl="0" marL="2286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Explore two possibilities:</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Use at least one 4</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Don't use any 4</a:t>
            </a:r>
            <a:endParaRPr/>
          </a:p>
          <a:p>
            <a:pPr indent="-228600" lvl="0" marL="2286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Solve two simpler problems:</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count_partitions(2, 4)</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count_partitions(6, 3)</a:t>
            </a:r>
            <a:endParaRPr/>
          </a:p>
          <a:p>
            <a:pPr indent="-228600" lvl="0" marL="2286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Tree recursion often involves exploring different choices.</a:t>
            </a:r>
            <a:endParaRPr/>
          </a:p>
        </p:txBody>
      </p:sp>
      <p:cxnSp>
        <p:nvCxnSpPr>
          <p:cNvPr id="410" name="Google Shape;410;p17"/>
          <p:cNvCxnSpPr/>
          <p:nvPr/>
        </p:nvCxnSpPr>
        <p:spPr>
          <a:xfrm>
            <a:off x="11450538" y="7249616"/>
            <a:ext cx="9854717" cy="3"/>
          </a:xfrm>
          <a:prstGeom prst="straightConnector1">
            <a:avLst/>
          </a:prstGeom>
          <a:noFill/>
          <a:ln cap="flat" cmpd="sng" w="50800">
            <a:solidFill>
              <a:srgbClr val="E1D331"/>
            </a:solidFill>
            <a:prstDash val="solid"/>
            <a:round/>
            <a:headEnd len="sm" w="sm" type="none"/>
            <a:tailEnd len="sm" w="sm" type="none"/>
          </a:ln>
        </p:spPr>
      </p:cxnSp>
      <p:cxnSp>
        <p:nvCxnSpPr>
          <p:cNvPr id="411" name="Google Shape;411;p17"/>
          <p:cNvCxnSpPr/>
          <p:nvPr/>
        </p:nvCxnSpPr>
        <p:spPr>
          <a:xfrm flipH="1" rot="10800000">
            <a:off x="17348198" y="5772125"/>
            <a:ext cx="1" cy="1479575"/>
          </a:xfrm>
          <a:prstGeom prst="straightConnector1">
            <a:avLst/>
          </a:prstGeom>
          <a:noFill/>
          <a:ln cap="flat" cmpd="sng" w="50800">
            <a:solidFill>
              <a:srgbClr val="E1D331"/>
            </a:solidFill>
            <a:prstDash val="dashDot"/>
            <a:round/>
            <a:headEnd len="sm" w="sm" type="none"/>
            <a:tailEnd len="sm" w="sm" type="none"/>
          </a:ln>
        </p:spPr>
      </p:cxnSp>
      <p:grpSp>
        <p:nvGrpSpPr>
          <p:cNvPr id="412" name="Google Shape;412;p17"/>
          <p:cNvGrpSpPr/>
          <p:nvPr/>
        </p:nvGrpSpPr>
        <p:grpSpPr>
          <a:xfrm>
            <a:off x="11919046" y="7466050"/>
            <a:ext cx="9010072" cy="1995456"/>
            <a:chOff x="0" y="0"/>
            <a:chExt cx="9010071" cy="1995455"/>
          </a:xfrm>
        </p:grpSpPr>
        <p:cxnSp>
          <p:nvCxnSpPr>
            <p:cNvPr id="413" name="Google Shape;413;p17"/>
            <p:cNvCxnSpPr/>
            <p:nvPr/>
          </p:nvCxnSpPr>
          <p:spPr>
            <a:xfrm>
              <a:off x="0" y="1995451"/>
              <a:ext cx="9010071" cy="4"/>
            </a:xfrm>
            <a:prstGeom prst="straightConnector1">
              <a:avLst/>
            </a:prstGeom>
            <a:noFill/>
            <a:ln cap="flat" cmpd="sng" w="50800">
              <a:solidFill>
                <a:srgbClr val="E1D331"/>
              </a:solidFill>
              <a:prstDash val="solid"/>
              <a:round/>
              <a:headEnd len="sm" w="sm" type="none"/>
              <a:tailEnd len="sm" w="sm" type="none"/>
            </a:ln>
          </p:spPr>
        </p:cxnSp>
        <p:cxnSp>
          <p:nvCxnSpPr>
            <p:cNvPr id="414" name="Google Shape;414;p17"/>
            <p:cNvCxnSpPr/>
            <p:nvPr/>
          </p:nvCxnSpPr>
          <p:spPr>
            <a:xfrm flipH="1" rot="10800000">
              <a:off x="6368953" y="0"/>
              <a:ext cx="1" cy="1989125"/>
            </a:xfrm>
            <a:prstGeom prst="straightConnector1">
              <a:avLst/>
            </a:prstGeom>
            <a:noFill/>
            <a:ln cap="flat" cmpd="sng" w="50800">
              <a:solidFill>
                <a:srgbClr val="E1D331"/>
              </a:solidFill>
              <a:prstDash val="dashDot"/>
              <a:round/>
              <a:headEnd len="sm" w="sm" type="none"/>
              <a:tailEnd len="sm" w="sm" type="none"/>
            </a:ln>
          </p:spPr>
        </p:cxnSp>
      </p:grpSp>
      <p:grpSp>
        <p:nvGrpSpPr>
          <p:cNvPr id="415" name="Google Shape;415;p17"/>
          <p:cNvGrpSpPr/>
          <p:nvPr/>
        </p:nvGrpSpPr>
        <p:grpSpPr>
          <a:xfrm>
            <a:off x="11925300" y="9563100"/>
            <a:ext cx="9010072" cy="1993904"/>
            <a:chOff x="0" y="0"/>
            <a:chExt cx="9010071" cy="1993903"/>
          </a:xfrm>
        </p:grpSpPr>
        <p:cxnSp>
          <p:nvCxnSpPr>
            <p:cNvPr id="416" name="Google Shape;416;p17"/>
            <p:cNvCxnSpPr/>
            <p:nvPr/>
          </p:nvCxnSpPr>
          <p:spPr>
            <a:xfrm>
              <a:off x="0" y="1993900"/>
              <a:ext cx="9010071" cy="3"/>
            </a:xfrm>
            <a:prstGeom prst="straightConnector1">
              <a:avLst/>
            </a:prstGeom>
            <a:noFill/>
            <a:ln cap="flat" cmpd="sng" w="50800">
              <a:solidFill>
                <a:srgbClr val="E1D331"/>
              </a:solidFill>
              <a:prstDash val="solid"/>
              <a:round/>
              <a:headEnd len="sm" w="sm" type="none"/>
              <a:tailEnd len="sm" w="sm" type="none"/>
            </a:ln>
          </p:spPr>
        </p:cxnSp>
        <p:cxnSp>
          <p:nvCxnSpPr>
            <p:cNvPr id="417" name="Google Shape;417;p17"/>
            <p:cNvCxnSpPr/>
            <p:nvPr/>
          </p:nvCxnSpPr>
          <p:spPr>
            <a:xfrm rot="10800000">
              <a:off x="7251700" y="0"/>
              <a:ext cx="0" cy="1989125"/>
            </a:xfrm>
            <a:prstGeom prst="straightConnector1">
              <a:avLst/>
            </a:prstGeom>
            <a:noFill/>
            <a:ln cap="flat" cmpd="sng" w="50800">
              <a:solidFill>
                <a:srgbClr val="E1D331"/>
              </a:solidFill>
              <a:prstDash val="dashDot"/>
              <a:round/>
              <a:headEnd len="sm" w="sm" type="none"/>
              <a:tailEnd len="sm" w="sm" type="none"/>
            </a:ln>
          </p:spPr>
        </p:cxnSp>
      </p:grpSp>
      <p:grpSp>
        <p:nvGrpSpPr>
          <p:cNvPr id="418" name="Google Shape;418;p17"/>
          <p:cNvGrpSpPr/>
          <p:nvPr/>
        </p:nvGrpSpPr>
        <p:grpSpPr>
          <a:xfrm>
            <a:off x="11925300" y="9589487"/>
            <a:ext cx="5718077" cy="1293400"/>
            <a:chOff x="0" y="0"/>
            <a:chExt cx="5718076" cy="1293398"/>
          </a:xfrm>
        </p:grpSpPr>
        <p:cxnSp>
          <p:nvCxnSpPr>
            <p:cNvPr id="419" name="Google Shape;419;p17"/>
            <p:cNvCxnSpPr/>
            <p:nvPr/>
          </p:nvCxnSpPr>
          <p:spPr>
            <a:xfrm>
              <a:off x="0" y="1281712"/>
              <a:ext cx="5718076" cy="11686"/>
            </a:xfrm>
            <a:prstGeom prst="straightConnector1">
              <a:avLst/>
            </a:prstGeom>
            <a:noFill/>
            <a:ln cap="flat" cmpd="sng" w="50800">
              <a:solidFill>
                <a:srgbClr val="E1D331"/>
              </a:solidFill>
              <a:prstDash val="solid"/>
              <a:round/>
              <a:headEnd len="sm" w="sm" type="none"/>
              <a:tailEnd len="sm" w="sm" type="none"/>
            </a:ln>
          </p:spPr>
        </p:cxnSp>
        <p:cxnSp>
          <p:nvCxnSpPr>
            <p:cNvPr id="420" name="Google Shape;420;p17"/>
            <p:cNvCxnSpPr/>
            <p:nvPr/>
          </p:nvCxnSpPr>
          <p:spPr>
            <a:xfrm rot="10800000">
              <a:off x="3949700" y="0"/>
              <a:ext cx="0" cy="1276937"/>
            </a:xfrm>
            <a:prstGeom prst="straightConnector1">
              <a:avLst/>
            </a:prstGeom>
            <a:noFill/>
            <a:ln cap="flat" cmpd="sng" w="50800">
              <a:solidFill>
                <a:srgbClr val="E1D331"/>
              </a:solidFill>
              <a:prstDash val="dashDot"/>
              <a:round/>
              <a:headEnd len="sm" w="sm" type="none"/>
              <a:tailEnd len="sm" w="sm" type="none"/>
            </a:ln>
          </p:spPr>
        </p:cxnSp>
      </p:grpSp>
      <p:sp>
        <p:nvSpPr>
          <p:cNvPr id="421" name="Google Shape;421;p17"/>
          <p:cNvSpPr txBox="1"/>
          <p:nvPr/>
        </p:nvSpPr>
        <p:spPr>
          <a:xfrm>
            <a:off x="9402802" y="4177456"/>
            <a:ext cx="5578396" cy="5842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count_partitions(6, 4)</a:t>
            </a:r>
            <a:endParaRPr/>
          </a:p>
        </p:txBody>
      </p:sp>
      <p:grpSp>
        <p:nvGrpSpPr>
          <p:cNvPr id="422" name="Google Shape;422;p17"/>
          <p:cNvGrpSpPr/>
          <p:nvPr/>
        </p:nvGrpSpPr>
        <p:grpSpPr>
          <a:xfrm>
            <a:off x="7248287" y="5753100"/>
            <a:ext cx="7255114" cy="4429956"/>
            <a:chOff x="0" y="0"/>
            <a:chExt cx="7255113" cy="4429955"/>
          </a:xfrm>
        </p:grpSpPr>
        <p:sp>
          <p:nvSpPr>
            <p:cNvPr id="423" name="Google Shape;423;p17"/>
            <p:cNvSpPr/>
            <p:nvPr/>
          </p:nvSpPr>
          <p:spPr>
            <a:xfrm>
              <a:off x="4499212" y="0"/>
              <a:ext cx="2755901" cy="1422400"/>
            </a:xfrm>
            <a:prstGeom prst="roundRect">
              <a:avLst>
                <a:gd fmla="val 13393" name="adj"/>
              </a:avLst>
            </a:prstGeom>
            <a:noFill/>
            <a:ln cap="flat" cmpd="sng" w="25400">
              <a:solidFill>
                <a:srgbClr val="007ECF"/>
              </a:solidFill>
              <a:prstDash val="dashDot"/>
              <a:round/>
              <a:headEnd len="sm" w="sm" type="none"/>
              <a:tailEnd len="sm" w="sm" type="none"/>
            </a:ln>
          </p:spPr>
          <p:txBody>
            <a:bodyPr anchorCtr="0" anchor="ctr" bIns="50800" lIns="50800" spcFirstLastPara="1" rIns="50800" wrap="square" tIns="50800">
              <a:noAutofit/>
            </a:bodyPr>
            <a:lstStyle/>
            <a:p>
              <a:pPr indent="0" lvl="0" marL="57798" marR="57798"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4" name="Google Shape;424;p17"/>
            <p:cNvSpPr/>
            <p:nvPr/>
          </p:nvSpPr>
          <p:spPr>
            <a:xfrm>
              <a:off x="0" y="793686"/>
              <a:ext cx="4334863" cy="3636269"/>
            </a:xfrm>
            <a:custGeom>
              <a:rect b="b" l="l" r="r" t="t"/>
              <a:pathLst>
                <a:path extrusionOk="0" h="21600" w="21600">
                  <a:moveTo>
                    <a:pt x="0" y="21600"/>
                  </a:moveTo>
                  <a:lnTo>
                    <a:pt x="4832" y="21600"/>
                  </a:lnTo>
                  <a:lnTo>
                    <a:pt x="17733" y="16"/>
                  </a:lnTo>
                  <a:lnTo>
                    <a:pt x="21600" y="0"/>
                  </a:lnTo>
                </a:path>
              </a:pathLst>
            </a:custGeom>
            <a:noFill/>
            <a:ln cap="flat" cmpd="sng" w="76200">
              <a:solidFill>
                <a:srgbClr val="6FBE40"/>
              </a:solidFill>
              <a:prstDash val="dashDot"/>
              <a:miter lim="400000"/>
              <a:headEnd len="sm" w="sm" type="none"/>
              <a:tailEnd len="sm" w="sm" type="none"/>
            </a:ln>
          </p:spPr>
          <p:txBody>
            <a:bodyPr anchorCtr="0" anchor="t" bIns="0" lIns="0" spcFirstLastPara="1" rIns="0" wrap="square" tIns="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425" name="Google Shape;425;p17"/>
          <p:cNvGrpSpPr/>
          <p:nvPr/>
        </p:nvGrpSpPr>
        <p:grpSpPr>
          <a:xfrm>
            <a:off x="7256916" y="7327900"/>
            <a:ext cx="13850485" cy="4953000"/>
            <a:chOff x="0" y="0"/>
            <a:chExt cx="13850484" cy="4953000"/>
          </a:xfrm>
        </p:grpSpPr>
        <p:sp>
          <p:nvSpPr>
            <p:cNvPr id="426" name="Google Shape;426;p17"/>
            <p:cNvSpPr/>
            <p:nvPr/>
          </p:nvSpPr>
          <p:spPr>
            <a:xfrm>
              <a:off x="4490583" y="0"/>
              <a:ext cx="9359901" cy="4953000"/>
            </a:xfrm>
            <a:prstGeom prst="roundRect">
              <a:avLst>
                <a:gd fmla="val 3846" name="adj"/>
              </a:avLst>
            </a:prstGeom>
            <a:noFill/>
            <a:ln cap="flat" cmpd="sng" w="25400">
              <a:solidFill>
                <a:srgbClr val="007ECF"/>
              </a:solidFill>
              <a:prstDash val="dashDot"/>
              <a:round/>
              <a:headEnd len="sm" w="sm" type="none"/>
              <a:tailEnd len="sm" w="sm" type="none"/>
            </a:ln>
          </p:spPr>
          <p:txBody>
            <a:bodyPr anchorCtr="0" anchor="ctr" bIns="50800" lIns="50800" spcFirstLastPara="1" rIns="50800" wrap="square" tIns="50800">
              <a:noAutofit/>
            </a:bodyPr>
            <a:lstStyle/>
            <a:p>
              <a:pPr indent="0" lvl="0" marL="57798" marR="57798"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cxnSp>
          <p:nvCxnSpPr>
            <p:cNvPr id="427" name="Google Shape;427;p17"/>
            <p:cNvCxnSpPr/>
            <p:nvPr/>
          </p:nvCxnSpPr>
          <p:spPr>
            <a:xfrm>
              <a:off x="0" y="3543286"/>
              <a:ext cx="4317627" cy="1"/>
            </a:xfrm>
            <a:prstGeom prst="straightConnector1">
              <a:avLst/>
            </a:prstGeom>
            <a:noFill/>
            <a:ln cap="flat" cmpd="sng" w="76200">
              <a:solidFill>
                <a:srgbClr val="6FBE40"/>
              </a:solidFill>
              <a:prstDash val="dashDot"/>
              <a:miter lim="400000"/>
              <a:headEnd len="sm" w="sm" type="none"/>
              <a:tailEnd len="sm" w="sm" type="none"/>
            </a:ln>
          </p:spPr>
        </p:cxnSp>
      </p:gr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cxnSp>
        <p:nvCxnSpPr>
          <p:cNvPr id="432" name="Google Shape;432;p18"/>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433" name="Google Shape;433;p18"/>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434" name="Google Shape;434;p18"/>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Counting Partitions</a:t>
            </a:r>
            <a:endParaRPr/>
          </a:p>
        </p:txBody>
      </p:sp>
      <p:sp>
        <p:nvSpPr>
          <p:cNvPr id="435" name="Google Shape;435;p18"/>
          <p:cNvSpPr txBox="1"/>
          <p:nvPr>
            <p:ph idx="1" type="body"/>
          </p:nvPr>
        </p:nvSpPr>
        <p:spPr>
          <a:xfrm>
            <a:off x="838200" y="2451100"/>
            <a:ext cx="22720300" cy="9753600"/>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number of partitions of a positive integer n, using parts up to size m, is the number of ways in which n can be expressed as the sum of positive integer parts up to m in increasing order.</a:t>
            </a:r>
            <a:endParaRPr/>
          </a:p>
        </p:txBody>
      </p:sp>
      <p:sp>
        <p:nvSpPr>
          <p:cNvPr id="436" name="Google Shape;436;p18"/>
          <p:cNvSpPr txBox="1"/>
          <p:nvPr>
            <p:ph idx="12" type="sldNum"/>
          </p:nvPr>
        </p:nvSpPr>
        <p:spPr>
          <a:xfrm>
            <a:off x="23358705" y="13096875"/>
            <a:ext cx="238722"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sp>
        <p:nvSpPr>
          <p:cNvPr id="437" name="Google Shape;437;p18"/>
          <p:cNvSpPr txBox="1"/>
          <p:nvPr/>
        </p:nvSpPr>
        <p:spPr>
          <a:xfrm>
            <a:off x="1219200" y="5257800"/>
            <a:ext cx="8496300" cy="7556500"/>
          </a:xfrm>
          <a:prstGeom prst="rect">
            <a:avLst/>
          </a:prstGeom>
          <a:noFill/>
          <a:ln>
            <a:noFill/>
          </a:ln>
        </p:spPr>
        <p:txBody>
          <a:bodyPr anchorCtr="0" anchor="ctr" bIns="50800" lIns="50800" spcFirstLastPara="1" rIns="50800" wrap="square" tIns="50800">
            <a:noAutofit/>
          </a:bodyPr>
          <a:lstStyle/>
          <a:p>
            <a:pPr indent="-228600" lvl="0" marL="228600" marR="8128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Recursive decomposition: finding simpler instances of the problem.</a:t>
            </a:r>
            <a:endParaRPr/>
          </a:p>
          <a:p>
            <a:pPr indent="-228600" lvl="0" marL="2286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Explore two possibilities:</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Use at least one 4</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Don't use any 4</a:t>
            </a:r>
            <a:endParaRPr/>
          </a:p>
          <a:p>
            <a:pPr indent="-228600" lvl="0" marL="2286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Solve two simpler problems:</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count_partitions(2, 4)</a:t>
            </a:r>
            <a:endParaRPr/>
          </a:p>
          <a:p>
            <a:pPr indent="-228600" lvl="1" marL="4572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count_partitions(6, 3)</a:t>
            </a:r>
            <a:endParaRPr/>
          </a:p>
          <a:p>
            <a:pPr indent="-228600" lvl="0" marL="2286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Tree recursion often involves exploring different choices.</a:t>
            </a:r>
            <a:endParaRPr/>
          </a:p>
        </p:txBody>
      </p:sp>
      <p:sp>
        <p:nvSpPr>
          <p:cNvPr id="438" name="Google Shape;438;p18"/>
          <p:cNvSpPr txBox="1"/>
          <p:nvPr/>
        </p:nvSpPr>
        <p:spPr>
          <a:xfrm>
            <a:off x="11607800" y="5276850"/>
            <a:ext cx="7522146" cy="39243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def count_partitions(n, m):</a:t>
            </a:r>
            <a:endParaRPr/>
          </a:p>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if n == 0:</a:t>
            </a:r>
            <a:endParaRPr/>
          </a:p>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return 1</a:t>
            </a:r>
            <a:endParaRPr/>
          </a:p>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elif n &lt; 0:</a:t>
            </a:r>
            <a:endParaRPr/>
          </a:p>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return 0</a:t>
            </a:r>
            <a:endParaRPr/>
          </a:p>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elif m == 0:</a:t>
            </a:r>
            <a:endParaRPr/>
          </a:p>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return 0</a:t>
            </a:r>
            <a:endParaRPr/>
          </a:p>
        </p:txBody>
      </p:sp>
      <p:sp>
        <p:nvSpPr>
          <p:cNvPr id="439" name="Google Shape;439;p18"/>
          <p:cNvSpPr txBox="1"/>
          <p:nvPr/>
        </p:nvSpPr>
        <p:spPr>
          <a:xfrm>
            <a:off x="11607800" y="9080500"/>
            <a:ext cx="12460711" cy="2286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3600"/>
              <a:buFont typeface="Courier"/>
              <a:buNone/>
            </a:pPr>
            <a:r>
              <a:rPr b="0" i="0" lang="en-US" sz="3600" u="none" cap="none" strike="noStrik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3600"/>
              <a:buFont typeface="Courier"/>
              <a:buNone/>
            </a:pPr>
            <a:r>
              <a:rPr b="0" i="0" lang="en-US" sz="3600" u="none" cap="none" strike="noStrike">
                <a:solidFill>
                  <a:srgbClr val="000000"/>
                </a:solidFill>
                <a:latin typeface="Courier"/>
                <a:ea typeface="Courier"/>
                <a:cs typeface="Courier"/>
                <a:sym typeface="Courier"/>
              </a:rPr>
              <a:t>        with_m = count_partitions(n-m, m) </a:t>
            </a:r>
            <a:endParaRPr/>
          </a:p>
          <a:p>
            <a:pPr indent="0" lvl="0" marL="0" marR="0" rtl="0" algn="l">
              <a:lnSpc>
                <a:spcPct val="100000"/>
              </a:lnSpc>
              <a:spcBef>
                <a:spcPts val="0"/>
              </a:spcBef>
              <a:spcAft>
                <a:spcPts val="0"/>
              </a:spcAft>
              <a:buClr>
                <a:srgbClr val="000000"/>
              </a:buClr>
              <a:buSzPts val="3600"/>
              <a:buFont typeface="Courier"/>
              <a:buNone/>
            </a:pPr>
            <a:r>
              <a:rPr b="0" i="0" lang="en-US" sz="3600" u="none" cap="none" strike="noStrike">
                <a:solidFill>
                  <a:srgbClr val="000000"/>
                </a:solidFill>
                <a:latin typeface="Courier"/>
                <a:ea typeface="Courier"/>
                <a:cs typeface="Courier"/>
                <a:sym typeface="Courier"/>
              </a:rPr>
              <a:t>        without_m = count_partitions(n, m-1)</a:t>
            </a:r>
            <a:endParaRPr/>
          </a:p>
          <a:p>
            <a:pPr indent="0" lvl="0" marL="0" marR="0" rtl="0" algn="l">
              <a:lnSpc>
                <a:spcPct val="100000"/>
              </a:lnSpc>
              <a:spcBef>
                <a:spcPts val="0"/>
              </a:spcBef>
              <a:spcAft>
                <a:spcPts val="0"/>
              </a:spcAft>
              <a:buClr>
                <a:srgbClr val="000000"/>
              </a:buClr>
              <a:buSzPts val="3600"/>
              <a:buFont typeface="Courier"/>
              <a:buNone/>
            </a:pPr>
            <a:r>
              <a:rPr b="0" i="0" lang="en-US" sz="3600" u="none" cap="none" strike="noStrike">
                <a:solidFill>
                  <a:srgbClr val="000000"/>
                </a:solidFill>
                <a:latin typeface="Courier"/>
                <a:ea typeface="Courier"/>
                <a:cs typeface="Courier"/>
                <a:sym typeface="Courier"/>
              </a:rPr>
              <a:t>        return with_m + without_m</a:t>
            </a:r>
            <a:endParaRPr/>
          </a:p>
        </p:txBody>
      </p:sp>
      <p:sp>
        <p:nvSpPr>
          <p:cNvPr id="440" name="Google Shape;440;p18"/>
          <p:cNvSpPr/>
          <p:nvPr/>
        </p:nvSpPr>
        <p:spPr>
          <a:xfrm>
            <a:off x="7315048" y="10575974"/>
            <a:ext cx="6096152" cy="328525"/>
          </a:xfrm>
          <a:custGeom>
            <a:rect b="b" l="l" r="r" t="t"/>
            <a:pathLst>
              <a:path extrusionOk="0" h="21600" w="21600">
                <a:moveTo>
                  <a:pt x="0" y="21593"/>
                </a:moveTo>
                <a:cubicBezTo>
                  <a:pt x="1576" y="21593"/>
                  <a:pt x="6204" y="21600"/>
                  <a:pt x="8151" y="21600"/>
                </a:cubicBezTo>
                <a:cubicBezTo>
                  <a:pt x="10098" y="21600"/>
                  <a:pt x="13430" y="0"/>
                  <a:pt x="15110" y="0"/>
                </a:cubicBezTo>
                <a:cubicBezTo>
                  <a:pt x="16791" y="0"/>
                  <a:pt x="21600" y="126"/>
                  <a:pt x="21600" y="126"/>
                </a:cubicBezTo>
              </a:path>
            </a:pathLst>
          </a:custGeom>
          <a:noFill/>
          <a:ln cap="flat" cmpd="sng" w="76200">
            <a:solidFill>
              <a:srgbClr val="74ADD1"/>
            </a:solidFill>
            <a:prstDash val="dashDot"/>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41" name="Google Shape;441;p18"/>
          <p:cNvSpPr/>
          <p:nvPr/>
        </p:nvSpPr>
        <p:spPr>
          <a:xfrm>
            <a:off x="7289648" y="10033000"/>
            <a:ext cx="6096152" cy="114922"/>
          </a:xfrm>
          <a:custGeom>
            <a:rect b="b" l="l" r="r" t="t"/>
            <a:pathLst>
              <a:path extrusionOk="0" h="21600" w="21600">
                <a:moveTo>
                  <a:pt x="0" y="21593"/>
                </a:moveTo>
                <a:cubicBezTo>
                  <a:pt x="1576" y="21593"/>
                  <a:pt x="6204" y="21600"/>
                  <a:pt x="8151" y="21600"/>
                </a:cubicBezTo>
                <a:cubicBezTo>
                  <a:pt x="10098" y="21600"/>
                  <a:pt x="13430" y="0"/>
                  <a:pt x="15110" y="0"/>
                </a:cubicBezTo>
                <a:cubicBezTo>
                  <a:pt x="16791" y="0"/>
                  <a:pt x="21600" y="126"/>
                  <a:pt x="21600" y="126"/>
                </a:cubicBezTo>
              </a:path>
            </a:pathLst>
          </a:custGeom>
          <a:noFill/>
          <a:ln cap="flat" cmpd="sng" w="76200">
            <a:solidFill>
              <a:srgbClr val="74ADD1"/>
            </a:solidFill>
            <a:prstDash val="dashDot"/>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nvGrpSpPr>
          <p:cNvPr id="442" name="Google Shape;442;p18"/>
          <p:cNvGrpSpPr/>
          <p:nvPr/>
        </p:nvGrpSpPr>
        <p:grpSpPr>
          <a:xfrm>
            <a:off x="452976" y="12293656"/>
            <a:ext cx="24336971" cy="1495427"/>
            <a:chOff x="2422187" y="0"/>
            <a:chExt cx="24336971" cy="1495426"/>
          </a:xfrm>
        </p:grpSpPr>
        <p:sp>
          <p:nvSpPr>
            <p:cNvPr id="443" name="Google Shape;443;p18"/>
            <p:cNvSpPr txBox="1"/>
            <p:nvPr/>
          </p:nvSpPr>
          <p:spPr>
            <a:xfrm>
              <a:off x="13758863" y="0"/>
              <a:ext cx="1663622"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(Demo)</a:t>
              </a:r>
              <a:endParaRPr/>
            </a:p>
          </p:txBody>
        </p:sp>
        <p:sp>
          <p:nvSpPr>
            <p:cNvPr id="444" name="Google Shape;444;p18"/>
            <p:cNvSpPr txBox="1"/>
            <p:nvPr/>
          </p:nvSpPr>
          <p:spPr>
            <a:xfrm>
              <a:off x="2422187" y="822325"/>
              <a:ext cx="24336971" cy="67310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pythontutor.com/composingprograms.html#code=def%20count_partitions%28n,%20m%29%3A%0A%20%20%20%20if%20n%20%3D%3D%200%3A%0A%20%20%20%20%20%20%20%20return%201%0A%20%20%20%20elif%20n%20&lt;%200%3A%0A%20%20%20%20%20%20%20%20return%200%0A%20%20%20%20elif%20m%20%3D%3D%200%3A%0A%20%20%20%20%20%20%20%20return%200%0A%20%20%20%20else%3A%0A%20%20%20%20%20%20%20%20with_m%20%3D%20count_partitions%28n-m,%20m%29%20%0A%20%20%20%20%20%20%20%20without_m%20%3D%20count_partitions%28n,%20m-1%29%0A%20%20%20%20%20%20%20%20return%20with_m%20%2B%20without_m%0A%20%20%20%20%20%20%20%20%0Aresult%20%3D%20count_partitions%285,%203%29%0A%0A#%201%20%2B%201%20%2B%201%20%2B%201%20%2B%201%20%3D%205%0A#%201%20%2B%201%20%2B%201%20%2B%202%20%2B%20%20%20%3D%205%0A#%201%20%2B%202%20%2B%202%20%2B%20%20%20%20%20%20%20%3D%205%0A#%201%20%2B%201%20%2B%203%20%2B%20%20%20%20%20%20%20%3D%205%0A#%202%20%2B%203%20%2B%20%20%20%20%20%20%20%20%20%20%20%3D%205&amp;mode=display&amp;origin=composingprograms.js&amp;cumulative=false&amp;py=3&amp;rawInputLstJSON=[]&amp;curInstr=0</a:t>
              </a:r>
              <a:endParaRPr/>
            </a:p>
          </p:txBody>
        </p:sp>
      </p:gr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19"/>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lang="en-US"/>
              <a:t>Sierpinski Triangle</a:t>
            </a:r>
            <a:endParaRPr/>
          </a:p>
        </p:txBody>
      </p:sp>
      <p:sp>
        <p:nvSpPr>
          <p:cNvPr id="450" name="Google Shape;450;p19"/>
          <p:cNvSpPr txBox="1"/>
          <p:nvPr>
            <p:ph idx="1" type="body"/>
          </p:nvPr>
        </p:nvSpPr>
        <p:spPr>
          <a:xfrm>
            <a:off x="838200" y="2451100"/>
            <a:ext cx="22720300" cy="9753600"/>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t/>
            </a:r>
            <a:endParaRPr/>
          </a:p>
        </p:txBody>
      </p:sp>
      <p:cxnSp>
        <p:nvCxnSpPr>
          <p:cNvPr id="451" name="Google Shape;451;p19"/>
          <p:cNvCxnSpPr/>
          <p:nvPr/>
        </p:nvCxnSpPr>
        <p:spPr>
          <a:xfrm>
            <a:off x="6057900" y="11681460"/>
            <a:ext cx="10956471" cy="0"/>
          </a:xfrm>
          <a:prstGeom prst="straightConnector1">
            <a:avLst/>
          </a:prstGeom>
          <a:noFill/>
          <a:ln cap="flat" cmpd="sng" w="127000">
            <a:solidFill>
              <a:srgbClr val="0062BF"/>
            </a:solidFill>
            <a:prstDash val="solid"/>
            <a:round/>
            <a:headEnd len="sm" w="sm" type="none"/>
            <a:tailEnd len="med" w="med" type="triangle"/>
          </a:ln>
        </p:spPr>
      </p:cxnSp>
      <p:cxnSp>
        <p:nvCxnSpPr>
          <p:cNvPr id="452" name="Google Shape;452;p19"/>
          <p:cNvCxnSpPr/>
          <p:nvPr/>
        </p:nvCxnSpPr>
        <p:spPr>
          <a:xfrm rot="10800000">
            <a:off x="6766560" y="2674620"/>
            <a:ext cx="0" cy="9326880"/>
          </a:xfrm>
          <a:prstGeom prst="straightConnector1">
            <a:avLst/>
          </a:prstGeom>
          <a:noFill/>
          <a:ln cap="flat" cmpd="sng" w="127000">
            <a:solidFill>
              <a:srgbClr val="0062BF"/>
            </a:solidFill>
            <a:prstDash val="solid"/>
            <a:round/>
            <a:headEnd len="sm" w="sm" type="none"/>
            <a:tailEnd len="med" w="med" type="triangle"/>
          </a:ln>
        </p:spPr>
      </p:cxnSp>
      <p:sp>
        <p:nvSpPr>
          <p:cNvPr id="453" name="Google Shape;453;p19"/>
          <p:cNvSpPr/>
          <p:nvPr/>
        </p:nvSpPr>
        <p:spPr>
          <a:xfrm>
            <a:off x="7282543" y="3712779"/>
            <a:ext cx="8686800" cy="7488621"/>
          </a:xfrm>
          <a:prstGeom prst="triangle">
            <a:avLst>
              <a:gd fmla="val 50000" name="adj"/>
            </a:avLst>
          </a:prstGeom>
          <a:solidFill>
            <a:srgbClr val="FFFFFF"/>
          </a:solidFill>
          <a:ln cap="flat" cmpd="sng" w="127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4B4B4B"/>
              </a:solidFill>
              <a:latin typeface="Arial"/>
              <a:ea typeface="Arial"/>
              <a:cs typeface="Arial"/>
              <a:sym typeface="Arial"/>
            </a:endParaRPr>
          </a:p>
        </p:txBody>
      </p:sp>
      <p:sp>
        <p:nvSpPr>
          <p:cNvPr id="454" name="Google Shape;454;p19"/>
          <p:cNvSpPr txBox="1"/>
          <p:nvPr/>
        </p:nvSpPr>
        <p:spPr>
          <a:xfrm>
            <a:off x="15513319" y="1812886"/>
            <a:ext cx="1747914" cy="595035"/>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(1, 1)</a:t>
            </a:r>
            <a:endParaRPr/>
          </a:p>
        </p:txBody>
      </p:sp>
      <p:sp>
        <p:nvSpPr>
          <p:cNvPr id="455" name="Google Shape;455;p19"/>
          <p:cNvSpPr/>
          <p:nvPr/>
        </p:nvSpPr>
        <p:spPr>
          <a:xfrm>
            <a:off x="7282543" y="2471421"/>
            <a:ext cx="8686800" cy="8686800"/>
          </a:xfrm>
          <a:prstGeom prst="rect">
            <a:avLst/>
          </a:prstGeom>
          <a:noFill/>
          <a:ln cap="flat" cmpd="sng" w="127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4B4B4B"/>
              </a:solidFill>
              <a:latin typeface="Arial"/>
              <a:ea typeface="Arial"/>
              <a:cs typeface="Arial"/>
              <a:sym typeface="Arial"/>
            </a:endParaRPr>
          </a:p>
        </p:txBody>
      </p:sp>
      <p:sp>
        <p:nvSpPr>
          <p:cNvPr id="456" name="Google Shape;456;p19"/>
          <p:cNvSpPr txBox="1"/>
          <p:nvPr/>
        </p:nvSpPr>
        <p:spPr>
          <a:xfrm>
            <a:off x="6924490" y="11152829"/>
            <a:ext cx="1747914" cy="595035"/>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(0, 0)</a:t>
            </a:r>
            <a:endParaRPr/>
          </a:p>
        </p:txBody>
      </p:sp>
      <p:sp>
        <p:nvSpPr>
          <p:cNvPr id="457" name="Google Shape;457;p19"/>
          <p:cNvSpPr txBox="1"/>
          <p:nvPr/>
        </p:nvSpPr>
        <p:spPr>
          <a:xfrm>
            <a:off x="9700346" y="3053858"/>
            <a:ext cx="4216539" cy="595035"/>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(1/2, sqrt(3)/2)</a:t>
            </a:r>
            <a:endParaRPr/>
          </a:p>
        </p:txBody>
      </p:sp>
      <p:grpSp>
        <p:nvGrpSpPr>
          <p:cNvPr id="458" name="Google Shape;458;p19"/>
          <p:cNvGrpSpPr/>
          <p:nvPr/>
        </p:nvGrpSpPr>
        <p:grpSpPr>
          <a:xfrm>
            <a:off x="7282543" y="3712779"/>
            <a:ext cx="8712925" cy="7468671"/>
            <a:chOff x="7282543" y="3712779"/>
            <a:chExt cx="8712925" cy="7468671"/>
          </a:xfrm>
        </p:grpSpPr>
        <p:sp>
          <p:nvSpPr>
            <p:cNvPr id="459" name="Google Shape;459;p19"/>
            <p:cNvSpPr/>
            <p:nvPr/>
          </p:nvSpPr>
          <p:spPr>
            <a:xfrm>
              <a:off x="7282543" y="7434231"/>
              <a:ext cx="4343400" cy="3744311"/>
            </a:xfrm>
            <a:prstGeom prst="triangle">
              <a:avLst>
                <a:gd fmla="val 50000" name="adj"/>
              </a:avLst>
            </a:prstGeom>
            <a:solidFill>
              <a:schemeClr val="accent1">
                <a:alpha val="49803"/>
              </a:scheme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4B4B4B"/>
                </a:solidFill>
                <a:latin typeface="Arial"/>
                <a:ea typeface="Arial"/>
                <a:cs typeface="Arial"/>
                <a:sym typeface="Arial"/>
              </a:endParaRPr>
            </a:p>
          </p:txBody>
        </p:sp>
        <p:sp>
          <p:nvSpPr>
            <p:cNvPr id="460" name="Google Shape;460;p19"/>
            <p:cNvSpPr/>
            <p:nvPr/>
          </p:nvSpPr>
          <p:spPr>
            <a:xfrm>
              <a:off x="9454243" y="3712779"/>
              <a:ext cx="4343400" cy="3744311"/>
            </a:xfrm>
            <a:prstGeom prst="triangle">
              <a:avLst>
                <a:gd fmla="val 50000" name="adj"/>
              </a:avLst>
            </a:prstGeom>
            <a:solidFill>
              <a:schemeClr val="accent1">
                <a:alpha val="49803"/>
              </a:scheme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4B4B4B"/>
                </a:solidFill>
                <a:latin typeface="Arial"/>
                <a:ea typeface="Arial"/>
                <a:cs typeface="Arial"/>
                <a:sym typeface="Arial"/>
              </a:endParaRPr>
            </a:p>
          </p:txBody>
        </p:sp>
        <p:sp>
          <p:nvSpPr>
            <p:cNvPr id="461" name="Google Shape;461;p19"/>
            <p:cNvSpPr/>
            <p:nvPr/>
          </p:nvSpPr>
          <p:spPr>
            <a:xfrm>
              <a:off x="11652068" y="7437139"/>
              <a:ext cx="4343400" cy="3744311"/>
            </a:xfrm>
            <a:prstGeom prst="triangle">
              <a:avLst>
                <a:gd fmla="val 50000" name="adj"/>
              </a:avLst>
            </a:prstGeom>
            <a:solidFill>
              <a:schemeClr val="accent1">
                <a:alpha val="49803"/>
              </a:scheme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t/>
              </a:r>
              <a:endParaRPr b="0" i="0" sz="3200" u="none" cap="none" strike="noStrike">
                <a:solidFill>
                  <a:srgbClr val="4B4B4B"/>
                </a:solidFill>
                <a:latin typeface="Arial"/>
                <a:ea typeface="Arial"/>
                <a:cs typeface="Arial"/>
                <a:sym typeface="Arial"/>
              </a:endParaRPr>
            </a:p>
          </p:txBody>
        </p:sp>
      </p:grpSp>
      <p:grpSp>
        <p:nvGrpSpPr>
          <p:cNvPr id="462" name="Google Shape;462;p19"/>
          <p:cNvGrpSpPr/>
          <p:nvPr/>
        </p:nvGrpSpPr>
        <p:grpSpPr>
          <a:xfrm>
            <a:off x="7642946" y="6711458"/>
            <a:ext cx="5540011" cy="5036406"/>
            <a:chOff x="7642946" y="6711458"/>
            <a:chExt cx="5540011" cy="5036406"/>
          </a:xfrm>
        </p:grpSpPr>
        <p:sp>
          <p:nvSpPr>
            <p:cNvPr id="463" name="Google Shape;463;p19"/>
            <p:cNvSpPr txBox="1"/>
            <p:nvPr/>
          </p:nvSpPr>
          <p:spPr>
            <a:xfrm>
              <a:off x="10941318" y="11152829"/>
              <a:ext cx="2241639" cy="595035"/>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(1/2, 0)</a:t>
              </a:r>
              <a:endParaRPr/>
            </a:p>
          </p:txBody>
        </p:sp>
        <p:sp>
          <p:nvSpPr>
            <p:cNvPr id="464" name="Google Shape;464;p19"/>
            <p:cNvSpPr txBox="1"/>
            <p:nvPr/>
          </p:nvSpPr>
          <p:spPr>
            <a:xfrm>
              <a:off x="7642946" y="6711458"/>
              <a:ext cx="4216539" cy="595035"/>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(1/4, sqrt(3)/4)</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3">
            <a:alphaModFix/>
          </a:blip>
          <a:srcRect b="29575" l="0" r="0" t="0"/>
          <a:stretch/>
        </p:blipFill>
        <p:spPr>
          <a:xfrm>
            <a:off x="0" y="-1588"/>
            <a:ext cx="24394486" cy="5122228"/>
          </a:xfrm>
          <a:prstGeom prst="rect">
            <a:avLst/>
          </a:prstGeom>
          <a:noFill/>
          <a:ln>
            <a:noFill/>
          </a:ln>
        </p:spPr>
      </p:pic>
      <p:sp>
        <p:nvSpPr>
          <p:cNvPr id="31" name="Google Shape;31;p5"/>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lang="en-US"/>
              <a:t>Announcements</a:t>
            </a:r>
            <a:endParaRPr/>
          </a:p>
        </p:txBody>
      </p:sp>
      <p:sp>
        <p:nvSpPr>
          <p:cNvPr id="32" name="Google Shape;32;p5"/>
          <p:cNvSpPr txBox="1"/>
          <p:nvPr>
            <p:ph idx="1" type="body"/>
          </p:nvPr>
        </p:nvSpPr>
        <p:spPr>
          <a:xfrm>
            <a:off x="838200" y="1674813"/>
            <a:ext cx="22720300" cy="10529887"/>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lang="en-US"/>
              <a:t>Midterm 1 Results out, thoughts?</a:t>
            </a:r>
            <a:endParaRPr/>
          </a:p>
          <a:p>
            <a:pPr indent="0" lvl="0" marL="81280" rtl="0" algn="l">
              <a:lnSpc>
                <a:spcPct val="100000"/>
              </a:lnSpc>
              <a:spcBef>
                <a:spcPts val="4600"/>
              </a:spcBef>
              <a:spcAft>
                <a:spcPts val="0"/>
              </a:spcAft>
              <a:buClr>
                <a:srgbClr val="000000"/>
              </a:buClr>
              <a:buSzPts val="3200"/>
              <a:buFont typeface="Arial"/>
              <a:buNone/>
            </a:pPr>
            <a:r>
              <a:t/>
            </a:r>
            <a:endParaRPr/>
          </a:p>
          <a:p>
            <a:pPr indent="0" lvl="0" marL="81280" rtl="0" algn="l">
              <a:lnSpc>
                <a:spcPct val="100000"/>
              </a:lnSpc>
              <a:spcBef>
                <a:spcPts val="4600"/>
              </a:spcBef>
              <a:spcAft>
                <a:spcPts val="0"/>
              </a:spcAft>
              <a:buClr>
                <a:srgbClr val="000000"/>
              </a:buClr>
              <a:buSzPts val="3200"/>
              <a:buFont typeface="Arial"/>
              <a:buNone/>
            </a:pPr>
            <a:r>
              <a:t/>
            </a:r>
            <a:endParaRPr/>
          </a:p>
          <a:p>
            <a:pPr indent="0" lvl="0" marL="81280" rtl="0" algn="l">
              <a:lnSpc>
                <a:spcPct val="100000"/>
              </a:lnSpc>
              <a:spcBef>
                <a:spcPts val="4600"/>
              </a:spcBef>
              <a:spcAft>
                <a:spcPts val="0"/>
              </a:spcAft>
              <a:buClr>
                <a:srgbClr val="000000"/>
              </a:buClr>
              <a:buSzPts val="3200"/>
              <a:buFont typeface="Arial"/>
              <a:buNone/>
            </a:pPr>
            <a:r>
              <a:t/>
            </a:r>
            <a:endParaRPr/>
          </a:p>
          <a:p>
            <a:pPr indent="0" lvl="0" marL="81280" rtl="0" algn="l">
              <a:lnSpc>
                <a:spcPct val="100000"/>
              </a:lnSpc>
              <a:spcBef>
                <a:spcPts val="4600"/>
              </a:spcBef>
              <a:spcAft>
                <a:spcPts val="0"/>
              </a:spcAft>
              <a:buClr>
                <a:srgbClr val="000000"/>
              </a:buClr>
              <a:buSzPts val="2400"/>
              <a:buFont typeface="Arial"/>
              <a:buNone/>
            </a:pPr>
            <a:r>
              <a:rPr lang="en-US" sz="2400" u="sng">
                <a:solidFill>
                  <a:schemeClr val="hlink"/>
                </a:solidFill>
                <a:hlinkClick r:id="rId4"/>
              </a:rPr>
              <a:t>Midterm 1</a:t>
            </a:r>
            <a:endParaRPr sz="2400"/>
          </a:p>
          <a:p>
            <a:pPr indent="-228600" lvl="1" marL="270827" rtl="0" algn="l">
              <a:lnSpc>
                <a:spcPct val="100000"/>
              </a:lnSpc>
              <a:spcBef>
                <a:spcPts val="2000"/>
              </a:spcBef>
              <a:spcAft>
                <a:spcPts val="0"/>
              </a:spcAft>
              <a:buSzPts val="2800"/>
              <a:buChar char="•"/>
            </a:pPr>
            <a:r>
              <a:rPr lang="en-US" sz="2800"/>
              <a:t>Please review rubrics+solutions before submitting regrade request, on gradescope, due Wed, Feb 13</a:t>
            </a:r>
            <a:r>
              <a:rPr baseline="30000" lang="en-US" sz="2800"/>
              <a:t>th </a:t>
            </a:r>
            <a:r>
              <a:rPr lang="en-US" sz="2800"/>
              <a:t>11pm</a:t>
            </a:r>
            <a:endParaRPr/>
          </a:p>
          <a:p>
            <a:pPr indent="-228600" lvl="1" marL="270827" rtl="0" algn="l">
              <a:lnSpc>
                <a:spcPct val="100000"/>
              </a:lnSpc>
              <a:spcBef>
                <a:spcPts val="2000"/>
              </a:spcBef>
              <a:spcAft>
                <a:spcPts val="0"/>
              </a:spcAft>
              <a:buSzPts val="2800"/>
              <a:buChar char="•"/>
            </a:pPr>
            <a:r>
              <a:rPr lang="en-US" sz="2800"/>
              <a:t>The add / drop deadline is today, Wed, Feb 13th</a:t>
            </a:r>
            <a:endParaRPr/>
          </a:p>
          <a:p>
            <a:pPr indent="-228600" lvl="1" marL="270827" rtl="0" algn="l">
              <a:lnSpc>
                <a:spcPct val="100000"/>
              </a:lnSpc>
              <a:spcBef>
                <a:spcPts val="2000"/>
              </a:spcBef>
              <a:spcAft>
                <a:spcPts val="0"/>
              </a:spcAft>
              <a:buSzPts val="2800"/>
              <a:buChar char="•"/>
            </a:pPr>
            <a:r>
              <a:rPr lang="en-US" sz="2800"/>
              <a:t>It is still possible to swap to CS 10; however, you’ll make up the work, email cs10@berkeley.edu</a:t>
            </a:r>
            <a:endParaRPr/>
          </a:p>
          <a:p>
            <a:pPr indent="0" lvl="0" marL="81280" rtl="0" algn="l">
              <a:lnSpc>
                <a:spcPct val="100000"/>
              </a:lnSpc>
              <a:spcBef>
                <a:spcPts val="4600"/>
              </a:spcBef>
              <a:spcAft>
                <a:spcPts val="0"/>
              </a:spcAft>
              <a:buClr>
                <a:srgbClr val="000000"/>
              </a:buClr>
              <a:buSzPts val="2800"/>
              <a:buFont typeface="Arial"/>
              <a:buNone/>
            </a:pPr>
            <a:r>
              <a:rPr lang="en-US" sz="2800"/>
              <a:t>CS Mentors Sections</a:t>
            </a:r>
            <a:endParaRPr/>
          </a:p>
          <a:p>
            <a:pPr indent="-228600" lvl="1" marL="270827" rtl="0" algn="l">
              <a:lnSpc>
                <a:spcPct val="100000"/>
              </a:lnSpc>
              <a:spcBef>
                <a:spcPts val="2000"/>
              </a:spcBef>
              <a:spcAft>
                <a:spcPts val="0"/>
              </a:spcAft>
              <a:buSzPts val="2800"/>
              <a:buChar char="•"/>
            </a:pPr>
            <a:r>
              <a:rPr lang="en-US" sz="2800"/>
              <a:t>Small sections designed to help you get more individual attention</a:t>
            </a:r>
            <a:endParaRPr/>
          </a:p>
          <a:p>
            <a:pPr indent="-228600" lvl="1" marL="270827" rtl="0" algn="l">
              <a:lnSpc>
                <a:spcPct val="100000"/>
              </a:lnSpc>
              <a:spcBef>
                <a:spcPts val="2000"/>
              </a:spcBef>
              <a:spcAft>
                <a:spcPts val="0"/>
              </a:spcAft>
              <a:buSzPts val="2800"/>
              <a:buChar char="•"/>
            </a:pPr>
            <a:r>
              <a:rPr lang="en-US" sz="2800"/>
              <a:t>If you want a unit for a CSM section must be done by Wed, Feb 13th (add / drop deadline)</a:t>
            </a:r>
            <a:endParaRPr/>
          </a:p>
          <a:p>
            <a:pPr indent="-228600" lvl="1" marL="270827" rtl="0" algn="l">
              <a:lnSpc>
                <a:spcPct val="100000"/>
              </a:lnSpc>
              <a:spcBef>
                <a:spcPts val="2000"/>
              </a:spcBef>
              <a:spcAft>
                <a:spcPts val="0"/>
              </a:spcAft>
              <a:buSzPts val="2800"/>
              <a:buChar char="•"/>
            </a:pPr>
            <a:r>
              <a:rPr lang="en-US" sz="2800"/>
              <a:t>Note: you don't have to sign up for a unit to get a section</a:t>
            </a:r>
            <a:endParaRPr/>
          </a:p>
          <a:p>
            <a:pPr indent="0" lvl="1" marL="42227" rtl="0" algn="l">
              <a:lnSpc>
                <a:spcPct val="100000"/>
              </a:lnSpc>
              <a:spcBef>
                <a:spcPts val="2000"/>
              </a:spcBef>
              <a:spcAft>
                <a:spcPts val="0"/>
              </a:spcAft>
              <a:buSzPts val="2800"/>
              <a:buNone/>
            </a:pPr>
            <a:r>
              <a:rPr lang="en-US" sz="2800"/>
              <a:t>Doctests are just samples of how it runs, they’re often not the exhaustive tests!</a:t>
            </a:r>
            <a:endParaRPr/>
          </a:p>
          <a:p>
            <a:pPr indent="0" lvl="1" marL="42227" rtl="0" algn="l">
              <a:lnSpc>
                <a:spcPct val="100000"/>
              </a:lnSpc>
              <a:spcBef>
                <a:spcPts val="2000"/>
              </a:spcBef>
              <a:spcAft>
                <a:spcPts val="0"/>
              </a:spcAft>
              <a:buSzPts val="2800"/>
              <a:buNone/>
            </a:pPr>
            <a:r>
              <a:rPr lang="en-US" sz="2800"/>
              <a:t>Hog Contest released, due 2/22! Fame for being chosen among Hog Winners!!</a:t>
            </a:r>
            <a:endParaRPr/>
          </a:p>
        </p:txBody>
      </p:sp>
      <p:pic>
        <p:nvPicPr>
          <p:cNvPr id="33" name="Google Shape;33;p5"/>
          <p:cNvPicPr preferRelativeResize="0"/>
          <p:nvPr/>
        </p:nvPicPr>
        <p:blipFill rotWithShape="1">
          <a:blip r:embed="rId3">
            <a:alphaModFix/>
          </a:blip>
          <a:srcRect b="0" l="0" r="0" t="83312"/>
          <a:stretch/>
        </p:blipFill>
        <p:spPr>
          <a:xfrm>
            <a:off x="0" y="5120640"/>
            <a:ext cx="24394486" cy="12138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6"/>
          <p:cNvSpPr txBox="1"/>
          <p:nvPr>
            <p:ph type="title"/>
          </p:nvPr>
        </p:nvSpPr>
        <p:spPr>
          <a:xfrm>
            <a:off x="1759215" y="2797969"/>
            <a:ext cx="20840701" cy="3898901"/>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rgbClr val="007DD6"/>
              </a:buClr>
              <a:buSzPts val="5200"/>
              <a:buFont typeface="Arial"/>
              <a:buNone/>
            </a:pPr>
            <a:r>
              <a:rPr lang="en-US" sz="5200"/>
              <a:t>Order of Recursive Calls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grpSp>
        <p:nvGrpSpPr>
          <p:cNvPr id="43" name="Google Shape;43;p7"/>
          <p:cNvGrpSpPr/>
          <p:nvPr/>
        </p:nvGrpSpPr>
        <p:grpSpPr>
          <a:xfrm>
            <a:off x="1631212" y="3027930"/>
            <a:ext cx="21112998" cy="8913647"/>
            <a:chOff x="0" y="0"/>
            <a:chExt cx="21112998" cy="8913646"/>
          </a:xfrm>
        </p:grpSpPr>
        <p:pic>
          <p:nvPicPr>
            <p:cNvPr descr="Screen Shot 2014-09-16 at 6.53.10 PM.png" id="44" name="Google Shape;44;p7"/>
            <p:cNvPicPr preferRelativeResize="0"/>
            <p:nvPr/>
          </p:nvPicPr>
          <p:blipFill rotWithShape="1">
            <a:blip r:embed="rId3">
              <a:alphaModFix/>
            </a:blip>
            <a:srcRect b="0" l="0" r="0" t="0"/>
            <a:stretch/>
          </p:blipFill>
          <p:spPr>
            <a:xfrm>
              <a:off x="7227696" y="23765"/>
              <a:ext cx="13885302" cy="8889881"/>
            </a:xfrm>
            <a:prstGeom prst="rect">
              <a:avLst/>
            </a:prstGeom>
            <a:noFill/>
            <a:ln>
              <a:noFill/>
            </a:ln>
          </p:spPr>
        </p:pic>
        <p:pic>
          <p:nvPicPr>
            <p:cNvPr descr="Screen Shot 2014-09-16 at 6.53.03 PM.png" id="45" name="Google Shape;45;p7"/>
            <p:cNvPicPr preferRelativeResize="0"/>
            <p:nvPr/>
          </p:nvPicPr>
          <p:blipFill rotWithShape="1">
            <a:blip r:embed="rId4">
              <a:alphaModFix/>
            </a:blip>
            <a:srcRect b="0" l="0" r="0" t="0"/>
            <a:stretch/>
          </p:blipFill>
          <p:spPr>
            <a:xfrm>
              <a:off x="0" y="0"/>
              <a:ext cx="6734473" cy="5349491"/>
            </a:xfrm>
            <a:prstGeom prst="rect">
              <a:avLst/>
            </a:prstGeom>
            <a:noFill/>
            <a:ln>
              <a:noFill/>
            </a:ln>
          </p:spPr>
        </p:pic>
      </p:grpSp>
      <p:cxnSp>
        <p:nvCxnSpPr>
          <p:cNvPr id="46" name="Google Shape;46;p7"/>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47" name="Google Shape;47;p7"/>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pic>
        <p:nvPicPr>
          <p:cNvPr descr="Screen Shot 2013-09-17 at 8.23.54 AM.png" id="48" name="Google Shape;48;p7"/>
          <p:cNvPicPr preferRelativeResize="0"/>
          <p:nvPr/>
        </p:nvPicPr>
        <p:blipFill rotWithShape="1">
          <a:blip r:embed="rId5">
            <a:alphaModFix/>
          </a:blip>
          <a:srcRect b="0" l="0" r="0" t="0"/>
          <a:stretch/>
        </p:blipFill>
        <p:spPr>
          <a:xfrm>
            <a:off x="1549400" y="8775700"/>
            <a:ext cx="4013200" cy="3657600"/>
          </a:xfrm>
          <a:prstGeom prst="rect">
            <a:avLst/>
          </a:prstGeom>
          <a:noFill/>
          <a:ln>
            <a:noFill/>
          </a:ln>
        </p:spPr>
      </p:pic>
      <p:sp>
        <p:nvSpPr>
          <p:cNvPr id="49" name="Google Shape;49;p7"/>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The Cascade Function</a:t>
            </a:r>
            <a:endParaRPr/>
          </a:p>
        </p:txBody>
      </p:sp>
      <p:sp>
        <p:nvSpPr>
          <p:cNvPr id="50" name="Google Shape;50;p7"/>
          <p:cNvSpPr txBox="1"/>
          <p:nvPr>
            <p:ph idx="1" type="body"/>
          </p:nvPr>
        </p:nvSpPr>
        <p:spPr>
          <a:xfrm>
            <a:off x="15459009" y="6913815"/>
            <a:ext cx="8044193" cy="4213688"/>
          </a:xfrm>
          <a:prstGeom prst="rect">
            <a:avLst/>
          </a:prstGeom>
          <a:noFill/>
          <a:ln>
            <a:noFill/>
          </a:ln>
        </p:spPr>
        <p:txBody>
          <a:bodyPr anchorCtr="0" anchor="t" bIns="50800" lIns="50800" spcFirstLastPara="1" rIns="50800" wrap="square" tIns="50800">
            <a:noAutofit/>
          </a:bodyPr>
          <a:lstStyle/>
          <a:p>
            <a:pPr indent="-228600" lvl="0" marL="228600" rtl="0" algn="l">
              <a:lnSpc>
                <a:spcPct val="100000"/>
              </a:lnSpc>
              <a:spcBef>
                <a:spcPts val="0"/>
              </a:spcBef>
              <a:spcAft>
                <a:spcPts val="0"/>
              </a:spcAft>
              <a:buClr>
                <a:srgbClr val="909090"/>
              </a:buClr>
              <a:buSzPts val="3200"/>
              <a:buFont typeface="Arial"/>
              <a:buChar char="•"/>
            </a:pPr>
            <a:r>
              <a:rPr b="0" i="0" lang="en-US" sz="3200" u="none" cap="none" strike="noStrike">
                <a:solidFill>
                  <a:srgbClr val="000000"/>
                </a:solidFill>
                <a:latin typeface="Arial"/>
                <a:ea typeface="Arial"/>
                <a:cs typeface="Arial"/>
                <a:sym typeface="Arial"/>
              </a:rPr>
              <a:t>Each cascade frame is from a different call to cascade.</a:t>
            </a:r>
            <a:endParaRPr/>
          </a:p>
          <a:p>
            <a:pPr indent="-228600" lvl="0" marL="228600" rtl="0" algn="l">
              <a:lnSpc>
                <a:spcPct val="100000"/>
              </a:lnSpc>
              <a:spcBef>
                <a:spcPts val="2000"/>
              </a:spcBef>
              <a:spcAft>
                <a:spcPts val="0"/>
              </a:spcAft>
              <a:buClr>
                <a:srgbClr val="909090"/>
              </a:buClr>
              <a:buSzPts val="3200"/>
              <a:buFont typeface="Arial"/>
              <a:buChar char="•"/>
            </a:pPr>
            <a:r>
              <a:rPr b="0" i="0" lang="en-US" sz="3200" u="none" cap="none" strike="noStrike">
                <a:solidFill>
                  <a:srgbClr val="000000"/>
                </a:solidFill>
                <a:latin typeface="Arial"/>
                <a:ea typeface="Arial"/>
                <a:cs typeface="Arial"/>
                <a:sym typeface="Arial"/>
              </a:rPr>
              <a:t>Until the Return value appears, that call has not completed.</a:t>
            </a:r>
            <a:endParaRPr/>
          </a:p>
          <a:p>
            <a:pPr indent="-228600" lvl="0" marL="228600" rtl="0" algn="l">
              <a:lnSpc>
                <a:spcPct val="100000"/>
              </a:lnSpc>
              <a:spcBef>
                <a:spcPts val="2000"/>
              </a:spcBef>
              <a:spcAft>
                <a:spcPts val="0"/>
              </a:spcAft>
              <a:buClr>
                <a:srgbClr val="909090"/>
              </a:buClr>
              <a:buSzPts val="3200"/>
              <a:buFont typeface="Arial"/>
              <a:buChar char="•"/>
            </a:pPr>
            <a:r>
              <a:rPr b="0" i="0" lang="en-US" sz="3200" u="none" cap="none" strike="noStrike">
                <a:solidFill>
                  <a:srgbClr val="000000"/>
                </a:solidFill>
                <a:latin typeface="Arial"/>
                <a:ea typeface="Arial"/>
                <a:cs typeface="Arial"/>
                <a:sym typeface="Arial"/>
              </a:rPr>
              <a:t>Any statement can appear before or after the recursive call.</a:t>
            </a:r>
            <a:endParaRPr/>
          </a:p>
        </p:txBody>
      </p:sp>
      <p:sp>
        <p:nvSpPr>
          <p:cNvPr id="51" name="Google Shape;51;p7"/>
          <p:cNvSpPr txBox="1"/>
          <p:nvPr/>
        </p:nvSpPr>
        <p:spPr>
          <a:xfrm>
            <a:off x="10837875" y="2267883"/>
            <a:ext cx="2735364" cy="595035"/>
          </a:xfrm>
          <a:prstGeom prst="rect">
            <a:avLst/>
          </a:prstGeom>
          <a:no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(OPT Demo)</a:t>
            </a:r>
            <a:endParaRPr/>
          </a:p>
        </p:txBody>
      </p:sp>
      <p:sp>
        <p:nvSpPr>
          <p:cNvPr id="52" name="Google Shape;52;p7"/>
          <p:cNvSpPr txBox="1"/>
          <p:nvPr>
            <p:ph idx="12" type="sldNum"/>
          </p:nvPr>
        </p:nvSpPr>
        <p:spPr>
          <a:xfrm>
            <a:off x="23414566" y="13096875"/>
            <a:ext cx="127001"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grpSp>
        <p:nvGrpSpPr>
          <p:cNvPr id="53" name="Google Shape;53;p7"/>
          <p:cNvGrpSpPr/>
          <p:nvPr/>
        </p:nvGrpSpPr>
        <p:grpSpPr>
          <a:xfrm>
            <a:off x="4800600" y="6578600"/>
            <a:ext cx="13017500" cy="3848100"/>
            <a:chOff x="0" y="0"/>
            <a:chExt cx="13017500" cy="3848100"/>
          </a:xfrm>
        </p:grpSpPr>
        <p:sp>
          <p:nvSpPr>
            <p:cNvPr id="54" name="Google Shape;54;p7"/>
            <p:cNvSpPr/>
            <p:nvPr/>
          </p:nvSpPr>
          <p:spPr>
            <a:xfrm>
              <a:off x="11544300" y="3289300"/>
              <a:ext cx="1473200" cy="558800"/>
            </a:xfrm>
            <a:prstGeom prst="rect">
              <a:avLst/>
            </a:prstGeom>
            <a:solidFill>
              <a:srgbClr val="FCE100">
                <a:alpha val="28627"/>
              </a:srgb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55" name="Google Shape;55;p7"/>
            <p:cNvSpPr/>
            <p:nvPr/>
          </p:nvSpPr>
          <p:spPr>
            <a:xfrm>
              <a:off x="0" y="0"/>
              <a:ext cx="1981200" cy="558800"/>
            </a:xfrm>
            <a:prstGeom prst="rect">
              <a:avLst/>
            </a:prstGeom>
            <a:solidFill>
              <a:srgbClr val="FCE100">
                <a:alpha val="28627"/>
              </a:srgb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grpSp>
        <p:nvGrpSpPr>
          <p:cNvPr id="56" name="Google Shape;56;p7"/>
          <p:cNvGrpSpPr/>
          <p:nvPr/>
        </p:nvGrpSpPr>
        <p:grpSpPr>
          <a:xfrm>
            <a:off x="4877593" y="5481228"/>
            <a:ext cx="18605500" cy="4470401"/>
            <a:chOff x="0" y="0"/>
            <a:chExt cx="18605500" cy="4470400"/>
          </a:xfrm>
        </p:grpSpPr>
        <p:sp>
          <p:nvSpPr>
            <p:cNvPr id="57" name="Google Shape;57;p7"/>
            <p:cNvSpPr/>
            <p:nvPr/>
          </p:nvSpPr>
          <p:spPr>
            <a:xfrm>
              <a:off x="16814800" y="3911600"/>
              <a:ext cx="1790700" cy="558800"/>
            </a:xfrm>
            <a:prstGeom prst="rect">
              <a:avLst/>
            </a:prstGeom>
            <a:solidFill>
              <a:srgbClr val="D73027">
                <a:alpha val="14901"/>
              </a:srgb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58" name="Google Shape;58;p7"/>
            <p:cNvSpPr/>
            <p:nvPr/>
          </p:nvSpPr>
          <p:spPr>
            <a:xfrm>
              <a:off x="0" y="0"/>
              <a:ext cx="1892300" cy="558800"/>
            </a:xfrm>
            <a:prstGeom prst="rect">
              <a:avLst/>
            </a:prstGeom>
            <a:solidFill>
              <a:srgbClr val="D73027">
                <a:alpha val="14901"/>
              </a:srgbClr>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sp>
        <p:nvSpPr>
          <p:cNvPr id="59" name="Google Shape;59;p7"/>
          <p:cNvSpPr/>
          <p:nvPr/>
        </p:nvSpPr>
        <p:spPr>
          <a:xfrm>
            <a:off x="2681882" y="9738476"/>
            <a:ext cx="6489630" cy="1369758"/>
          </a:xfrm>
          <a:custGeom>
            <a:rect b="b" l="l" r="r" t="t"/>
            <a:pathLst>
              <a:path extrusionOk="0" h="21600" w="21600">
                <a:moveTo>
                  <a:pt x="21600" y="0"/>
                </a:moveTo>
                <a:cubicBezTo>
                  <a:pt x="20359" y="0"/>
                  <a:pt x="14874" y="2672"/>
                  <a:pt x="12819" y="2843"/>
                </a:cubicBezTo>
                <a:cubicBezTo>
                  <a:pt x="10764" y="3013"/>
                  <a:pt x="11528" y="17955"/>
                  <a:pt x="9728" y="17955"/>
                </a:cubicBezTo>
                <a:cubicBezTo>
                  <a:pt x="7927" y="17955"/>
                  <a:pt x="0" y="21600"/>
                  <a:pt x="0" y="21600"/>
                </a:cubicBezTo>
              </a:path>
            </a:pathLst>
          </a:custGeom>
          <a:noFill/>
          <a:ln cap="flat" cmpd="sng" w="76200">
            <a:solidFill>
              <a:srgbClr val="00C538"/>
            </a:solidFill>
            <a:prstDash val="dashDot"/>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nvGrpSpPr>
          <p:cNvPr id="60" name="Google Shape;60;p7"/>
          <p:cNvGrpSpPr/>
          <p:nvPr/>
        </p:nvGrpSpPr>
        <p:grpSpPr>
          <a:xfrm>
            <a:off x="2427699" y="7196435"/>
            <a:ext cx="6997996" cy="4470402"/>
            <a:chOff x="0" y="0"/>
            <a:chExt cx="6997995" cy="4470401"/>
          </a:xfrm>
        </p:grpSpPr>
        <p:sp>
          <p:nvSpPr>
            <p:cNvPr id="61" name="Google Shape;61;p7"/>
            <p:cNvSpPr/>
            <p:nvPr/>
          </p:nvSpPr>
          <p:spPr>
            <a:xfrm>
              <a:off x="126715" y="0"/>
              <a:ext cx="6871280" cy="3303614"/>
            </a:xfrm>
            <a:custGeom>
              <a:rect b="b" l="l" r="r" t="t"/>
              <a:pathLst>
                <a:path extrusionOk="0" h="21265" w="21600">
                  <a:moveTo>
                    <a:pt x="21600" y="69"/>
                  </a:moveTo>
                  <a:cubicBezTo>
                    <a:pt x="20612" y="-48"/>
                    <a:pt x="19241" y="-335"/>
                    <a:pt x="19241" y="2473"/>
                  </a:cubicBezTo>
                  <a:cubicBezTo>
                    <a:pt x="19241" y="5280"/>
                    <a:pt x="19619" y="14916"/>
                    <a:pt x="17762" y="15438"/>
                  </a:cubicBezTo>
                  <a:cubicBezTo>
                    <a:pt x="15906" y="15960"/>
                    <a:pt x="12959" y="16253"/>
                    <a:pt x="11254" y="16371"/>
                  </a:cubicBezTo>
                  <a:cubicBezTo>
                    <a:pt x="9548" y="16489"/>
                    <a:pt x="10352" y="20948"/>
                    <a:pt x="7753" y="20661"/>
                  </a:cubicBezTo>
                  <a:cubicBezTo>
                    <a:pt x="5155" y="20374"/>
                    <a:pt x="0" y="21265"/>
                    <a:pt x="0" y="21265"/>
                  </a:cubicBezTo>
                </a:path>
              </a:pathLst>
            </a:custGeom>
            <a:noFill/>
            <a:ln cap="flat" cmpd="sng" w="76200">
              <a:solidFill>
                <a:srgbClr val="F46D43"/>
              </a:solidFill>
              <a:prstDash val="dashDot"/>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62" name="Google Shape;62;p7"/>
            <p:cNvSpPr/>
            <p:nvPr/>
          </p:nvSpPr>
          <p:spPr>
            <a:xfrm>
              <a:off x="0" y="2905644"/>
              <a:ext cx="3247853" cy="1564757"/>
            </a:xfrm>
            <a:custGeom>
              <a:rect b="b" l="l" r="r" t="t"/>
              <a:pathLst>
                <a:path extrusionOk="0" h="21600" w="21600">
                  <a:moveTo>
                    <a:pt x="21600" y="0"/>
                  </a:moveTo>
                  <a:cubicBezTo>
                    <a:pt x="19801" y="6549"/>
                    <a:pt x="20769" y="19347"/>
                    <a:pt x="14942" y="19770"/>
                  </a:cubicBezTo>
                  <a:cubicBezTo>
                    <a:pt x="9115" y="20192"/>
                    <a:pt x="0" y="21600"/>
                    <a:pt x="0" y="21600"/>
                  </a:cubicBezTo>
                </a:path>
              </a:pathLst>
            </a:custGeom>
            <a:noFill/>
            <a:ln cap="flat" cmpd="sng" w="76200">
              <a:solidFill>
                <a:srgbClr val="F46D43"/>
              </a:solidFill>
              <a:prstDash val="dashDot"/>
              <a:round/>
              <a:headEnd len="sm" w="sm" type="none"/>
              <a:tailEnd len="sm" w="sm" type="none"/>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grpSp>
      <p:sp>
        <p:nvSpPr>
          <p:cNvPr id="63" name="Google Shape;63;p7"/>
          <p:cNvSpPr txBox="1"/>
          <p:nvPr/>
        </p:nvSpPr>
        <p:spPr>
          <a:xfrm>
            <a:off x="1542668" y="13160375"/>
            <a:ext cx="21298665" cy="330201"/>
          </a:xfrm>
          <a:prstGeom prst="rect">
            <a:avLst/>
          </a:prstGeom>
          <a:no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http://pythontutor.com/composingprograms.html#code=def%20cascade%28n%29%3A%20%20%20%20%0A%20%20%20%20if%20n%20%3C%2010%3A%20%20%20%20%20%20%20%20%0A%20%20%20%20%20%20%20%20print%28n%29%20%20%20%20%0A%20%20%20%20else%3A%20%20%20%20%20%20%20%20%0A%20%20%20%20%20%20%20%20print%28n%29%20%20%20%20%20%20%20%20%0A%20%20%20%20%20%20%20%20cascade%28n//10%29%20%20%20%20%20%20%20%20%0A%20%20%20%20%20%20%20%20print%28n%29%20%20%20%20%20%20%20%20%0A%20%20%20%20%20%20%20%20%0Acascade%28123%29&amp;cumulative=true&amp;curInstr=0&amp;mode=display&amp;origin=composingprograms.js&amp;py=3&amp;rawInputLstJSON=%5B%5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250"/>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25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cxnSp>
        <p:nvCxnSpPr>
          <p:cNvPr id="68" name="Google Shape;68;p8"/>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69" name="Google Shape;69;p8"/>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70" name="Google Shape;70;p8"/>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Two Definitions of Cascade</a:t>
            </a:r>
            <a:endParaRPr/>
          </a:p>
        </p:txBody>
      </p:sp>
      <p:sp>
        <p:nvSpPr>
          <p:cNvPr id="71" name="Google Shape;71;p8"/>
          <p:cNvSpPr txBox="1"/>
          <p:nvPr>
            <p:ph idx="12" type="sldNum"/>
          </p:nvPr>
        </p:nvSpPr>
        <p:spPr>
          <a:xfrm>
            <a:off x="23414566" y="13096875"/>
            <a:ext cx="127001"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grpSp>
        <p:nvGrpSpPr>
          <p:cNvPr id="72" name="Google Shape;72;p8"/>
          <p:cNvGrpSpPr/>
          <p:nvPr/>
        </p:nvGrpSpPr>
        <p:grpSpPr>
          <a:xfrm>
            <a:off x="3975100" y="4038600"/>
            <a:ext cx="15787492" cy="3543303"/>
            <a:chOff x="0" y="158750"/>
            <a:chExt cx="15787490" cy="3543301"/>
          </a:xfrm>
        </p:grpSpPr>
        <p:sp>
          <p:nvSpPr>
            <p:cNvPr id="73" name="Google Shape;73;p8"/>
            <p:cNvSpPr txBox="1"/>
            <p:nvPr/>
          </p:nvSpPr>
          <p:spPr>
            <a:xfrm>
              <a:off x="0" y="222250"/>
              <a:ext cx="5741790" cy="3479801"/>
            </a:xfrm>
            <a:prstGeom prst="rect">
              <a:avLst/>
            </a:prstGeom>
            <a:noFill/>
            <a:ln>
              <a:noFill/>
            </a:ln>
          </p:spPr>
          <p:txBody>
            <a:bodyPr anchorCtr="0" anchor="ctr" bIns="50800" lIns="50800" spcFirstLastPara="1" rIns="50800" wrap="square" tIns="50800">
              <a:noAutofit/>
            </a:bodyPr>
            <a:lstStyle/>
            <a:p>
              <a:pPr indent="0" lvl="0" marL="0" marR="0" rtl="0" algn="l">
                <a:lnSpc>
                  <a:spcPct val="165625"/>
                </a:lnSpc>
                <a:spcBef>
                  <a:spcPts val="0"/>
                </a:spcBef>
                <a:spcAft>
                  <a:spcPts val="0"/>
                </a:spcAft>
                <a:buClr>
                  <a:srgbClr val="008800"/>
                </a:buClr>
                <a:buSzPts val="3200"/>
                <a:buFont typeface="Arial"/>
                <a:buNone/>
              </a:pPr>
              <a:r>
                <a:rPr b="0" i="0" lang="en-US" sz="3200" u="none" cap="none" strike="noStrike">
                  <a:solidFill>
                    <a:srgbClr val="008800"/>
                  </a:solidFill>
                  <a:latin typeface="Arial"/>
                  <a:ea typeface="Arial"/>
                  <a:cs typeface="Arial"/>
                  <a:sym typeface="Arial"/>
                </a:rPr>
                <a:t>def</a:t>
              </a:r>
              <a:r>
                <a:rPr b="0" i="0" lang="en-US" sz="3200" u="none" cap="none" strike="noStrike">
                  <a:solidFill>
                    <a:srgbClr val="000000"/>
                  </a:solidFill>
                  <a:latin typeface="Arial"/>
                  <a:ea typeface="Arial"/>
                  <a:cs typeface="Arial"/>
                  <a:sym typeface="Arial"/>
                </a:rPr>
                <a:t> </a:t>
              </a:r>
              <a:r>
                <a:rPr b="0" i="0" lang="en-US" sz="3200" u="none" cap="none" strike="noStrike">
                  <a:solidFill>
                    <a:srgbClr val="0066BB"/>
                  </a:solidFill>
                  <a:latin typeface="Arial"/>
                  <a:ea typeface="Arial"/>
                  <a:cs typeface="Arial"/>
                  <a:sym typeface="Arial"/>
                </a:rPr>
                <a:t>cascade</a:t>
              </a:r>
              <a:r>
                <a:rPr b="0" i="0" lang="en-US" sz="3200" u="none" cap="none" strike="noStrike">
                  <a:solidFill>
                    <a:srgbClr val="000000"/>
                  </a:solidFill>
                  <a:latin typeface="Arial"/>
                  <a:ea typeface="Arial"/>
                  <a:cs typeface="Arial"/>
                  <a:sym typeface="Arial"/>
                </a:rPr>
                <a:t>(n):</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08800"/>
                  </a:solidFill>
                  <a:latin typeface="Arial"/>
                  <a:ea typeface="Arial"/>
                  <a:cs typeface="Arial"/>
                  <a:sym typeface="Arial"/>
                </a:rPr>
                <a:t>if</a:t>
              </a:r>
              <a:r>
                <a:rPr b="0" i="0" lang="en-US" sz="3200" u="none" cap="none" strike="noStrike">
                  <a:solidFill>
                    <a:srgbClr val="000000"/>
                  </a:solidFill>
                  <a:latin typeface="Arial"/>
                  <a:ea typeface="Arial"/>
                  <a:cs typeface="Arial"/>
                  <a:sym typeface="Arial"/>
                </a:rPr>
                <a:t> n </a:t>
              </a:r>
              <a:r>
                <a:rPr b="0" i="0" lang="en-US" sz="3200" u="none" cap="none" strike="noStrike">
                  <a:solidFill>
                    <a:srgbClr val="323333"/>
                  </a:solidFill>
                  <a:latin typeface="Arial"/>
                  <a:ea typeface="Arial"/>
                  <a:cs typeface="Arial"/>
                  <a:sym typeface="Arial"/>
                </a:rPr>
                <a:t>&lt;</a:t>
              </a:r>
              <a:r>
                <a:rPr b="0" i="0" lang="en-US" sz="3200" u="none" cap="none" strike="noStrike">
                  <a:solidFill>
                    <a:srgbClr val="000000"/>
                  </a:solidFill>
                  <a:latin typeface="Arial"/>
                  <a:ea typeface="Arial"/>
                  <a:cs typeface="Arial"/>
                  <a:sym typeface="Arial"/>
                </a:rPr>
                <a:t> </a:t>
              </a:r>
              <a:r>
                <a:rPr b="0" i="0" lang="en-US" sz="3200" u="none" cap="none" strike="noStrike">
                  <a:solidFill>
                    <a:srgbClr val="032ADD"/>
                  </a:solidFill>
                  <a:latin typeface="Arial"/>
                  <a:ea typeface="Arial"/>
                  <a:cs typeface="Arial"/>
                  <a:sym typeface="Arial"/>
                </a:rPr>
                <a:t>10</a:t>
              </a:r>
              <a:r>
                <a:rPr b="0" i="0" lang="en-US" sz="3200" u="none" cap="none" strike="noStrike">
                  <a:solidFill>
                    <a:srgbClr val="000000"/>
                  </a:solidFill>
                  <a:latin typeface="Arial"/>
                  <a:ea typeface="Arial"/>
                  <a:cs typeface="Arial"/>
                  <a:sym typeface="Arial"/>
                </a:rPr>
                <a:t>:</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1701F"/>
                  </a:solidFill>
                  <a:latin typeface="Arial"/>
                  <a:ea typeface="Arial"/>
                  <a:cs typeface="Arial"/>
                  <a:sym typeface="Arial"/>
                </a:rPr>
                <a:t>print</a:t>
              </a:r>
              <a:r>
                <a:rPr b="0" i="0" lang="en-US" sz="3200" u="none" cap="none" strike="noStrike">
                  <a:solidFill>
                    <a:srgbClr val="000000"/>
                  </a:solidFill>
                  <a:latin typeface="Arial"/>
                  <a:ea typeface="Arial"/>
                  <a:cs typeface="Arial"/>
                  <a:sym typeface="Arial"/>
                </a:rPr>
                <a:t>(n)</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08800"/>
                  </a:solidFill>
                  <a:latin typeface="Arial"/>
                  <a:ea typeface="Arial"/>
                  <a:cs typeface="Arial"/>
                  <a:sym typeface="Arial"/>
                </a:rPr>
                <a:t>else</a:t>
              </a:r>
              <a:r>
                <a:rPr b="0" i="0" lang="en-US" sz="3200" u="none" cap="none" strike="noStrike">
                  <a:solidFill>
                    <a:srgbClr val="000000"/>
                  </a:solidFill>
                  <a:latin typeface="Arial"/>
                  <a:ea typeface="Arial"/>
                  <a:cs typeface="Arial"/>
                  <a:sym typeface="Arial"/>
                </a:rPr>
                <a:t>:</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1701F"/>
                  </a:solidFill>
                  <a:latin typeface="Arial"/>
                  <a:ea typeface="Arial"/>
                  <a:cs typeface="Arial"/>
                  <a:sym typeface="Arial"/>
                </a:rPr>
                <a:t>print</a:t>
              </a:r>
              <a:r>
                <a:rPr b="0" i="0" lang="en-US" sz="3200" u="none" cap="none" strike="noStrike">
                  <a:solidFill>
                    <a:srgbClr val="000000"/>
                  </a:solidFill>
                  <a:latin typeface="Arial"/>
                  <a:ea typeface="Arial"/>
                  <a:cs typeface="Arial"/>
                  <a:sym typeface="Arial"/>
                </a:rPr>
                <a:t>(n)</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cascade(n</a:t>
              </a:r>
              <a:r>
                <a:rPr b="0" i="0" lang="en-US" sz="3200" u="none" cap="none" strike="noStrike">
                  <a:solidFill>
                    <a:srgbClr val="323333"/>
                  </a:solidFill>
                  <a:latin typeface="Arial"/>
                  <a:ea typeface="Arial"/>
                  <a:cs typeface="Arial"/>
                  <a:sym typeface="Arial"/>
                </a:rPr>
                <a:t>//</a:t>
              </a:r>
              <a:r>
                <a:rPr b="0" i="0" lang="en-US" sz="3200" u="none" cap="none" strike="noStrike">
                  <a:solidFill>
                    <a:srgbClr val="032ADD"/>
                  </a:solidFill>
                  <a:latin typeface="Arial"/>
                  <a:ea typeface="Arial"/>
                  <a:cs typeface="Arial"/>
                  <a:sym typeface="Arial"/>
                </a:rPr>
                <a:t>10</a:t>
              </a:r>
              <a:r>
                <a:rPr b="0" i="0" lang="en-US" sz="3200" u="none" cap="none" strike="noStrike">
                  <a:solidFill>
                    <a:srgbClr val="000000"/>
                  </a:solidFill>
                  <a:latin typeface="Arial"/>
                  <a:ea typeface="Arial"/>
                  <a:cs typeface="Arial"/>
                  <a:sym typeface="Arial"/>
                </a:rPr>
                <a:t>)</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1701F"/>
                  </a:solidFill>
                  <a:latin typeface="Arial"/>
                  <a:ea typeface="Arial"/>
                  <a:cs typeface="Arial"/>
                  <a:sym typeface="Arial"/>
                </a:rPr>
                <a:t>print</a:t>
              </a:r>
              <a:r>
                <a:rPr b="0" i="0" lang="en-US" sz="3200" u="none" cap="none" strike="noStrike">
                  <a:solidFill>
                    <a:srgbClr val="000000"/>
                  </a:solidFill>
                  <a:latin typeface="Arial"/>
                  <a:ea typeface="Arial"/>
                  <a:cs typeface="Arial"/>
                  <a:sym typeface="Arial"/>
                </a:rPr>
                <a:t>(n)</a:t>
              </a:r>
              <a:endParaRPr/>
            </a:p>
          </p:txBody>
        </p:sp>
        <p:sp>
          <p:nvSpPr>
            <p:cNvPr id="74" name="Google Shape;74;p8"/>
            <p:cNvSpPr txBox="1"/>
            <p:nvPr/>
          </p:nvSpPr>
          <p:spPr>
            <a:xfrm>
              <a:off x="10045700" y="158750"/>
              <a:ext cx="5741790" cy="2514601"/>
            </a:xfrm>
            <a:prstGeom prst="rect">
              <a:avLst/>
            </a:prstGeom>
            <a:noFill/>
            <a:ln>
              <a:noFill/>
            </a:ln>
          </p:spPr>
          <p:txBody>
            <a:bodyPr anchorCtr="0" anchor="ctr" bIns="50800" lIns="50800" spcFirstLastPara="1" rIns="50800" wrap="square" tIns="50800">
              <a:noAutofit/>
            </a:bodyPr>
            <a:lstStyle/>
            <a:p>
              <a:pPr indent="0" lvl="0" marL="0" marR="0" rtl="0" algn="l">
                <a:lnSpc>
                  <a:spcPct val="165625"/>
                </a:lnSpc>
                <a:spcBef>
                  <a:spcPts val="0"/>
                </a:spcBef>
                <a:spcAft>
                  <a:spcPts val="0"/>
                </a:spcAft>
                <a:buClr>
                  <a:srgbClr val="008800"/>
                </a:buClr>
                <a:buSzPts val="3200"/>
                <a:buFont typeface="Arial"/>
                <a:buNone/>
              </a:pPr>
              <a:r>
                <a:rPr b="0" i="0" lang="en-US" sz="3200" u="none" cap="none" strike="noStrike">
                  <a:solidFill>
                    <a:srgbClr val="008800"/>
                  </a:solidFill>
                  <a:latin typeface="Arial"/>
                  <a:ea typeface="Arial"/>
                  <a:cs typeface="Arial"/>
                  <a:sym typeface="Arial"/>
                </a:rPr>
                <a:t>def</a:t>
              </a:r>
              <a:r>
                <a:rPr b="0" i="0" lang="en-US" sz="3200" u="none" cap="none" strike="noStrike">
                  <a:solidFill>
                    <a:srgbClr val="000000"/>
                  </a:solidFill>
                  <a:latin typeface="Arial"/>
                  <a:ea typeface="Arial"/>
                  <a:cs typeface="Arial"/>
                  <a:sym typeface="Arial"/>
                </a:rPr>
                <a:t> </a:t>
              </a:r>
              <a:r>
                <a:rPr b="0" i="0" lang="en-US" sz="3200" u="none" cap="none" strike="noStrike">
                  <a:solidFill>
                    <a:srgbClr val="0066BB"/>
                  </a:solidFill>
                  <a:latin typeface="Arial"/>
                  <a:ea typeface="Arial"/>
                  <a:cs typeface="Arial"/>
                  <a:sym typeface="Arial"/>
                </a:rPr>
                <a:t>cascade</a:t>
              </a:r>
              <a:r>
                <a:rPr b="0" i="0" lang="en-US" sz="3200" u="none" cap="none" strike="noStrike">
                  <a:solidFill>
                    <a:srgbClr val="000000"/>
                  </a:solidFill>
                  <a:latin typeface="Arial"/>
                  <a:ea typeface="Arial"/>
                  <a:cs typeface="Arial"/>
                  <a:sym typeface="Arial"/>
                </a:rPr>
                <a:t>(n):</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1701F"/>
                  </a:solidFill>
                  <a:latin typeface="Arial"/>
                  <a:ea typeface="Arial"/>
                  <a:cs typeface="Arial"/>
                  <a:sym typeface="Arial"/>
                </a:rPr>
                <a:t>print</a:t>
              </a:r>
              <a:r>
                <a:rPr b="0" i="0" lang="en-US" sz="3200" u="none" cap="none" strike="noStrike">
                  <a:solidFill>
                    <a:srgbClr val="000000"/>
                  </a:solidFill>
                  <a:latin typeface="Arial"/>
                  <a:ea typeface="Arial"/>
                  <a:cs typeface="Arial"/>
                  <a:sym typeface="Arial"/>
                </a:rPr>
                <a:t>(n)</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08800"/>
                  </a:solidFill>
                  <a:latin typeface="Arial"/>
                  <a:ea typeface="Arial"/>
                  <a:cs typeface="Arial"/>
                  <a:sym typeface="Arial"/>
                </a:rPr>
                <a:t>if</a:t>
              </a:r>
              <a:r>
                <a:rPr b="0" i="0" lang="en-US" sz="3200" u="none" cap="none" strike="noStrike">
                  <a:solidFill>
                    <a:srgbClr val="000000"/>
                  </a:solidFill>
                  <a:latin typeface="Arial"/>
                  <a:ea typeface="Arial"/>
                  <a:cs typeface="Arial"/>
                  <a:sym typeface="Arial"/>
                </a:rPr>
                <a:t> n </a:t>
              </a:r>
              <a:r>
                <a:rPr b="0" i="0" lang="en-US" sz="3200" u="none" cap="none" strike="noStrike">
                  <a:solidFill>
                    <a:srgbClr val="323333"/>
                  </a:solidFill>
                  <a:latin typeface="Arial"/>
                  <a:ea typeface="Arial"/>
                  <a:cs typeface="Arial"/>
                  <a:sym typeface="Arial"/>
                </a:rPr>
                <a:t>&gt;=</a:t>
              </a:r>
              <a:r>
                <a:rPr b="0" i="0" lang="en-US" sz="3200" u="none" cap="none" strike="noStrike">
                  <a:solidFill>
                    <a:srgbClr val="000000"/>
                  </a:solidFill>
                  <a:latin typeface="Arial"/>
                  <a:ea typeface="Arial"/>
                  <a:cs typeface="Arial"/>
                  <a:sym typeface="Arial"/>
                </a:rPr>
                <a:t> </a:t>
              </a:r>
              <a:r>
                <a:rPr b="0" i="0" lang="en-US" sz="3200" u="none" cap="none" strike="noStrike">
                  <a:solidFill>
                    <a:srgbClr val="032ADD"/>
                  </a:solidFill>
                  <a:latin typeface="Arial"/>
                  <a:ea typeface="Arial"/>
                  <a:cs typeface="Arial"/>
                  <a:sym typeface="Arial"/>
                </a:rPr>
                <a:t>10</a:t>
              </a:r>
              <a:r>
                <a:rPr b="0" i="0" lang="en-US" sz="3200" u="none" cap="none" strike="noStrike">
                  <a:solidFill>
                    <a:srgbClr val="000000"/>
                  </a:solidFill>
                  <a:latin typeface="Arial"/>
                  <a:ea typeface="Arial"/>
                  <a:cs typeface="Arial"/>
                  <a:sym typeface="Arial"/>
                </a:rPr>
                <a:t>:</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cascade(n</a:t>
              </a:r>
              <a:r>
                <a:rPr b="0" i="0" lang="en-US" sz="3200" u="none" cap="none" strike="noStrike">
                  <a:solidFill>
                    <a:srgbClr val="323333"/>
                  </a:solidFill>
                  <a:latin typeface="Arial"/>
                  <a:ea typeface="Arial"/>
                  <a:cs typeface="Arial"/>
                  <a:sym typeface="Arial"/>
                </a:rPr>
                <a:t>//</a:t>
              </a:r>
              <a:r>
                <a:rPr b="0" i="0" lang="en-US" sz="3200" u="none" cap="none" strike="noStrike">
                  <a:solidFill>
                    <a:srgbClr val="032ADD"/>
                  </a:solidFill>
                  <a:latin typeface="Arial"/>
                  <a:ea typeface="Arial"/>
                  <a:cs typeface="Arial"/>
                  <a:sym typeface="Arial"/>
                </a:rPr>
                <a:t>10</a:t>
              </a:r>
              <a:r>
                <a:rPr b="0" i="0" lang="en-US" sz="3200" u="none" cap="none" strike="noStrike">
                  <a:solidFill>
                    <a:srgbClr val="000000"/>
                  </a:solidFill>
                  <a:latin typeface="Arial"/>
                  <a:ea typeface="Arial"/>
                  <a:cs typeface="Arial"/>
                  <a:sym typeface="Arial"/>
                </a:rPr>
                <a:t>)</a:t>
              </a:r>
              <a:endParaRPr/>
            </a:p>
            <a:p>
              <a:pPr indent="0" lvl="0" marL="0" marR="0" rtl="0" algn="l">
                <a:lnSpc>
                  <a:spcPct val="165625"/>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3200" u="none" cap="none" strike="noStrike">
                  <a:solidFill>
                    <a:srgbClr val="01701F"/>
                  </a:solidFill>
                  <a:latin typeface="Arial"/>
                  <a:ea typeface="Arial"/>
                  <a:cs typeface="Arial"/>
                  <a:sym typeface="Arial"/>
                </a:rPr>
                <a:t>print</a:t>
              </a:r>
              <a:r>
                <a:rPr b="0" i="0" lang="en-US" sz="3200" u="none" cap="none" strike="noStrike">
                  <a:solidFill>
                    <a:srgbClr val="000000"/>
                  </a:solidFill>
                  <a:latin typeface="Arial"/>
                  <a:ea typeface="Arial"/>
                  <a:cs typeface="Arial"/>
                  <a:sym typeface="Arial"/>
                </a:rPr>
                <a:t>(n)</a:t>
              </a:r>
              <a:endParaRPr/>
            </a:p>
          </p:txBody>
        </p:sp>
      </p:grpSp>
      <p:sp>
        <p:nvSpPr>
          <p:cNvPr id="75" name="Google Shape;75;p8"/>
          <p:cNvSpPr txBox="1"/>
          <p:nvPr/>
        </p:nvSpPr>
        <p:spPr>
          <a:xfrm>
            <a:off x="8772430" y="2432189"/>
            <a:ext cx="6191439" cy="595035"/>
          </a:xfrm>
          <a:prstGeom prst="rect">
            <a:avLst/>
          </a:prstGeom>
          <a:no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(Demo, clean up cascade)</a:t>
            </a:r>
            <a:endParaRPr/>
          </a:p>
        </p:txBody>
      </p:sp>
      <p:sp>
        <p:nvSpPr>
          <p:cNvPr id="76" name="Google Shape;76;p8"/>
          <p:cNvSpPr txBox="1"/>
          <p:nvPr/>
        </p:nvSpPr>
        <p:spPr>
          <a:xfrm>
            <a:off x="1511300" y="9067800"/>
            <a:ext cx="20713700" cy="3225800"/>
          </a:xfrm>
          <a:prstGeom prst="rect">
            <a:avLst/>
          </a:prstGeom>
          <a:noFill/>
          <a:ln>
            <a:noFill/>
          </a:ln>
        </p:spPr>
        <p:txBody>
          <a:bodyPr anchorCtr="0" anchor="ctr" bIns="50800" lIns="50800" spcFirstLastPara="1" rIns="50800" wrap="square" tIns="50800">
            <a:noAutofit/>
          </a:bodyPr>
          <a:lstStyle/>
          <a:p>
            <a:pPr indent="-508000" lvl="1" marL="508000" marR="8128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If two implementations are equally clear, then shorter is usually better</a:t>
            </a:r>
            <a:endParaRPr/>
          </a:p>
          <a:p>
            <a:pPr indent="-508000" lvl="1" marL="5080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In this case, the longer implementation is more clear (at least to me)</a:t>
            </a:r>
            <a:endParaRPr/>
          </a:p>
          <a:p>
            <a:pPr indent="-508000" lvl="1" marL="5080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When learning to write recursive functions, put the base cases first</a:t>
            </a:r>
            <a:endParaRPr/>
          </a:p>
          <a:p>
            <a:pPr indent="-508000" lvl="1" marL="508000" marR="81280" rtl="0" algn="l">
              <a:lnSpc>
                <a:spcPct val="100000"/>
              </a:lnSpc>
              <a:spcBef>
                <a:spcPts val="20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Both are recursive functions, even though only the first has typical structure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9"/>
          <p:cNvSpPr txBox="1"/>
          <p:nvPr>
            <p:ph type="title"/>
          </p:nvPr>
        </p:nvSpPr>
        <p:spPr>
          <a:xfrm>
            <a:off x="1759215" y="2797969"/>
            <a:ext cx="20840701" cy="3898901"/>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rgbClr val="007DD6"/>
              </a:buClr>
              <a:buSzPts val="5200"/>
              <a:buFont typeface="Arial"/>
              <a:buNone/>
            </a:pPr>
            <a:r>
              <a:rPr lang="en-US" sz="5200"/>
              <a:t>Example: Inverse Cascade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0"/>
          <p:cNvSpPr txBox="1"/>
          <p:nvPr/>
        </p:nvSpPr>
        <p:spPr>
          <a:xfrm>
            <a:off x="1588199" y="3713241"/>
            <a:ext cx="1724790" cy="52578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1</a:t>
            </a:r>
            <a:br>
              <a:rPr b="0" i="0" lang="en-US" sz="5000" u="none" cap="none" strike="noStrike">
                <a:solidFill>
                  <a:srgbClr val="000000"/>
                </a:solidFill>
                <a:latin typeface="Arial"/>
                <a:ea typeface="Arial"/>
                <a:cs typeface="Arial"/>
                <a:sym typeface="Arial"/>
              </a:rPr>
            </a:br>
            <a:r>
              <a:rPr b="0" i="0" lang="en-US" sz="5000" u="none" cap="none" strike="noStrike">
                <a:solidFill>
                  <a:srgbClr val="000000"/>
                </a:solidFill>
                <a:latin typeface="Arial"/>
                <a:ea typeface="Arial"/>
                <a:cs typeface="Arial"/>
                <a:sym typeface="Arial"/>
              </a:rPr>
              <a:t>12</a:t>
            </a:r>
            <a:br>
              <a:rPr b="0" i="0" lang="en-US" sz="5000" u="none" cap="none" strike="noStrike">
                <a:solidFill>
                  <a:srgbClr val="000000"/>
                </a:solidFill>
                <a:latin typeface="Arial"/>
                <a:ea typeface="Arial"/>
                <a:cs typeface="Arial"/>
                <a:sym typeface="Arial"/>
              </a:rPr>
            </a:br>
            <a:r>
              <a:rPr b="0" i="0" lang="en-US" sz="5000" u="none" cap="none" strike="noStrike">
                <a:solidFill>
                  <a:srgbClr val="000000"/>
                </a:solidFill>
                <a:latin typeface="Arial"/>
                <a:ea typeface="Arial"/>
                <a:cs typeface="Arial"/>
                <a:sym typeface="Arial"/>
              </a:rPr>
              <a:t>123</a:t>
            </a:r>
            <a:br>
              <a:rPr b="0" i="0" lang="en-US" sz="5000" u="none" cap="none" strike="noStrike">
                <a:solidFill>
                  <a:srgbClr val="000000"/>
                </a:solidFill>
                <a:latin typeface="Arial"/>
                <a:ea typeface="Arial"/>
                <a:cs typeface="Arial"/>
                <a:sym typeface="Arial"/>
              </a:rPr>
            </a:br>
            <a:r>
              <a:rPr b="0" i="0" lang="en-US" sz="5000" u="none" cap="none" strike="noStrike">
                <a:solidFill>
                  <a:srgbClr val="000000"/>
                </a:solidFill>
                <a:latin typeface="Arial"/>
                <a:ea typeface="Arial"/>
                <a:cs typeface="Arial"/>
                <a:sym typeface="Arial"/>
              </a:rPr>
              <a:t>1234</a:t>
            </a:r>
            <a:br>
              <a:rPr b="0" i="0" lang="en-US" sz="5000" u="none" cap="none" strike="noStrike">
                <a:solidFill>
                  <a:srgbClr val="000000"/>
                </a:solidFill>
                <a:latin typeface="Arial"/>
                <a:ea typeface="Arial"/>
                <a:cs typeface="Arial"/>
                <a:sym typeface="Arial"/>
              </a:rPr>
            </a:br>
            <a:r>
              <a:rPr b="0" i="0" lang="en-US" sz="5000" u="none" cap="none" strike="noStrike">
                <a:solidFill>
                  <a:srgbClr val="000000"/>
                </a:solidFill>
                <a:latin typeface="Arial"/>
                <a:ea typeface="Arial"/>
                <a:cs typeface="Arial"/>
                <a:sym typeface="Arial"/>
              </a:rPr>
              <a:t>123</a:t>
            </a:r>
            <a:br>
              <a:rPr b="0" i="0" lang="en-US" sz="5000" u="none" cap="none" strike="noStrike">
                <a:solidFill>
                  <a:srgbClr val="000000"/>
                </a:solidFill>
                <a:latin typeface="Arial"/>
                <a:ea typeface="Arial"/>
                <a:cs typeface="Arial"/>
                <a:sym typeface="Arial"/>
              </a:rPr>
            </a:br>
            <a:r>
              <a:rPr b="0" i="0" lang="en-US" sz="5000" u="none" cap="none" strike="noStrike">
                <a:solidFill>
                  <a:srgbClr val="000000"/>
                </a:solidFill>
                <a:latin typeface="Arial"/>
                <a:ea typeface="Arial"/>
                <a:cs typeface="Arial"/>
                <a:sym typeface="Arial"/>
              </a:rPr>
              <a:t>12</a:t>
            </a:r>
            <a:br>
              <a:rPr b="0" i="0" lang="en-US" sz="5000" u="none" cap="none" strike="noStrike">
                <a:solidFill>
                  <a:srgbClr val="000000"/>
                </a:solidFill>
                <a:latin typeface="Arial"/>
                <a:ea typeface="Arial"/>
                <a:cs typeface="Arial"/>
                <a:sym typeface="Arial"/>
              </a:rPr>
            </a:br>
            <a:r>
              <a:rPr b="0" i="0" lang="en-US" sz="5000" u="none" cap="none" strike="noStrike">
                <a:solidFill>
                  <a:srgbClr val="000000"/>
                </a:solidFill>
                <a:latin typeface="Arial"/>
                <a:ea typeface="Arial"/>
                <a:cs typeface="Arial"/>
                <a:sym typeface="Arial"/>
              </a:rPr>
              <a:t>1</a:t>
            </a:r>
            <a:endParaRPr/>
          </a:p>
        </p:txBody>
      </p:sp>
      <p:cxnSp>
        <p:nvCxnSpPr>
          <p:cNvPr id="87" name="Google Shape;87;p10"/>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88" name="Google Shape;88;p10"/>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89" name="Google Shape;89;p10"/>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Inverse Cascade</a:t>
            </a:r>
            <a:endParaRPr/>
          </a:p>
        </p:txBody>
      </p:sp>
      <p:sp>
        <p:nvSpPr>
          <p:cNvPr id="90" name="Google Shape;90;p10"/>
          <p:cNvSpPr txBox="1"/>
          <p:nvPr>
            <p:ph idx="1" type="body"/>
          </p:nvPr>
        </p:nvSpPr>
        <p:spPr>
          <a:xfrm>
            <a:off x="838200" y="2451100"/>
            <a:ext cx="22720300" cy="1118062"/>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Write a function that prints an inverse cascade:</a:t>
            </a:r>
            <a:endParaRPr/>
          </a:p>
        </p:txBody>
      </p:sp>
      <p:sp>
        <p:nvSpPr>
          <p:cNvPr id="91" name="Google Shape;91;p10"/>
          <p:cNvSpPr txBox="1"/>
          <p:nvPr>
            <p:ph idx="12" type="sldNum"/>
          </p:nvPr>
        </p:nvSpPr>
        <p:spPr>
          <a:xfrm>
            <a:off x="23414566" y="13096875"/>
            <a:ext cx="127001"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sp>
        <p:nvSpPr>
          <p:cNvPr id="92" name="Google Shape;92;p10"/>
          <p:cNvSpPr txBox="1"/>
          <p:nvPr/>
        </p:nvSpPr>
        <p:spPr>
          <a:xfrm>
            <a:off x="6747864" y="10709110"/>
            <a:ext cx="16170997" cy="1346201"/>
          </a:xfrm>
          <a:prstGeom prst="rect">
            <a:avLst/>
          </a:prstGeom>
          <a:noFill/>
          <a:ln>
            <a:noFill/>
          </a:ln>
        </p:spPr>
        <p:txBody>
          <a:bodyPr anchorCtr="0" anchor="ctr" bIns="50800" lIns="50800" spcFirstLastPara="1" rIns="50800" wrap="square" tIns="50800">
            <a:noAutofit/>
          </a:bodyPr>
          <a:lstStyle/>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grow </a:t>
            </a:r>
            <a:r>
              <a:rPr b="0" i="0" lang="en-US" sz="4200" u="none" cap="none" strike="noStrike">
                <a:solidFill>
                  <a:srgbClr val="323333"/>
                </a:solidFill>
                <a:latin typeface="Arial"/>
                <a:ea typeface="Arial"/>
                <a:cs typeface="Arial"/>
                <a:sym typeface="Arial"/>
              </a:rPr>
              <a:t>=</a:t>
            </a:r>
            <a:r>
              <a:rPr b="0" i="0" lang="en-US" sz="4200" u="none" cap="none" strike="noStrike">
                <a:solidFill>
                  <a:srgbClr val="000000"/>
                </a:solidFill>
                <a:latin typeface="Arial"/>
                <a:ea typeface="Arial"/>
                <a:cs typeface="Arial"/>
                <a:sym typeface="Arial"/>
              </a:rPr>
              <a:t>   </a:t>
            </a:r>
            <a:r>
              <a:rPr b="0" i="0" lang="en-US" sz="4200" u="none" cap="none" strike="noStrike">
                <a:solidFill>
                  <a:srgbClr val="008800"/>
                </a:solidFill>
                <a:latin typeface="Arial"/>
                <a:ea typeface="Arial"/>
                <a:cs typeface="Arial"/>
                <a:sym typeface="Arial"/>
              </a:rPr>
              <a:t>lambda</a:t>
            </a:r>
            <a:r>
              <a:rPr b="0" i="0" lang="en-US" sz="4200" u="none" cap="none" strike="noStrike">
                <a:solidFill>
                  <a:srgbClr val="000000"/>
                </a:solidFill>
                <a:latin typeface="Arial"/>
                <a:ea typeface="Arial"/>
                <a:cs typeface="Arial"/>
                <a:sym typeface="Arial"/>
              </a:rPr>
              <a:t> n: f_then_g(grow,  </a:t>
            </a:r>
            <a:r>
              <a:rPr b="0" i="0" lang="en-US" sz="4200" u="none" cap="none" strike="noStrike">
                <a:solidFill>
                  <a:srgbClr val="01701F"/>
                </a:solidFill>
                <a:latin typeface="Arial"/>
                <a:ea typeface="Arial"/>
                <a:cs typeface="Arial"/>
                <a:sym typeface="Arial"/>
              </a:rPr>
              <a:t>print</a:t>
            </a:r>
            <a:r>
              <a:rPr b="0" i="0" lang="en-US" sz="4200" u="none" cap="none" strike="noStrike">
                <a:solidFill>
                  <a:srgbClr val="000000"/>
                </a:solidFill>
                <a:latin typeface="Arial"/>
                <a:ea typeface="Arial"/>
                <a:cs typeface="Arial"/>
                <a:sym typeface="Arial"/>
              </a:rPr>
              <a:t>,  n</a:t>
            </a:r>
            <a:r>
              <a:rPr b="0" i="0" lang="en-US" sz="4200" u="none" cap="none" strike="noStrike">
                <a:solidFill>
                  <a:srgbClr val="323333"/>
                </a:solidFill>
                <a:latin typeface="Arial"/>
                <a:ea typeface="Arial"/>
                <a:cs typeface="Arial"/>
                <a:sym typeface="Arial"/>
              </a:rPr>
              <a:t>//</a:t>
            </a:r>
            <a:r>
              <a:rPr b="0" i="0" lang="en-US" sz="4200" u="none" cap="none" strike="noStrike">
                <a:solidFill>
                  <a:srgbClr val="032ADD"/>
                </a:solidFill>
                <a:latin typeface="Arial"/>
                <a:ea typeface="Arial"/>
                <a:cs typeface="Arial"/>
                <a:sym typeface="Arial"/>
              </a:rPr>
              <a:t>10</a:t>
            </a:r>
            <a:r>
              <a:rPr b="0" i="0" lang="en-US" sz="4200" u="none" cap="none" strike="noStrike">
                <a:solidFill>
                  <a:srgbClr val="000000"/>
                </a:solidFill>
                <a:latin typeface="Arial"/>
                <a:ea typeface="Arial"/>
                <a:cs typeface="Arial"/>
                <a:sym typeface="Arial"/>
              </a:rPr>
              <a:t>)</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shrink </a:t>
            </a:r>
            <a:r>
              <a:rPr b="0" i="0" lang="en-US" sz="4200" u="none" cap="none" strike="noStrike">
                <a:solidFill>
                  <a:srgbClr val="323333"/>
                </a:solidFill>
                <a:latin typeface="Arial"/>
                <a:ea typeface="Arial"/>
                <a:cs typeface="Arial"/>
                <a:sym typeface="Arial"/>
              </a:rPr>
              <a:t>=</a:t>
            </a:r>
            <a:r>
              <a:rPr b="0" i="0" lang="en-US" sz="4200" u="none" cap="none" strike="noStrike">
                <a:solidFill>
                  <a:srgbClr val="000000"/>
                </a:solidFill>
                <a:latin typeface="Arial"/>
                <a:ea typeface="Arial"/>
                <a:cs typeface="Arial"/>
                <a:sym typeface="Arial"/>
              </a:rPr>
              <a:t> </a:t>
            </a:r>
            <a:r>
              <a:rPr b="0" i="0" lang="en-US" sz="4200" u="none" cap="none" strike="noStrike">
                <a:solidFill>
                  <a:srgbClr val="008800"/>
                </a:solidFill>
                <a:latin typeface="Arial"/>
                <a:ea typeface="Arial"/>
                <a:cs typeface="Arial"/>
                <a:sym typeface="Arial"/>
              </a:rPr>
              <a:t>lambda</a:t>
            </a:r>
            <a:r>
              <a:rPr b="0" i="0" lang="en-US" sz="4200" u="none" cap="none" strike="noStrike">
                <a:solidFill>
                  <a:srgbClr val="000000"/>
                </a:solidFill>
                <a:latin typeface="Arial"/>
                <a:ea typeface="Arial"/>
                <a:cs typeface="Arial"/>
                <a:sym typeface="Arial"/>
              </a:rPr>
              <a:t> n: f_then_g(</a:t>
            </a:r>
            <a:r>
              <a:rPr b="0" i="0" lang="en-US" sz="4200" u="none" cap="none" strike="noStrike">
                <a:solidFill>
                  <a:srgbClr val="01701F"/>
                </a:solidFill>
                <a:latin typeface="Arial"/>
                <a:ea typeface="Arial"/>
                <a:cs typeface="Arial"/>
                <a:sym typeface="Arial"/>
              </a:rPr>
              <a:t>print</a:t>
            </a:r>
            <a:r>
              <a:rPr b="0" i="0" lang="en-US" sz="4200" u="none" cap="none" strike="noStrike">
                <a:solidFill>
                  <a:srgbClr val="000000"/>
                </a:solidFill>
                <a:latin typeface="Arial"/>
                <a:ea typeface="Arial"/>
                <a:cs typeface="Arial"/>
                <a:sym typeface="Arial"/>
              </a:rPr>
              <a:t>, shrink, n</a:t>
            </a:r>
            <a:r>
              <a:rPr b="0" i="0" lang="en-US" sz="4200" u="none" cap="none" strike="noStrike">
                <a:solidFill>
                  <a:srgbClr val="323333"/>
                </a:solidFill>
                <a:latin typeface="Arial"/>
                <a:ea typeface="Arial"/>
                <a:cs typeface="Arial"/>
                <a:sym typeface="Arial"/>
              </a:rPr>
              <a:t>//</a:t>
            </a:r>
            <a:r>
              <a:rPr b="0" i="0" lang="en-US" sz="4200" u="none" cap="none" strike="noStrike">
                <a:solidFill>
                  <a:srgbClr val="032ADD"/>
                </a:solidFill>
                <a:latin typeface="Arial"/>
                <a:ea typeface="Arial"/>
                <a:cs typeface="Arial"/>
                <a:sym typeface="Arial"/>
              </a:rPr>
              <a:t>10</a:t>
            </a:r>
            <a:r>
              <a:rPr b="0" i="0" lang="en-US" sz="4200" u="none" cap="none" strike="noStrike">
                <a:solidFill>
                  <a:srgbClr val="000000"/>
                </a:solidFill>
                <a:latin typeface="Arial"/>
                <a:ea typeface="Arial"/>
                <a:cs typeface="Arial"/>
                <a:sym typeface="Arial"/>
              </a:rPr>
              <a:t>)</a:t>
            </a:r>
            <a:endParaRPr/>
          </a:p>
        </p:txBody>
      </p:sp>
      <p:sp>
        <p:nvSpPr>
          <p:cNvPr id="93" name="Google Shape;93;p10"/>
          <p:cNvSpPr txBox="1"/>
          <p:nvPr/>
        </p:nvSpPr>
        <p:spPr>
          <a:xfrm>
            <a:off x="6747864" y="7166884"/>
            <a:ext cx="7500381" cy="2590801"/>
          </a:xfrm>
          <a:prstGeom prst="rect">
            <a:avLst/>
          </a:prstGeom>
          <a:noFill/>
          <a:ln>
            <a:noFill/>
          </a:ln>
        </p:spPr>
        <p:txBody>
          <a:bodyPr anchorCtr="0" anchor="ctr" bIns="50800" lIns="50800" spcFirstLastPara="1" rIns="50800" wrap="square" tIns="50800">
            <a:noAutofit/>
          </a:bodyPr>
          <a:lstStyle/>
          <a:p>
            <a:pPr indent="0" lvl="0" marL="0" marR="0" rtl="0" algn="l">
              <a:lnSpc>
                <a:spcPct val="154761"/>
              </a:lnSpc>
              <a:spcBef>
                <a:spcPts val="0"/>
              </a:spcBef>
              <a:spcAft>
                <a:spcPts val="0"/>
              </a:spcAft>
              <a:buClr>
                <a:srgbClr val="008800"/>
              </a:buClr>
              <a:buSzPts val="4200"/>
              <a:buFont typeface="Arial"/>
              <a:buNone/>
            </a:pPr>
            <a:r>
              <a:rPr b="0" i="0" lang="en-US" sz="4200" u="none" cap="none" strike="noStrike">
                <a:solidFill>
                  <a:srgbClr val="008800"/>
                </a:solidFill>
                <a:latin typeface="Arial"/>
                <a:ea typeface="Arial"/>
                <a:cs typeface="Arial"/>
                <a:sym typeface="Arial"/>
              </a:rPr>
              <a:t>def</a:t>
            </a:r>
            <a:r>
              <a:rPr b="0" i="0" lang="en-US" sz="4200" u="none" cap="none" strike="noStrike">
                <a:solidFill>
                  <a:srgbClr val="000000"/>
                </a:solidFill>
                <a:latin typeface="Arial"/>
                <a:ea typeface="Arial"/>
                <a:cs typeface="Arial"/>
                <a:sym typeface="Arial"/>
              </a:rPr>
              <a:t> </a:t>
            </a:r>
            <a:r>
              <a:rPr b="0" i="0" lang="en-US" sz="4200" u="none" cap="none" strike="noStrike">
                <a:solidFill>
                  <a:srgbClr val="0066BB"/>
                </a:solidFill>
                <a:latin typeface="Arial"/>
                <a:ea typeface="Arial"/>
                <a:cs typeface="Arial"/>
                <a:sym typeface="Arial"/>
              </a:rPr>
              <a:t>f_then_g</a:t>
            </a:r>
            <a:r>
              <a:rPr b="0" i="0" lang="en-US" sz="4200" u="none" cap="none" strike="noStrike">
                <a:solidFill>
                  <a:srgbClr val="000000"/>
                </a:solidFill>
                <a:latin typeface="Arial"/>
                <a:ea typeface="Arial"/>
                <a:cs typeface="Arial"/>
                <a:sym typeface="Arial"/>
              </a:rPr>
              <a:t>(f, g, n):</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a:t>
            </a:r>
            <a:r>
              <a:rPr b="0" i="0" lang="en-US" sz="4200" u="none" cap="none" strike="noStrike">
                <a:solidFill>
                  <a:srgbClr val="008800"/>
                </a:solidFill>
                <a:latin typeface="Arial"/>
                <a:ea typeface="Arial"/>
                <a:cs typeface="Arial"/>
                <a:sym typeface="Arial"/>
              </a:rPr>
              <a:t>if</a:t>
            </a:r>
            <a:r>
              <a:rPr b="0" i="0" lang="en-US" sz="4200" u="none" cap="none" strike="noStrike">
                <a:solidFill>
                  <a:srgbClr val="000000"/>
                </a:solidFill>
                <a:latin typeface="Arial"/>
                <a:ea typeface="Arial"/>
                <a:cs typeface="Arial"/>
                <a:sym typeface="Arial"/>
              </a:rPr>
              <a:t> n:</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f(n)</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g(n)</a:t>
            </a:r>
            <a:endParaRPr/>
          </a:p>
        </p:txBody>
      </p:sp>
      <p:grpSp>
        <p:nvGrpSpPr>
          <p:cNvPr id="94" name="Google Shape;94;p10"/>
          <p:cNvGrpSpPr/>
          <p:nvPr/>
        </p:nvGrpSpPr>
        <p:grpSpPr>
          <a:xfrm>
            <a:off x="1588199" y="3713241"/>
            <a:ext cx="12981180" cy="5257802"/>
            <a:chOff x="0" y="0"/>
            <a:chExt cx="12981179" cy="5257801"/>
          </a:xfrm>
        </p:grpSpPr>
        <p:sp>
          <p:nvSpPr>
            <p:cNvPr id="95" name="Google Shape;95;p10"/>
            <p:cNvSpPr txBox="1"/>
            <p:nvPr/>
          </p:nvSpPr>
          <p:spPr>
            <a:xfrm>
              <a:off x="0" y="0"/>
              <a:ext cx="1724789" cy="5257801"/>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840F00"/>
                </a:buClr>
                <a:buSzPts val="5000"/>
                <a:buFont typeface="Arial"/>
                <a:buNone/>
              </a:pPr>
              <a:r>
                <a:rPr b="0" i="0" lang="en-US" sz="5000" u="none" cap="none" strike="noStrike">
                  <a:solidFill>
                    <a:srgbClr val="840F00"/>
                  </a:solidFill>
                  <a:latin typeface="Arial"/>
                  <a:ea typeface="Arial"/>
                  <a:cs typeface="Arial"/>
                  <a:sym typeface="Arial"/>
                </a:rPr>
                <a:t>1</a:t>
              </a:r>
              <a:br>
                <a:rPr b="0" i="0" lang="en-US" sz="5000" u="none" cap="none" strike="noStrike">
                  <a:solidFill>
                    <a:srgbClr val="840F00"/>
                  </a:solidFill>
                  <a:latin typeface="Arial"/>
                  <a:ea typeface="Arial"/>
                  <a:cs typeface="Arial"/>
                  <a:sym typeface="Arial"/>
                </a:rPr>
              </a:br>
              <a:r>
                <a:rPr b="0" i="0" lang="en-US" sz="5000" u="none" cap="none" strike="noStrike">
                  <a:solidFill>
                    <a:srgbClr val="840F00"/>
                  </a:solidFill>
                  <a:latin typeface="Arial"/>
                  <a:ea typeface="Arial"/>
                  <a:cs typeface="Arial"/>
                  <a:sym typeface="Arial"/>
                </a:rPr>
                <a:t>12</a:t>
              </a:r>
              <a:br>
                <a:rPr b="0" i="0" lang="en-US" sz="5000" u="none" cap="none" strike="noStrike">
                  <a:solidFill>
                    <a:srgbClr val="840F00"/>
                  </a:solidFill>
                  <a:latin typeface="Arial"/>
                  <a:ea typeface="Arial"/>
                  <a:cs typeface="Arial"/>
                  <a:sym typeface="Arial"/>
                </a:rPr>
              </a:br>
              <a:r>
                <a:rPr b="0" i="0" lang="en-US" sz="5000" u="none" cap="none" strike="noStrike">
                  <a:solidFill>
                    <a:srgbClr val="840F00"/>
                  </a:solidFill>
                  <a:latin typeface="Arial"/>
                  <a:ea typeface="Arial"/>
                  <a:cs typeface="Arial"/>
                  <a:sym typeface="Arial"/>
                </a:rPr>
                <a:t>123</a:t>
              </a:r>
              <a:br>
                <a:rPr b="0" i="0" lang="en-US" sz="5000" u="none" cap="none" strike="noStrike">
                  <a:solidFill>
                    <a:srgbClr val="000000"/>
                  </a:solidFill>
                  <a:latin typeface="Arial"/>
                  <a:ea typeface="Arial"/>
                  <a:cs typeface="Arial"/>
                  <a:sym typeface="Arial"/>
                </a:rPr>
              </a:br>
              <a:r>
                <a:rPr b="0" i="0" lang="en-US" sz="5000" u="none" cap="none" strike="noStrike">
                  <a:solidFill>
                    <a:schemeClr val="accent2"/>
                  </a:solidFill>
                  <a:latin typeface="Arial"/>
                  <a:ea typeface="Arial"/>
                  <a:cs typeface="Arial"/>
                  <a:sym typeface="Arial"/>
                </a:rPr>
                <a:t>1234</a:t>
              </a:r>
              <a:br>
                <a:rPr b="0" i="0" lang="en-US" sz="5000" u="none" cap="none" strike="noStrike">
                  <a:solidFill>
                    <a:srgbClr val="000000"/>
                  </a:solidFill>
                  <a:latin typeface="Arial"/>
                  <a:ea typeface="Arial"/>
                  <a:cs typeface="Arial"/>
                  <a:sym typeface="Arial"/>
                </a:rPr>
              </a:br>
              <a:r>
                <a:rPr b="0" i="0" lang="en-US" sz="5000" u="none" cap="none" strike="noStrike">
                  <a:solidFill>
                    <a:schemeClr val="accent1"/>
                  </a:solidFill>
                  <a:latin typeface="Arial"/>
                  <a:ea typeface="Arial"/>
                  <a:cs typeface="Arial"/>
                  <a:sym typeface="Arial"/>
                </a:rPr>
                <a:t>123</a:t>
              </a:r>
              <a:br>
                <a:rPr b="0" i="0" lang="en-US" sz="5000" u="none" cap="none" strike="noStrike">
                  <a:solidFill>
                    <a:schemeClr val="accent1"/>
                  </a:solidFill>
                  <a:latin typeface="Arial"/>
                  <a:ea typeface="Arial"/>
                  <a:cs typeface="Arial"/>
                  <a:sym typeface="Arial"/>
                </a:rPr>
              </a:br>
              <a:r>
                <a:rPr b="0" i="0" lang="en-US" sz="5000" u="none" cap="none" strike="noStrike">
                  <a:solidFill>
                    <a:schemeClr val="accent1"/>
                  </a:solidFill>
                  <a:latin typeface="Arial"/>
                  <a:ea typeface="Arial"/>
                  <a:cs typeface="Arial"/>
                  <a:sym typeface="Arial"/>
                </a:rPr>
                <a:t>12</a:t>
              </a:r>
              <a:br>
                <a:rPr b="0" i="0" lang="en-US" sz="5000" u="none" cap="none" strike="noStrike">
                  <a:solidFill>
                    <a:schemeClr val="accent1"/>
                  </a:solidFill>
                  <a:latin typeface="Arial"/>
                  <a:ea typeface="Arial"/>
                  <a:cs typeface="Arial"/>
                  <a:sym typeface="Arial"/>
                </a:rPr>
              </a:br>
              <a:r>
                <a:rPr b="0" i="0" lang="en-US" sz="5000" u="none" cap="none" strike="noStrike">
                  <a:solidFill>
                    <a:schemeClr val="accent1"/>
                  </a:solidFill>
                  <a:latin typeface="Arial"/>
                  <a:ea typeface="Arial"/>
                  <a:cs typeface="Arial"/>
                  <a:sym typeface="Arial"/>
                </a:rPr>
                <a:t>1</a:t>
              </a:r>
              <a:endParaRPr/>
            </a:p>
          </p:txBody>
        </p:sp>
        <p:sp>
          <p:nvSpPr>
            <p:cNvPr id="96" name="Google Shape;96;p10"/>
            <p:cNvSpPr txBox="1"/>
            <p:nvPr/>
          </p:nvSpPr>
          <p:spPr>
            <a:xfrm>
              <a:off x="5159665" y="25716"/>
              <a:ext cx="7821514" cy="2590801"/>
            </a:xfrm>
            <a:prstGeom prst="rect">
              <a:avLst/>
            </a:prstGeom>
            <a:noFill/>
            <a:ln>
              <a:noFill/>
            </a:ln>
          </p:spPr>
          <p:txBody>
            <a:bodyPr anchorCtr="0" anchor="ctr" bIns="50800" lIns="50800" spcFirstLastPara="1" rIns="50800" wrap="square" tIns="50800">
              <a:noAutofit/>
            </a:bodyPr>
            <a:lstStyle/>
            <a:p>
              <a:pPr indent="0" lvl="0" marL="0" marR="0" rtl="0" algn="l">
                <a:lnSpc>
                  <a:spcPct val="154761"/>
                </a:lnSpc>
                <a:spcBef>
                  <a:spcPts val="0"/>
                </a:spcBef>
                <a:spcAft>
                  <a:spcPts val="0"/>
                </a:spcAft>
                <a:buClr>
                  <a:srgbClr val="008800"/>
                </a:buClr>
                <a:buSzPts val="4200"/>
                <a:buFont typeface="Arial"/>
                <a:buNone/>
              </a:pPr>
              <a:r>
                <a:rPr b="0" i="0" lang="en-US" sz="4200" u="none" cap="none" strike="noStrike">
                  <a:solidFill>
                    <a:srgbClr val="008800"/>
                  </a:solidFill>
                  <a:latin typeface="Arial"/>
                  <a:ea typeface="Arial"/>
                  <a:cs typeface="Arial"/>
                  <a:sym typeface="Arial"/>
                </a:rPr>
                <a:t>def</a:t>
              </a:r>
              <a:r>
                <a:rPr b="0" i="0" lang="en-US" sz="4200" u="none" cap="none" strike="noStrike">
                  <a:solidFill>
                    <a:srgbClr val="000000"/>
                  </a:solidFill>
                  <a:latin typeface="Arial"/>
                  <a:ea typeface="Arial"/>
                  <a:cs typeface="Arial"/>
                  <a:sym typeface="Arial"/>
                </a:rPr>
                <a:t> </a:t>
              </a:r>
              <a:r>
                <a:rPr b="0" i="0" lang="en-US" sz="4200" u="none" cap="none" strike="noStrike">
                  <a:solidFill>
                    <a:srgbClr val="0066BB"/>
                  </a:solidFill>
                  <a:latin typeface="Arial"/>
                  <a:ea typeface="Arial"/>
                  <a:cs typeface="Arial"/>
                  <a:sym typeface="Arial"/>
                </a:rPr>
                <a:t>inverse_cascade</a:t>
              </a:r>
              <a:r>
                <a:rPr b="0" i="0" lang="en-US" sz="4200" u="none" cap="none" strike="noStrike">
                  <a:solidFill>
                    <a:srgbClr val="000000"/>
                  </a:solidFill>
                  <a:latin typeface="Arial"/>
                  <a:ea typeface="Arial"/>
                  <a:cs typeface="Arial"/>
                  <a:sym typeface="Arial"/>
                </a:rPr>
                <a:t>(n):</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a:t>
              </a:r>
              <a:r>
                <a:rPr b="0" i="0" lang="en-US" sz="4200" u="none" cap="none" strike="noStrike">
                  <a:solidFill>
                    <a:srgbClr val="840F00"/>
                  </a:solidFill>
                  <a:latin typeface="Arial"/>
                  <a:ea typeface="Arial"/>
                  <a:cs typeface="Arial"/>
                  <a:sym typeface="Arial"/>
                </a:rPr>
                <a:t>grow</a:t>
              </a:r>
              <a:r>
                <a:rPr b="0" i="0" lang="en-US" sz="4200" u="none" cap="none" strike="noStrike">
                  <a:solidFill>
                    <a:srgbClr val="000000"/>
                  </a:solidFill>
                  <a:latin typeface="Arial"/>
                  <a:ea typeface="Arial"/>
                  <a:cs typeface="Arial"/>
                  <a:sym typeface="Arial"/>
                </a:rPr>
                <a:t>(n)</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a:t>
              </a:r>
              <a:r>
                <a:rPr b="0" i="0" lang="en-US" sz="4200" u="none" cap="none" strike="noStrike">
                  <a:solidFill>
                    <a:srgbClr val="01701F"/>
                  </a:solidFill>
                  <a:latin typeface="Arial"/>
                  <a:ea typeface="Arial"/>
                  <a:cs typeface="Arial"/>
                  <a:sym typeface="Arial"/>
                </a:rPr>
                <a:t>print</a:t>
              </a:r>
              <a:r>
                <a:rPr b="0" i="0" lang="en-US" sz="4200" u="none" cap="none" strike="noStrike">
                  <a:solidFill>
                    <a:srgbClr val="000000"/>
                  </a:solidFill>
                  <a:latin typeface="Arial"/>
                  <a:ea typeface="Arial"/>
                  <a:cs typeface="Arial"/>
                  <a:sym typeface="Arial"/>
                </a:rPr>
                <a:t>(n)</a:t>
              </a:r>
              <a:endParaRPr/>
            </a:p>
            <a:p>
              <a:pPr indent="0" lvl="0" marL="0" marR="0" rtl="0" algn="l">
                <a:lnSpc>
                  <a:spcPct val="154761"/>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a:t>
              </a:r>
              <a:r>
                <a:rPr b="0" i="0" lang="en-US" sz="4200" u="none" cap="none" strike="noStrike">
                  <a:solidFill>
                    <a:schemeClr val="accent1"/>
                  </a:solidFill>
                  <a:latin typeface="Arial"/>
                  <a:ea typeface="Arial"/>
                  <a:cs typeface="Arial"/>
                  <a:sym typeface="Arial"/>
                </a:rPr>
                <a:t>shrink</a:t>
              </a:r>
              <a:r>
                <a:rPr b="0" i="0" lang="en-US" sz="4200" u="none" cap="none" strike="noStrike">
                  <a:solidFill>
                    <a:srgbClr val="000000"/>
                  </a:solidFill>
                  <a:latin typeface="Arial"/>
                  <a:ea typeface="Arial"/>
                  <a:cs typeface="Arial"/>
                  <a:sym typeface="Arial"/>
                </a:rPr>
                <a:t>(n)</a:t>
              </a:r>
              <a:endParaRPr/>
            </a:p>
          </p:txBody>
        </p:sp>
      </p:grpSp>
      <p:sp>
        <p:nvSpPr>
          <p:cNvPr id="97" name="Google Shape;97;p10"/>
          <p:cNvSpPr/>
          <p:nvPr/>
        </p:nvSpPr>
        <p:spPr>
          <a:xfrm>
            <a:off x="15781198" y="10747210"/>
            <a:ext cx="6466264" cy="1270001"/>
          </a:xfrm>
          <a:prstGeom prst="rect">
            <a:avLst/>
          </a:prstGeom>
          <a:solidFill>
            <a:srgbClr val="DCDEE0"/>
          </a:solidFill>
          <a:ln>
            <a:noFill/>
          </a:ln>
        </p:spPr>
        <p:txBody>
          <a:bodyPr anchorCtr="0" anchor="ctr" bIns="50800" lIns="50800" spcFirstLastPara="1" rIns="50800" wrap="square" tIns="50800">
            <a:noAutofit/>
          </a:bodyPr>
          <a:lstStyle/>
          <a:p>
            <a:pPr indent="0" lvl="0" marL="81280" marR="81280" rtl="0" algn="ctr">
              <a:lnSpc>
                <a:spcPct val="100000"/>
              </a:lnSpc>
              <a:spcBef>
                <a:spcPts val="0"/>
              </a:spcBef>
              <a:spcAft>
                <a:spcPts val="0"/>
              </a:spcAft>
              <a:buClr>
                <a:srgbClr val="4B4B4B"/>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7"/>
                                        </p:tgtEl>
                                      </p:cBhvr>
                                    </p:animEffect>
                                    <p:set>
                                      <p:cBhvr>
                                        <p:cTn dur="1" fill="hold">
                                          <p:stCondLst>
                                            <p:cond delay="500"/>
                                          </p:stCondLst>
                                        </p:cTn>
                                        <p:tgtEl>
                                          <p:spTgt spid="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1"/>
          <p:cNvSpPr txBox="1"/>
          <p:nvPr>
            <p:ph type="title"/>
          </p:nvPr>
        </p:nvSpPr>
        <p:spPr>
          <a:xfrm>
            <a:off x="1759215" y="2797969"/>
            <a:ext cx="20840701" cy="3898901"/>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rgbClr val="007DD6"/>
              </a:buClr>
              <a:buSzPts val="5200"/>
              <a:buFont typeface="Arial"/>
              <a:buNone/>
            </a:pPr>
            <a:r>
              <a:rPr lang="en-US" sz="5200"/>
              <a:t>Tree Recursion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cxnSp>
        <p:nvCxnSpPr>
          <p:cNvPr id="107" name="Google Shape;107;p12"/>
          <p:cNvCxnSpPr/>
          <p:nvPr/>
        </p:nvCxnSpPr>
        <p:spPr>
          <a:xfrm flipH="1" rot="10800000">
            <a:off x="838200" y="1698541"/>
            <a:ext cx="18599964" cy="84"/>
          </a:xfrm>
          <a:prstGeom prst="straightConnector1">
            <a:avLst/>
          </a:prstGeom>
          <a:noFill/>
          <a:ln cap="flat" cmpd="sng" w="12700">
            <a:solidFill>
              <a:srgbClr val="B8B8B8"/>
            </a:solidFill>
            <a:prstDash val="dash"/>
            <a:round/>
            <a:headEnd len="sm" w="sm" type="none"/>
            <a:tailEnd len="sm" w="sm" type="none"/>
          </a:ln>
        </p:spPr>
      </p:cxnSp>
      <p:cxnSp>
        <p:nvCxnSpPr>
          <p:cNvPr id="108" name="Google Shape;108;p12"/>
          <p:cNvCxnSpPr/>
          <p:nvPr/>
        </p:nvCxnSpPr>
        <p:spPr>
          <a:xfrm>
            <a:off x="838200" y="13039725"/>
            <a:ext cx="22734714" cy="3288"/>
          </a:xfrm>
          <a:prstGeom prst="straightConnector1">
            <a:avLst/>
          </a:prstGeom>
          <a:noFill/>
          <a:ln cap="flat" cmpd="sng" w="12700">
            <a:solidFill>
              <a:srgbClr val="B8B8B8"/>
            </a:solidFill>
            <a:prstDash val="dash"/>
            <a:round/>
            <a:headEnd len="sm" w="sm" type="none"/>
            <a:tailEnd len="sm" w="sm" type="none"/>
          </a:ln>
        </p:spPr>
      </p:cxnSp>
      <p:sp>
        <p:nvSpPr>
          <p:cNvPr id="109" name="Google Shape;109;p12"/>
          <p:cNvSpPr txBox="1"/>
          <p:nvPr>
            <p:ph type="title"/>
          </p:nvPr>
        </p:nvSpPr>
        <p:spPr>
          <a:xfrm>
            <a:off x="833966" y="-1588"/>
            <a:ext cx="18567401" cy="167640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007DD6"/>
              </a:buClr>
              <a:buSzPts val="4600"/>
              <a:buFont typeface="Arial"/>
              <a:buNone/>
            </a:pPr>
            <a:r>
              <a:rPr b="0" i="0" lang="en-US" sz="4600" u="none" cap="none" strike="noStrike">
                <a:solidFill>
                  <a:srgbClr val="007DD6"/>
                </a:solidFill>
                <a:latin typeface="Arial"/>
                <a:ea typeface="Arial"/>
                <a:cs typeface="Arial"/>
                <a:sym typeface="Arial"/>
              </a:rPr>
              <a:t>Tree Recursion</a:t>
            </a:r>
            <a:endParaRPr/>
          </a:p>
        </p:txBody>
      </p:sp>
      <p:grpSp>
        <p:nvGrpSpPr>
          <p:cNvPr id="110" name="Google Shape;110;p12"/>
          <p:cNvGrpSpPr/>
          <p:nvPr/>
        </p:nvGrpSpPr>
        <p:grpSpPr>
          <a:xfrm>
            <a:off x="7733799" y="6896100"/>
            <a:ext cx="12776389" cy="6680200"/>
            <a:chOff x="-274583" y="0"/>
            <a:chExt cx="12776387" cy="6680200"/>
          </a:xfrm>
        </p:grpSpPr>
        <p:pic>
          <p:nvPicPr>
            <p:cNvPr descr="Fibonacci.jpg" id="111" name="Google Shape;111;p12"/>
            <p:cNvPicPr preferRelativeResize="0"/>
            <p:nvPr/>
          </p:nvPicPr>
          <p:blipFill rotWithShape="1">
            <a:blip r:embed="rId3">
              <a:alphaModFix/>
            </a:blip>
            <a:srcRect b="0" l="0" r="0" t="0"/>
            <a:stretch/>
          </p:blipFill>
          <p:spPr>
            <a:xfrm>
              <a:off x="8310274" y="0"/>
              <a:ext cx="4191530" cy="5651500"/>
            </a:xfrm>
            <a:prstGeom prst="rect">
              <a:avLst/>
            </a:prstGeom>
            <a:noFill/>
            <a:ln>
              <a:noFill/>
            </a:ln>
          </p:spPr>
        </p:pic>
        <p:sp>
          <p:nvSpPr>
            <p:cNvPr id="112" name="Google Shape;112;p12"/>
            <p:cNvSpPr txBox="1"/>
            <p:nvPr/>
          </p:nvSpPr>
          <p:spPr>
            <a:xfrm>
              <a:off x="-274583" y="6261100"/>
              <a:ext cx="8101592" cy="4191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2200"/>
                <a:buFont typeface="Arial"/>
                <a:buNone/>
              </a:pPr>
              <a:r>
                <a:rPr b="0" i="0" lang="en-US" sz="2200" u="sng" cap="none" strike="noStrike">
                  <a:solidFill>
                    <a:schemeClr val="hlink"/>
                  </a:solidFill>
                  <a:latin typeface="Arial"/>
                  <a:ea typeface="Arial"/>
                  <a:cs typeface="Arial"/>
                  <a:sym typeface="Arial"/>
                  <a:hlinkClick r:id="rId4"/>
                </a:rPr>
                <a:t>http://en.wikipedia.org/wiki/File:Fibonacci.jpg</a:t>
              </a:r>
              <a:endParaRPr/>
            </a:p>
          </p:txBody>
        </p:sp>
      </p:grpSp>
      <p:grpSp>
        <p:nvGrpSpPr>
          <p:cNvPr id="113" name="Google Shape;113;p12"/>
          <p:cNvGrpSpPr/>
          <p:nvPr/>
        </p:nvGrpSpPr>
        <p:grpSpPr>
          <a:xfrm>
            <a:off x="5774621" y="4464050"/>
            <a:ext cx="8129817" cy="584200"/>
            <a:chOff x="-77074" y="0"/>
            <a:chExt cx="8129815" cy="584200"/>
          </a:xfrm>
        </p:grpSpPr>
        <p:sp>
          <p:nvSpPr>
            <p:cNvPr id="114" name="Google Shape;114;p12"/>
            <p:cNvSpPr txBox="1"/>
            <p:nvPr/>
          </p:nvSpPr>
          <p:spPr>
            <a:xfrm>
              <a:off x="1006304" y="0"/>
              <a:ext cx="7046437"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0, 1, 2, 3, 4, 5, 6,  7,  8,</a:t>
              </a:r>
              <a:endParaRPr/>
            </a:p>
          </p:txBody>
        </p:sp>
        <p:sp>
          <p:nvSpPr>
            <p:cNvPr id="115" name="Google Shape;115;p12"/>
            <p:cNvSpPr txBox="1"/>
            <p:nvPr/>
          </p:nvSpPr>
          <p:spPr>
            <a:xfrm>
              <a:off x="-77074" y="0"/>
              <a:ext cx="684928"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7ECF"/>
                </a:buClr>
                <a:buSzPts val="3200"/>
                <a:buFont typeface="Arial"/>
                <a:buNone/>
              </a:pPr>
              <a:r>
                <a:rPr b="1" i="0" lang="en-US" sz="3200" u="none" cap="none" strike="noStrike">
                  <a:solidFill>
                    <a:srgbClr val="007ECF"/>
                  </a:solidFill>
                  <a:latin typeface="Arial"/>
                  <a:ea typeface="Arial"/>
                  <a:cs typeface="Arial"/>
                  <a:sym typeface="Arial"/>
                </a:rPr>
                <a:t>n:</a:t>
              </a:r>
              <a:endParaRPr/>
            </a:p>
          </p:txBody>
        </p:sp>
      </p:grpSp>
      <p:grpSp>
        <p:nvGrpSpPr>
          <p:cNvPr id="116" name="Google Shape;116;p12"/>
          <p:cNvGrpSpPr/>
          <p:nvPr/>
        </p:nvGrpSpPr>
        <p:grpSpPr>
          <a:xfrm>
            <a:off x="4550290" y="5581650"/>
            <a:ext cx="9354147" cy="584200"/>
            <a:chOff x="-85607" y="0"/>
            <a:chExt cx="9354145" cy="584200"/>
          </a:xfrm>
        </p:grpSpPr>
        <p:sp>
          <p:nvSpPr>
            <p:cNvPr id="117" name="Google Shape;117;p12"/>
            <p:cNvSpPr txBox="1"/>
            <p:nvPr/>
          </p:nvSpPr>
          <p:spPr>
            <a:xfrm>
              <a:off x="2222101" y="0"/>
              <a:ext cx="7046437"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0, 1, 1, 2, 3, 5, 8, 13, 21,</a:t>
              </a:r>
              <a:endParaRPr/>
            </a:p>
          </p:txBody>
        </p:sp>
        <p:sp>
          <p:nvSpPr>
            <p:cNvPr id="118" name="Google Shape;118;p12"/>
            <p:cNvSpPr txBox="1"/>
            <p:nvPr/>
          </p:nvSpPr>
          <p:spPr>
            <a:xfrm>
              <a:off x="-85607" y="0"/>
              <a:ext cx="1908296"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7ECF"/>
                </a:buClr>
                <a:buSzPts val="3200"/>
                <a:buFont typeface="Arial"/>
                <a:buNone/>
              </a:pPr>
              <a:r>
                <a:rPr b="1" i="0" lang="en-US" sz="3200" u="none" cap="none" strike="noStrike">
                  <a:solidFill>
                    <a:srgbClr val="007ECF"/>
                  </a:solidFill>
                  <a:latin typeface="Arial"/>
                  <a:ea typeface="Arial"/>
                  <a:cs typeface="Arial"/>
                  <a:sym typeface="Arial"/>
                </a:rPr>
                <a:t>fib(n):</a:t>
              </a:r>
              <a:endParaRPr/>
            </a:p>
          </p:txBody>
        </p:sp>
      </p:grpSp>
      <p:sp>
        <p:nvSpPr>
          <p:cNvPr id="119" name="Google Shape;119;p12"/>
          <p:cNvSpPr txBox="1"/>
          <p:nvPr/>
        </p:nvSpPr>
        <p:spPr>
          <a:xfrm>
            <a:off x="14973300" y="5581650"/>
            <a:ext cx="4599702"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 ,   9,227,465</a:t>
            </a:r>
            <a:endParaRPr/>
          </a:p>
        </p:txBody>
      </p:sp>
      <p:sp>
        <p:nvSpPr>
          <p:cNvPr id="120" name="Google Shape;120;p12"/>
          <p:cNvSpPr txBox="1"/>
          <p:nvPr/>
        </p:nvSpPr>
        <p:spPr>
          <a:xfrm>
            <a:off x="14973300" y="4464050"/>
            <a:ext cx="4599702" cy="584200"/>
          </a:xfrm>
          <a:prstGeom prst="rect">
            <a:avLst/>
          </a:prstGeom>
          <a:noFill/>
          <a:ln>
            <a:noFill/>
          </a:ln>
        </p:spPr>
        <p:txBody>
          <a:bodyPr anchorCtr="0" anchor="ctr" bIns="50800" lIns="50800" spcFirstLastPara="1" rIns="50800" wrap="square" tIns="50800">
            <a:noAutofit/>
          </a:bodyPr>
          <a:lstStyle/>
          <a:p>
            <a:pPr indent="0" lvl="0" marL="81280" marR="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 ,          35</a:t>
            </a:r>
            <a:endParaRPr/>
          </a:p>
        </p:txBody>
      </p:sp>
      <p:sp>
        <p:nvSpPr>
          <p:cNvPr id="121" name="Google Shape;121;p12"/>
          <p:cNvSpPr txBox="1"/>
          <p:nvPr/>
        </p:nvSpPr>
        <p:spPr>
          <a:xfrm>
            <a:off x="3009900" y="7588250"/>
            <a:ext cx="9442699" cy="3924300"/>
          </a:xfrm>
          <a:prstGeom prst="rect">
            <a:avLst/>
          </a:prstGeom>
          <a:noFill/>
          <a:ln>
            <a:noFill/>
          </a:ln>
        </p:spPr>
        <p:txBody>
          <a:bodyPr anchorCtr="0" anchor="ctr" bIns="50800" lIns="50800" spcFirstLastPara="1" rIns="50800" wrap="square" tIns="50800">
            <a:noAutofit/>
          </a:bodyPr>
          <a:lstStyle/>
          <a:p>
            <a:pPr indent="0" lvl="0" marL="0" marR="0" rtl="0" algn="l">
              <a:lnSpc>
                <a:spcPct val="165625"/>
              </a:lnSpc>
              <a:spcBef>
                <a:spcPts val="0"/>
              </a:spcBef>
              <a:spcAft>
                <a:spcPts val="0"/>
              </a:spcAft>
              <a:buClr>
                <a:srgbClr val="008800"/>
              </a:buClr>
              <a:buSzPts val="3200"/>
              <a:buFont typeface="Courier"/>
              <a:buNone/>
            </a:pPr>
            <a:r>
              <a:rPr b="1" i="0" lang="en-US" sz="3200" u="none" cap="none" strike="noStrike">
                <a:solidFill>
                  <a:srgbClr val="008800"/>
                </a:solidFill>
                <a:latin typeface="Courier"/>
                <a:ea typeface="Courier"/>
                <a:cs typeface="Courier"/>
                <a:sym typeface="Courier"/>
              </a:rPr>
              <a:t>def</a:t>
            </a: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66BB"/>
                </a:solidFill>
                <a:latin typeface="Courier"/>
                <a:ea typeface="Courier"/>
                <a:cs typeface="Courier"/>
                <a:sym typeface="Courier"/>
              </a:rPr>
              <a:t>fib</a:t>
            </a:r>
            <a:r>
              <a:rPr b="0" i="0" lang="en-US" sz="3200" u="none" cap="none" strike="noStrike">
                <a:solidFill>
                  <a:srgbClr val="000000"/>
                </a:solidFill>
                <a:latin typeface="Courier"/>
                <a:ea typeface="Courier"/>
                <a:cs typeface="Courier"/>
                <a:sym typeface="Courier"/>
              </a:rPr>
              <a:t>(n):</a:t>
            </a:r>
            <a:endParaRPr/>
          </a:p>
          <a:p>
            <a:pPr indent="0" lvl="0" marL="0" marR="0" rtl="0" algn="l">
              <a:lnSpc>
                <a:spcPct val="165625"/>
              </a:lnSpc>
              <a:spcBef>
                <a:spcPts val="0"/>
              </a:spcBef>
              <a:spcAft>
                <a:spcPts val="0"/>
              </a:spcAft>
              <a:buClr>
                <a:srgbClr val="000000"/>
              </a:buClr>
              <a:buSzPts val="3200"/>
              <a:buFont typeface="Courier"/>
              <a:buNone/>
            </a:pP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8800"/>
                </a:solidFill>
                <a:latin typeface="Courier"/>
                <a:ea typeface="Courier"/>
                <a:cs typeface="Courier"/>
                <a:sym typeface="Courier"/>
              </a:rPr>
              <a:t>if</a:t>
            </a:r>
            <a:r>
              <a:rPr b="0" i="0" lang="en-US" sz="3200" u="none" cap="none" strike="noStrike">
                <a:solidFill>
                  <a:srgbClr val="000000"/>
                </a:solidFill>
                <a:latin typeface="Courier"/>
                <a:ea typeface="Courier"/>
                <a:cs typeface="Courier"/>
                <a:sym typeface="Courier"/>
              </a:rPr>
              <a:t> n </a:t>
            </a:r>
            <a:r>
              <a:rPr b="0" i="0" lang="en-US" sz="3200" u="none" cap="none" strike="noStrike">
                <a:solidFill>
                  <a:srgbClr val="323333"/>
                </a:solidFill>
                <a:latin typeface="Courier"/>
                <a:ea typeface="Courier"/>
                <a:cs typeface="Courier"/>
                <a:sym typeface="Courier"/>
              </a:rPr>
              <a:t>==</a:t>
            </a: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32ADD"/>
                </a:solidFill>
                <a:latin typeface="Courier"/>
                <a:ea typeface="Courier"/>
                <a:cs typeface="Courier"/>
                <a:sym typeface="Courier"/>
              </a:rPr>
              <a:t>0</a:t>
            </a:r>
            <a:r>
              <a:rPr b="0" i="0" lang="en-US" sz="3200" u="none" cap="none" strike="noStrike">
                <a:solidFill>
                  <a:srgbClr val="000000"/>
                </a:solidFill>
                <a:latin typeface="Courier"/>
                <a:ea typeface="Courier"/>
                <a:cs typeface="Courier"/>
                <a:sym typeface="Courier"/>
              </a:rPr>
              <a:t>:</a:t>
            </a:r>
            <a:endParaRPr/>
          </a:p>
          <a:p>
            <a:pPr indent="0" lvl="0" marL="0" marR="0" rtl="0" algn="l">
              <a:lnSpc>
                <a:spcPct val="165625"/>
              </a:lnSpc>
              <a:spcBef>
                <a:spcPts val="0"/>
              </a:spcBef>
              <a:spcAft>
                <a:spcPts val="0"/>
              </a:spcAft>
              <a:buClr>
                <a:srgbClr val="000000"/>
              </a:buClr>
              <a:buSzPts val="3200"/>
              <a:buFont typeface="Courier"/>
              <a:buNone/>
            </a:pP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8800"/>
                </a:solidFill>
                <a:latin typeface="Courier"/>
                <a:ea typeface="Courier"/>
                <a:cs typeface="Courier"/>
                <a:sym typeface="Courier"/>
              </a:rPr>
              <a:t>return</a:t>
            </a: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32ADD"/>
                </a:solidFill>
                <a:latin typeface="Courier"/>
                <a:ea typeface="Courier"/>
                <a:cs typeface="Courier"/>
                <a:sym typeface="Courier"/>
              </a:rPr>
              <a:t>0</a:t>
            </a:r>
            <a:endParaRPr/>
          </a:p>
          <a:p>
            <a:pPr indent="0" lvl="0" marL="0" marR="0" rtl="0" algn="l">
              <a:lnSpc>
                <a:spcPct val="165625"/>
              </a:lnSpc>
              <a:spcBef>
                <a:spcPts val="0"/>
              </a:spcBef>
              <a:spcAft>
                <a:spcPts val="0"/>
              </a:spcAft>
              <a:buClr>
                <a:srgbClr val="000000"/>
              </a:buClr>
              <a:buSzPts val="3200"/>
              <a:buFont typeface="Courier"/>
              <a:buNone/>
            </a:pP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8800"/>
                </a:solidFill>
                <a:latin typeface="Courier"/>
                <a:ea typeface="Courier"/>
                <a:cs typeface="Courier"/>
                <a:sym typeface="Courier"/>
              </a:rPr>
              <a:t>elif</a:t>
            </a:r>
            <a:r>
              <a:rPr b="0" i="0" lang="en-US" sz="3200" u="none" cap="none" strike="noStrike">
                <a:solidFill>
                  <a:srgbClr val="000000"/>
                </a:solidFill>
                <a:latin typeface="Courier"/>
                <a:ea typeface="Courier"/>
                <a:cs typeface="Courier"/>
                <a:sym typeface="Courier"/>
              </a:rPr>
              <a:t> n </a:t>
            </a:r>
            <a:r>
              <a:rPr b="0" i="0" lang="en-US" sz="3200" u="none" cap="none" strike="noStrike">
                <a:solidFill>
                  <a:srgbClr val="323333"/>
                </a:solidFill>
                <a:latin typeface="Courier"/>
                <a:ea typeface="Courier"/>
                <a:cs typeface="Courier"/>
                <a:sym typeface="Courier"/>
              </a:rPr>
              <a:t>==</a:t>
            </a: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32ADD"/>
                </a:solidFill>
                <a:latin typeface="Courier"/>
                <a:ea typeface="Courier"/>
                <a:cs typeface="Courier"/>
                <a:sym typeface="Courier"/>
              </a:rPr>
              <a:t>1</a:t>
            </a:r>
            <a:r>
              <a:rPr b="0" i="0" lang="en-US" sz="3200" u="none" cap="none" strike="noStrike">
                <a:solidFill>
                  <a:srgbClr val="000000"/>
                </a:solidFill>
                <a:latin typeface="Courier"/>
                <a:ea typeface="Courier"/>
                <a:cs typeface="Courier"/>
                <a:sym typeface="Courier"/>
              </a:rPr>
              <a:t>:</a:t>
            </a:r>
            <a:endParaRPr/>
          </a:p>
          <a:p>
            <a:pPr indent="0" lvl="0" marL="0" marR="0" rtl="0" algn="l">
              <a:lnSpc>
                <a:spcPct val="165625"/>
              </a:lnSpc>
              <a:spcBef>
                <a:spcPts val="0"/>
              </a:spcBef>
              <a:spcAft>
                <a:spcPts val="0"/>
              </a:spcAft>
              <a:buClr>
                <a:srgbClr val="000000"/>
              </a:buClr>
              <a:buSzPts val="3200"/>
              <a:buFont typeface="Courier"/>
              <a:buNone/>
            </a:pP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8800"/>
                </a:solidFill>
                <a:latin typeface="Courier"/>
                <a:ea typeface="Courier"/>
                <a:cs typeface="Courier"/>
                <a:sym typeface="Courier"/>
              </a:rPr>
              <a:t>return</a:t>
            </a: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32ADD"/>
                </a:solidFill>
                <a:latin typeface="Courier"/>
                <a:ea typeface="Courier"/>
                <a:cs typeface="Courier"/>
                <a:sym typeface="Courier"/>
              </a:rPr>
              <a:t>1</a:t>
            </a:r>
            <a:endParaRPr/>
          </a:p>
          <a:p>
            <a:pPr indent="0" lvl="0" marL="0" marR="0" rtl="0" algn="l">
              <a:lnSpc>
                <a:spcPct val="165625"/>
              </a:lnSpc>
              <a:spcBef>
                <a:spcPts val="0"/>
              </a:spcBef>
              <a:spcAft>
                <a:spcPts val="0"/>
              </a:spcAft>
              <a:buClr>
                <a:srgbClr val="000000"/>
              </a:buClr>
              <a:buSzPts val="3200"/>
              <a:buFont typeface="Courier"/>
              <a:buNone/>
            </a:pP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8800"/>
                </a:solidFill>
                <a:latin typeface="Courier"/>
                <a:ea typeface="Courier"/>
                <a:cs typeface="Courier"/>
                <a:sym typeface="Courier"/>
              </a:rPr>
              <a:t>else</a:t>
            </a:r>
            <a:r>
              <a:rPr b="0" i="0" lang="en-US" sz="3200" u="none" cap="none" strike="noStrike">
                <a:solidFill>
                  <a:srgbClr val="000000"/>
                </a:solidFill>
                <a:latin typeface="Courier"/>
                <a:ea typeface="Courier"/>
                <a:cs typeface="Courier"/>
                <a:sym typeface="Courier"/>
              </a:rPr>
              <a:t>:</a:t>
            </a:r>
            <a:endParaRPr/>
          </a:p>
          <a:p>
            <a:pPr indent="0" lvl="0" marL="0" marR="0" rtl="0" algn="l">
              <a:lnSpc>
                <a:spcPct val="165625"/>
              </a:lnSpc>
              <a:spcBef>
                <a:spcPts val="0"/>
              </a:spcBef>
              <a:spcAft>
                <a:spcPts val="0"/>
              </a:spcAft>
              <a:buClr>
                <a:srgbClr val="000000"/>
              </a:buClr>
              <a:buSzPts val="3200"/>
              <a:buFont typeface="Courier"/>
              <a:buNone/>
            </a:pPr>
            <a:r>
              <a:rPr b="0" i="0" lang="en-US" sz="3200" u="none" cap="none" strike="noStrike">
                <a:solidFill>
                  <a:srgbClr val="000000"/>
                </a:solidFill>
                <a:latin typeface="Courier"/>
                <a:ea typeface="Courier"/>
                <a:cs typeface="Courier"/>
                <a:sym typeface="Courier"/>
              </a:rPr>
              <a:t>        </a:t>
            </a:r>
            <a:r>
              <a:rPr b="1" i="0" lang="en-US" sz="3200" u="none" cap="none" strike="noStrike">
                <a:solidFill>
                  <a:srgbClr val="008800"/>
                </a:solidFill>
                <a:latin typeface="Courier"/>
                <a:ea typeface="Courier"/>
                <a:cs typeface="Courier"/>
                <a:sym typeface="Courier"/>
              </a:rPr>
              <a:t>return</a:t>
            </a:r>
            <a:r>
              <a:rPr b="0" i="0" lang="en-US" sz="3200" u="none" cap="none" strike="noStrike">
                <a:solidFill>
                  <a:srgbClr val="000000"/>
                </a:solidFill>
                <a:latin typeface="Courier"/>
                <a:ea typeface="Courier"/>
                <a:cs typeface="Courier"/>
                <a:sym typeface="Courier"/>
              </a:rPr>
              <a:t> fib(n</a:t>
            </a:r>
            <a:r>
              <a:rPr b="0" i="0" lang="en-US" sz="3200" u="none" cap="none" strike="noStrike">
                <a:solidFill>
                  <a:srgbClr val="323333"/>
                </a:solidFill>
                <a:latin typeface="Courier"/>
                <a:ea typeface="Courier"/>
                <a:cs typeface="Courier"/>
                <a:sym typeface="Courier"/>
              </a:rPr>
              <a:t>-</a:t>
            </a:r>
            <a:r>
              <a:rPr b="1" i="0" lang="en-US" sz="3200" u="none" cap="none" strike="noStrike">
                <a:solidFill>
                  <a:srgbClr val="032ADD"/>
                </a:solidFill>
                <a:latin typeface="Courier"/>
                <a:ea typeface="Courier"/>
                <a:cs typeface="Courier"/>
                <a:sym typeface="Courier"/>
              </a:rPr>
              <a:t>2</a:t>
            </a:r>
            <a:r>
              <a:rPr b="0" i="0" lang="en-US" sz="3200" u="none" cap="none" strike="noStrike">
                <a:solidFill>
                  <a:srgbClr val="000000"/>
                </a:solidFill>
                <a:latin typeface="Courier"/>
                <a:ea typeface="Courier"/>
                <a:cs typeface="Courier"/>
                <a:sym typeface="Courier"/>
              </a:rPr>
              <a:t>) </a:t>
            </a:r>
            <a:r>
              <a:rPr b="0" i="0" lang="en-US" sz="3200" u="none" cap="none" strike="noStrike">
                <a:solidFill>
                  <a:srgbClr val="323333"/>
                </a:solidFill>
                <a:latin typeface="Courier"/>
                <a:ea typeface="Courier"/>
                <a:cs typeface="Courier"/>
                <a:sym typeface="Courier"/>
              </a:rPr>
              <a:t>+</a:t>
            </a:r>
            <a:r>
              <a:rPr b="0" i="0" lang="en-US" sz="3200" u="none" cap="none" strike="noStrike">
                <a:solidFill>
                  <a:srgbClr val="000000"/>
                </a:solidFill>
                <a:latin typeface="Courier"/>
                <a:ea typeface="Courier"/>
                <a:cs typeface="Courier"/>
                <a:sym typeface="Courier"/>
              </a:rPr>
              <a:t> fib(n</a:t>
            </a:r>
            <a:r>
              <a:rPr b="0" i="0" lang="en-US" sz="3200" u="none" cap="none" strike="noStrike">
                <a:solidFill>
                  <a:srgbClr val="323333"/>
                </a:solidFill>
                <a:latin typeface="Courier"/>
                <a:ea typeface="Courier"/>
                <a:cs typeface="Courier"/>
                <a:sym typeface="Courier"/>
              </a:rPr>
              <a:t>-</a:t>
            </a:r>
            <a:r>
              <a:rPr b="1" i="0" lang="en-US" sz="3200" u="none" cap="none" strike="noStrike">
                <a:solidFill>
                  <a:srgbClr val="032ADD"/>
                </a:solidFill>
                <a:latin typeface="Courier"/>
                <a:ea typeface="Courier"/>
                <a:cs typeface="Courier"/>
                <a:sym typeface="Courier"/>
              </a:rPr>
              <a:t>1</a:t>
            </a:r>
            <a:r>
              <a:rPr b="0" i="0" lang="en-US" sz="3200" u="none" cap="none" strike="noStrike">
                <a:solidFill>
                  <a:srgbClr val="000000"/>
                </a:solidFill>
                <a:latin typeface="Courier"/>
                <a:ea typeface="Courier"/>
                <a:cs typeface="Courier"/>
                <a:sym typeface="Courier"/>
              </a:rPr>
              <a:t>)</a:t>
            </a:r>
            <a:endParaRPr/>
          </a:p>
        </p:txBody>
      </p:sp>
      <p:sp>
        <p:nvSpPr>
          <p:cNvPr id="122" name="Google Shape;122;p12"/>
          <p:cNvSpPr txBox="1"/>
          <p:nvPr>
            <p:ph idx="1" type="body"/>
          </p:nvPr>
        </p:nvSpPr>
        <p:spPr>
          <a:xfrm>
            <a:off x="838200" y="2451100"/>
            <a:ext cx="22720300" cy="1406381"/>
          </a:xfrm>
          <a:prstGeom prst="rect">
            <a:avLst/>
          </a:prstGeom>
          <a:noFill/>
          <a:ln>
            <a:noFill/>
          </a:ln>
        </p:spPr>
        <p:txBody>
          <a:bodyPr anchorCtr="0" anchor="t" bIns="50800" lIns="50800" spcFirstLastPara="1" rIns="50800" wrap="square" tIns="50800">
            <a:noAutofit/>
          </a:bodyPr>
          <a:lstStyle/>
          <a:p>
            <a:pPr indent="0" lvl="0" marL="8128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Tree-shaped processes arise whenever executing the body of a recursive function makes more than one recursive call</a:t>
            </a:r>
            <a:endParaRPr/>
          </a:p>
        </p:txBody>
      </p:sp>
      <p:sp>
        <p:nvSpPr>
          <p:cNvPr id="123" name="Google Shape;123;p12"/>
          <p:cNvSpPr txBox="1"/>
          <p:nvPr>
            <p:ph idx="12" type="sldNum"/>
          </p:nvPr>
        </p:nvSpPr>
        <p:spPr>
          <a:xfrm>
            <a:off x="23414566" y="13096875"/>
            <a:ext cx="127001" cy="22195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B8B8B8"/>
              </a:buClr>
              <a:buSzPts val="1600"/>
              <a:buFont typeface="Arial"/>
              <a:buNone/>
            </a:pPr>
            <a:fld id="{00000000-1234-1234-1234-123412341234}" type="slidenum">
              <a:rPr lang="en-US" sz="1600">
                <a:solidFill>
                  <a:srgbClr val="B8B8B8"/>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