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9"/>
  </p:notesMasterIdLst>
  <p:sldIdLst>
    <p:sldId id="281" r:id="rId2"/>
    <p:sldId id="283" r:id="rId3"/>
    <p:sldId id="282"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81280" marR="81280" indent="0" algn="l" defTabSz="18161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
          <a:solidFill>
            <a:srgbClr val="000000"/>
          </a:solidFill>
        </a:uFill>
        <a:latin typeface="Menlo"/>
        <a:ea typeface="Menlo"/>
        <a:cs typeface="Menlo"/>
        <a:sym typeface="Menlo"/>
      </a:defRPr>
    </a:lvl1pPr>
    <a:lvl2pPr marL="81280" marR="81280" indent="266700" algn="l" defTabSz="18161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
          <a:solidFill>
            <a:srgbClr val="000000"/>
          </a:solidFill>
        </a:uFill>
        <a:latin typeface="Menlo"/>
        <a:ea typeface="Menlo"/>
        <a:cs typeface="Menlo"/>
        <a:sym typeface="Menlo"/>
      </a:defRPr>
    </a:lvl2pPr>
    <a:lvl3pPr marL="81280" marR="81280" indent="533400" algn="l" defTabSz="18161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
          <a:solidFill>
            <a:srgbClr val="000000"/>
          </a:solidFill>
        </a:uFill>
        <a:latin typeface="Menlo"/>
        <a:ea typeface="Menlo"/>
        <a:cs typeface="Menlo"/>
        <a:sym typeface="Menlo"/>
      </a:defRPr>
    </a:lvl3pPr>
    <a:lvl4pPr marL="81280" marR="81280" indent="800100" algn="l" defTabSz="18161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
          <a:solidFill>
            <a:srgbClr val="000000"/>
          </a:solidFill>
        </a:uFill>
        <a:latin typeface="Menlo"/>
        <a:ea typeface="Menlo"/>
        <a:cs typeface="Menlo"/>
        <a:sym typeface="Menlo"/>
      </a:defRPr>
    </a:lvl4pPr>
    <a:lvl5pPr marL="81280" marR="81280" indent="1066800" algn="l" defTabSz="18161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
          <a:solidFill>
            <a:srgbClr val="000000"/>
          </a:solidFill>
        </a:uFill>
        <a:latin typeface="Menlo"/>
        <a:ea typeface="Menlo"/>
        <a:cs typeface="Menlo"/>
        <a:sym typeface="Menlo"/>
      </a:defRPr>
    </a:lvl5pPr>
    <a:lvl6pPr marL="81280" marR="81280" indent="1333500" algn="l" defTabSz="18161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
          <a:solidFill>
            <a:srgbClr val="000000"/>
          </a:solidFill>
        </a:uFill>
        <a:latin typeface="Menlo"/>
        <a:ea typeface="Menlo"/>
        <a:cs typeface="Menlo"/>
        <a:sym typeface="Menlo"/>
      </a:defRPr>
    </a:lvl6pPr>
    <a:lvl7pPr marL="81280" marR="81280" indent="1612899" algn="l" defTabSz="18161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
          <a:solidFill>
            <a:srgbClr val="000000"/>
          </a:solidFill>
        </a:uFill>
        <a:latin typeface="Menlo"/>
        <a:ea typeface="Menlo"/>
        <a:cs typeface="Menlo"/>
        <a:sym typeface="Menlo"/>
      </a:defRPr>
    </a:lvl7pPr>
    <a:lvl8pPr marL="81280" marR="81280" indent="1879600" algn="l" defTabSz="18161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
          <a:solidFill>
            <a:srgbClr val="000000"/>
          </a:solidFill>
        </a:uFill>
        <a:latin typeface="Menlo"/>
        <a:ea typeface="Menlo"/>
        <a:cs typeface="Menlo"/>
        <a:sym typeface="Menlo"/>
      </a:defRPr>
    </a:lvl8pPr>
    <a:lvl9pPr marL="81280" marR="81280" indent="2146300" algn="l" defTabSz="18161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
          <a:solidFill>
            <a:srgbClr val="000000"/>
          </a:solidFill>
        </a:uFill>
        <a:latin typeface="Menlo"/>
        <a:ea typeface="Menlo"/>
        <a:cs typeface="Menlo"/>
        <a:sym typeface="Menlo"/>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800"/>
    <a:srgbClr val="0E84B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8F44A2F1-9E1F-4B54-A3A2-5F16C0AD49E2}" styleName="">
    <a:tblBg/>
    <a:wholeTbl>
      <a:tcTxStyle b="off" i="off">
        <a:fontRef idx="minor">
          <a:srgbClr val="6C6C6C"/>
        </a:fontRef>
        <a:srgbClr val="6C6C6C"/>
      </a:tcTxStyle>
      <a:tcStyle>
        <a:tcBdr>
          <a:left>
            <a:ln w="12700" cap="flat">
              <a:solidFill>
                <a:srgbClr val="6C6C6C"/>
              </a:solidFill>
              <a:prstDash val="solid"/>
              <a:miter lim="400000"/>
            </a:ln>
          </a:left>
          <a:right>
            <a:ln w="12700" cap="flat">
              <a:solidFill>
                <a:srgbClr val="6C6C6C"/>
              </a:solidFill>
              <a:prstDash val="solid"/>
              <a:miter lim="400000"/>
            </a:ln>
          </a:right>
          <a:top>
            <a:ln w="12700" cap="flat">
              <a:solidFill>
                <a:srgbClr val="6C6C6C"/>
              </a:solidFill>
              <a:prstDash val="solid"/>
              <a:miter lim="400000"/>
            </a:ln>
          </a:top>
          <a:bottom>
            <a:ln w="12700" cap="flat">
              <a:solidFill>
                <a:srgbClr val="6C6C6C"/>
              </a:solidFill>
              <a:prstDash val="solid"/>
              <a:miter lim="400000"/>
            </a:ln>
          </a:bottom>
          <a:insideH>
            <a:ln w="12700" cap="flat">
              <a:solidFill>
                <a:srgbClr val="6C6C6C"/>
              </a:solidFill>
              <a:prstDash val="solid"/>
              <a:miter lim="400000"/>
            </a:ln>
          </a:insideH>
          <a:insideV>
            <a:ln w="12700" cap="flat">
              <a:solidFill>
                <a:srgbClr val="6C6C6C"/>
              </a:solidFill>
              <a:prstDash val="solid"/>
              <a:miter lim="400000"/>
            </a:ln>
          </a:insideV>
        </a:tcBdr>
        <a:fill>
          <a:noFill/>
        </a:fill>
      </a:tcStyle>
    </a:wholeTbl>
    <a:band2H>
      <a:tcTxStyle/>
      <a:tcStyle>
        <a:tcBdr/>
        <a:fill>
          <a:solidFill>
            <a:srgbClr val="EFF1F3"/>
          </a:solidFill>
        </a:fill>
      </a:tcStyle>
    </a:band2H>
    <a:firstCol>
      <a:tcTxStyle b="off" i="off">
        <a:fontRef idx="minor">
          <a:srgbClr val="6C6C6C"/>
        </a:fontRef>
        <a:srgbClr val="6C6C6C"/>
      </a:tcTxStyle>
      <a:tcStyle>
        <a:tcBdr>
          <a:left>
            <a:ln w="28575" cap="flat">
              <a:solidFill>
                <a:srgbClr val="6C6C6C"/>
              </a:solidFill>
              <a:prstDash val="solid"/>
              <a:miter lim="400000"/>
            </a:ln>
          </a:left>
          <a:right>
            <a:ln w="12700" cap="flat">
              <a:solidFill>
                <a:srgbClr val="6C6C6C"/>
              </a:solidFill>
              <a:prstDash val="solid"/>
              <a:miter lim="400000"/>
            </a:ln>
          </a:right>
          <a:top>
            <a:ln w="12700" cap="flat">
              <a:solidFill>
                <a:srgbClr val="6C6C6C"/>
              </a:solidFill>
              <a:prstDash val="solid"/>
              <a:miter lim="400000"/>
            </a:ln>
          </a:top>
          <a:bottom>
            <a:ln w="12700" cap="flat">
              <a:solidFill>
                <a:srgbClr val="6C6C6C"/>
              </a:solidFill>
              <a:prstDash val="solid"/>
              <a:miter lim="400000"/>
            </a:ln>
          </a:bottom>
          <a:insideH>
            <a:ln w="12700" cap="flat">
              <a:solidFill>
                <a:srgbClr val="6C6C6C"/>
              </a:solidFill>
              <a:prstDash val="solid"/>
              <a:miter lim="400000"/>
            </a:ln>
          </a:insideH>
          <a:insideV>
            <a:ln w="12700" cap="flat">
              <a:solidFill>
                <a:srgbClr val="6C6C6C"/>
              </a:solidFill>
              <a:prstDash val="solid"/>
              <a:miter lim="400000"/>
            </a:ln>
          </a:insideV>
        </a:tcBdr>
        <a:fill>
          <a:solidFill>
            <a:srgbClr val="000000">
              <a:alpha val="25000"/>
            </a:srgbClr>
          </a:solidFill>
        </a:fill>
      </a:tcStyle>
    </a:firstCol>
    <a:lastRow>
      <a:tcTxStyle b="off" i="off">
        <a:fontRef idx="minor">
          <a:srgbClr val="6C6C6C"/>
        </a:fontRef>
        <a:srgbClr val="6C6C6C"/>
      </a:tcTxStyle>
      <a:tcStyle>
        <a:tcBdr>
          <a:left>
            <a:ln w="12700" cap="flat">
              <a:solidFill>
                <a:srgbClr val="6C6C6C"/>
              </a:solidFill>
              <a:prstDash val="solid"/>
              <a:miter lim="400000"/>
            </a:ln>
          </a:left>
          <a:right>
            <a:ln w="12700" cap="flat">
              <a:solidFill>
                <a:srgbClr val="6C6C6C"/>
              </a:solidFill>
              <a:prstDash val="solid"/>
              <a:miter lim="400000"/>
            </a:ln>
          </a:right>
          <a:top>
            <a:ln w="12700" cap="flat">
              <a:solidFill>
                <a:srgbClr val="6C6C6C"/>
              </a:solidFill>
              <a:prstDash val="solid"/>
              <a:miter lim="400000"/>
            </a:ln>
          </a:top>
          <a:bottom>
            <a:ln w="28575" cap="flat">
              <a:solidFill>
                <a:srgbClr val="6C6C6C"/>
              </a:solidFill>
              <a:prstDash val="solid"/>
              <a:miter lim="400000"/>
            </a:ln>
          </a:bottom>
          <a:insideH>
            <a:ln w="12700" cap="flat">
              <a:solidFill>
                <a:srgbClr val="6C6C6C"/>
              </a:solidFill>
              <a:prstDash val="solid"/>
              <a:miter lim="400000"/>
            </a:ln>
          </a:insideH>
          <a:insideV>
            <a:ln w="12700" cap="flat">
              <a:solidFill>
                <a:srgbClr val="6C6C6C"/>
              </a:solidFill>
              <a:prstDash val="solid"/>
              <a:miter lim="400000"/>
            </a:ln>
          </a:insideV>
        </a:tcBdr>
        <a:fill>
          <a:solidFill>
            <a:srgbClr val="000000">
              <a:alpha val="25000"/>
            </a:srgbClr>
          </a:solidFill>
        </a:fill>
      </a:tcStyle>
    </a:lastRow>
    <a:firstRow>
      <a:tcTxStyle b="off" i="off">
        <a:fontRef idx="minor">
          <a:srgbClr val="6C6C6C"/>
        </a:fontRef>
        <a:srgbClr val="6C6C6C"/>
      </a:tcTxStyle>
      <a:tcStyle>
        <a:tcBdr>
          <a:left>
            <a:ln w="12700" cap="flat">
              <a:solidFill>
                <a:srgbClr val="6C6C6C"/>
              </a:solidFill>
              <a:prstDash val="solid"/>
              <a:miter lim="400000"/>
            </a:ln>
          </a:left>
          <a:right>
            <a:ln w="12700" cap="flat">
              <a:solidFill>
                <a:srgbClr val="6C6C6C"/>
              </a:solidFill>
              <a:prstDash val="solid"/>
              <a:miter lim="400000"/>
            </a:ln>
          </a:right>
          <a:top>
            <a:ln w="28575" cap="flat">
              <a:solidFill>
                <a:srgbClr val="6C6C6C"/>
              </a:solidFill>
              <a:prstDash val="solid"/>
              <a:miter lim="400000"/>
            </a:ln>
          </a:top>
          <a:bottom>
            <a:ln w="12700" cap="flat">
              <a:solidFill>
                <a:srgbClr val="6C6C6C"/>
              </a:solidFill>
              <a:prstDash val="solid"/>
              <a:miter lim="400000"/>
            </a:ln>
          </a:bottom>
          <a:insideH>
            <a:ln w="12700" cap="flat">
              <a:solidFill>
                <a:srgbClr val="6C6C6C"/>
              </a:solidFill>
              <a:prstDash val="solid"/>
              <a:miter lim="400000"/>
            </a:ln>
          </a:insideH>
          <a:insideV>
            <a:ln w="12700" cap="flat">
              <a:solidFill>
                <a:srgbClr val="6C6C6C"/>
              </a:solidFill>
              <a:prstDash val="solid"/>
              <a:miter lim="400000"/>
            </a:ln>
          </a:insideV>
        </a:tcBdr>
        <a:fill>
          <a:solidFill>
            <a:srgbClr val="000000">
              <a:alpha val="25000"/>
            </a:srgbClr>
          </a:solidFill>
        </a:fill>
      </a:tcStyle>
    </a:firstRow>
  </a:tblStyle>
  <a:tblStyle styleId="{D51ADE6A-740E-44AE-83CC-AE7238B6C88D}" styleName="">
    <a:tblBg/>
    <a:wholeTbl>
      <a:tcTxStyle b="off" i="off">
        <a:fontRef idx="minor">
          <a:srgbClr val="6C6C6C"/>
        </a:fontRef>
        <a:srgbClr val="6C6C6C"/>
      </a:tcTxStyle>
      <a:tcStyle>
        <a:tcBdr>
          <a:left>
            <a:ln w="12700" cap="flat">
              <a:solidFill>
                <a:srgbClr val="6C6C6C"/>
              </a:solidFill>
              <a:prstDash val="solid"/>
              <a:miter lim="400000"/>
            </a:ln>
          </a:left>
          <a:right>
            <a:ln w="12700" cap="flat">
              <a:solidFill>
                <a:srgbClr val="6C6C6C"/>
              </a:solidFill>
              <a:prstDash val="solid"/>
              <a:miter lim="400000"/>
            </a:ln>
          </a:right>
          <a:top>
            <a:ln w="12700" cap="flat">
              <a:solidFill>
                <a:srgbClr val="6C6C6C"/>
              </a:solidFill>
              <a:prstDash val="solid"/>
              <a:miter lim="400000"/>
            </a:ln>
          </a:top>
          <a:bottom>
            <a:ln w="12700" cap="flat">
              <a:solidFill>
                <a:srgbClr val="6C6C6C"/>
              </a:solidFill>
              <a:prstDash val="solid"/>
              <a:miter lim="400000"/>
            </a:ln>
          </a:bottom>
          <a:insideH>
            <a:ln w="12700" cap="flat">
              <a:solidFill>
                <a:srgbClr val="6C6C6C"/>
              </a:solidFill>
              <a:prstDash val="solid"/>
              <a:miter lim="400000"/>
            </a:ln>
          </a:insideH>
          <a:insideV>
            <a:ln w="12700" cap="flat">
              <a:solidFill>
                <a:srgbClr val="6C6C6C"/>
              </a:solidFill>
              <a:prstDash val="solid"/>
              <a:miter lim="400000"/>
            </a:ln>
          </a:insideV>
        </a:tcBdr>
        <a:fill>
          <a:noFill/>
        </a:fill>
      </a:tcStyle>
    </a:wholeTbl>
    <a:band2H>
      <a:tcTxStyle/>
      <a:tcStyle>
        <a:tcBdr/>
        <a:fill>
          <a:solidFill>
            <a:srgbClr val="EFF1F3"/>
          </a:solidFill>
        </a:fill>
      </a:tcStyle>
    </a:band2H>
    <a:firstCol>
      <a:tcTxStyle b="off" i="off">
        <a:fontRef idx="minor">
          <a:srgbClr val="6C6C6C"/>
        </a:fontRef>
        <a:srgbClr val="6C6C6C"/>
      </a:tcTxStyle>
      <a:tcStyle>
        <a:tcBdr>
          <a:left>
            <a:ln w="28575" cap="flat">
              <a:solidFill>
                <a:srgbClr val="6C6C6C"/>
              </a:solidFill>
              <a:prstDash val="solid"/>
              <a:miter lim="400000"/>
            </a:ln>
          </a:left>
          <a:right>
            <a:ln w="12700" cap="flat">
              <a:solidFill>
                <a:srgbClr val="6C6C6C"/>
              </a:solidFill>
              <a:prstDash val="solid"/>
              <a:miter lim="400000"/>
            </a:ln>
          </a:right>
          <a:top>
            <a:ln w="12700" cap="flat">
              <a:solidFill>
                <a:srgbClr val="6C6C6C"/>
              </a:solidFill>
              <a:prstDash val="solid"/>
              <a:miter lim="400000"/>
            </a:ln>
          </a:top>
          <a:bottom>
            <a:ln w="12700" cap="flat">
              <a:solidFill>
                <a:srgbClr val="6C6C6C"/>
              </a:solidFill>
              <a:prstDash val="solid"/>
              <a:miter lim="400000"/>
            </a:ln>
          </a:bottom>
          <a:insideH>
            <a:ln w="12700" cap="flat">
              <a:solidFill>
                <a:srgbClr val="6C6C6C"/>
              </a:solidFill>
              <a:prstDash val="solid"/>
              <a:miter lim="400000"/>
            </a:ln>
          </a:insideH>
          <a:insideV>
            <a:ln w="12700" cap="flat">
              <a:solidFill>
                <a:srgbClr val="6C6C6C"/>
              </a:solidFill>
              <a:prstDash val="solid"/>
              <a:miter lim="400000"/>
            </a:ln>
          </a:insideV>
        </a:tcBdr>
        <a:fill>
          <a:solidFill>
            <a:srgbClr val="000000">
              <a:alpha val="25000"/>
            </a:srgbClr>
          </a:solidFill>
        </a:fill>
      </a:tcStyle>
    </a:firstCol>
    <a:lastRow>
      <a:tcTxStyle b="off" i="off">
        <a:fontRef idx="minor">
          <a:srgbClr val="6C6C6C"/>
        </a:fontRef>
        <a:srgbClr val="6C6C6C"/>
      </a:tcTxStyle>
      <a:tcStyle>
        <a:tcBdr>
          <a:left>
            <a:ln w="12700" cap="flat">
              <a:solidFill>
                <a:srgbClr val="6C6C6C"/>
              </a:solidFill>
              <a:prstDash val="solid"/>
              <a:miter lim="400000"/>
            </a:ln>
          </a:left>
          <a:right>
            <a:ln w="12700" cap="flat">
              <a:solidFill>
                <a:srgbClr val="6C6C6C"/>
              </a:solidFill>
              <a:prstDash val="solid"/>
              <a:miter lim="400000"/>
            </a:ln>
          </a:right>
          <a:top>
            <a:ln w="12700" cap="flat">
              <a:solidFill>
                <a:srgbClr val="6C6C6C"/>
              </a:solidFill>
              <a:prstDash val="solid"/>
              <a:miter lim="400000"/>
            </a:ln>
          </a:top>
          <a:bottom>
            <a:ln w="28575" cap="flat">
              <a:solidFill>
                <a:srgbClr val="6C6C6C"/>
              </a:solidFill>
              <a:prstDash val="solid"/>
              <a:miter lim="400000"/>
            </a:ln>
          </a:bottom>
          <a:insideH>
            <a:ln w="12700" cap="flat">
              <a:solidFill>
                <a:srgbClr val="6C6C6C"/>
              </a:solidFill>
              <a:prstDash val="solid"/>
              <a:miter lim="400000"/>
            </a:ln>
          </a:insideH>
          <a:insideV>
            <a:ln w="12700" cap="flat">
              <a:solidFill>
                <a:srgbClr val="6C6C6C"/>
              </a:solidFill>
              <a:prstDash val="solid"/>
              <a:miter lim="400000"/>
            </a:ln>
          </a:insideV>
        </a:tcBdr>
        <a:fill>
          <a:solidFill>
            <a:srgbClr val="000000">
              <a:alpha val="25000"/>
            </a:srgbClr>
          </a:solidFill>
        </a:fill>
      </a:tcStyle>
    </a:lastRow>
    <a:firstRow>
      <a:tcTxStyle b="off" i="off">
        <a:fontRef idx="minor">
          <a:srgbClr val="6C6C6C"/>
        </a:fontRef>
        <a:srgbClr val="6C6C6C"/>
      </a:tcTxStyle>
      <a:tcStyle>
        <a:tcBdr>
          <a:left>
            <a:ln w="12700" cap="flat">
              <a:solidFill>
                <a:srgbClr val="6C6C6C"/>
              </a:solidFill>
              <a:prstDash val="solid"/>
              <a:miter lim="400000"/>
            </a:ln>
          </a:left>
          <a:right>
            <a:ln w="12700" cap="flat">
              <a:solidFill>
                <a:srgbClr val="6C6C6C"/>
              </a:solidFill>
              <a:prstDash val="solid"/>
              <a:miter lim="400000"/>
            </a:ln>
          </a:right>
          <a:top>
            <a:ln w="28575" cap="flat">
              <a:solidFill>
                <a:srgbClr val="6C6C6C"/>
              </a:solidFill>
              <a:prstDash val="solid"/>
              <a:miter lim="400000"/>
            </a:ln>
          </a:top>
          <a:bottom>
            <a:ln w="12700" cap="flat">
              <a:solidFill>
                <a:srgbClr val="6C6C6C"/>
              </a:solidFill>
              <a:prstDash val="solid"/>
              <a:miter lim="400000"/>
            </a:ln>
          </a:bottom>
          <a:insideH>
            <a:ln w="12700" cap="flat">
              <a:solidFill>
                <a:srgbClr val="6C6C6C"/>
              </a:solidFill>
              <a:prstDash val="solid"/>
              <a:miter lim="400000"/>
            </a:ln>
          </a:insideH>
          <a:insideV>
            <a:ln w="12700" cap="flat">
              <a:solidFill>
                <a:srgbClr val="6C6C6C"/>
              </a:solidFill>
              <a:prstDash val="solid"/>
              <a:miter lim="400000"/>
            </a:ln>
          </a:insideV>
        </a:tcBdr>
        <a:fill>
          <a:solidFill>
            <a:srgbClr val="000000">
              <a:alpha val="25000"/>
            </a:srgbClr>
          </a:solidFill>
        </a:fill>
      </a:tcStyle>
    </a:firstRow>
  </a:tblStyle>
  <a:tblStyle styleId="{EEE7283C-3CF3-47DC-8721-378D4A62B228}" styleName="">
    <a:tblBg/>
    <a:wholeTbl>
      <a:tcTxStyle>
        <a:font>
          <a:latin typeface="Helvetica Light"/>
          <a:ea typeface="Helvetica Light"/>
          <a:cs typeface="Helvetica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4D7"/>
          </a:solidFill>
        </a:fill>
      </a:tcStyle>
    </a:wholeTbl>
    <a:band2H>
      <a:tcTxStyle/>
      <a:tcStyle>
        <a:tcBdr/>
        <a:fill>
          <a:solidFill>
            <a:srgbClr val="C3C2C2"/>
          </a:solidFill>
        </a:fill>
      </a:tcStyle>
    </a:band2H>
    <a:firstCol>
      <a:tcTxStyle b="on">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a:font>
          <a:latin typeface="Helvetica Light"/>
          <a:ea typeface="Helvetica Light"/>
          <a:cs typeface="Helvetica Light"/>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a:font>
          <a:latin typeface="Helvetica Light"/>
          <a:ea typeface="Helvetica Light"/>
          <a:cs typeface="Helvetica Light"/>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a:font>
          <a:latin typeface="Helvetica Light"/>
          <a:ea typeface="Helvetica Light"/>
          <a:cs typeface="Helvetica Light"/>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 styleId="{4C3C2611-4C71-4FC5-86AE-919BDF0F9419}" styleName="">
    <a:tblBg/>
    <a:wholeTbl>
      <a:tcTxStyle>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a:font>
          <a:latin typeface="Helvetica Light"/>
          <a:ea typeface="Helvetica Light"/>
          <a:cs typeface="Helvetica Light"/>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a:font>
          <a:latin typeface="Helvetica Light"/>
          <a:ea typeface="Helvetica Light"/>
          <a:cs typeface="Helvetica Light"/>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3877"/>
    <p:restoredTop sz="94663"/>
  </p:normalViewPr>
  <p:slideViewPr>
    <p:cSldViewPr snapToGrid="0" snapToObjects="1">
      <p:cViewPr varScale="1">
        <p:scale>
          <a:sx n="46" d="100"/>
          <a:sy n="46" d="100"/>
        </p:scale>
        <p:origin x="216" y="720"/>
      </p:cViewPr>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9" name="Shape 39"/>
          <p:cNvSpPr>
            <a:spLocks noGrp="1" noRot="1" noChangeAspect="1"/>
          </p:cNvSpPr>
          <p:nvPr>
            <p:ph type="sldImg"/>
          </p:nvPr>
        </p:nvSpPr>
        <p:spPr>
          <a:xfrm>
            <a:off x="1143000" y="685800"/>
            <a:ext cx="4572000" cy="3429000"/>
          </a:xfrm>
          <a:prstGeom prst="rect">
            <a:avLst/>
          </a:prstGeom>
        </p:spPr>
        <p:txBody>
          <a:bodyPr/>
          <a:lstStyle/>
          <a:p>
            <a:endParaRPr/>
          </a:p>
        </p:txBody>
      </p:sp>
      <p:sp>
        <p:nvSpPr>
          <p:cNvPr id="40" name="Shape 40"/>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2200">
        <a:latin typeface="Lucida Grande"/>
        <a:ea typeface="Lucida Grande"/>
        <a:cs typeface="Lucida Grande"/>
        <a:sym typeface="Lucida Grande"/>
      </a:defRPr>
    </a:lvl1pPr>
    <a:lvl2pPr indent="228600" latinLnBrk="0">
      <a:defRPr sz="2200">
        <a:latin typeface="Lucida Grande"/>
        <a:ea typeface="Lucida Grande"/>
        <a:cs typeface="Lucida Grande"/>
        <a:sym typeface="Lucida Grande"/>
      </a:defRPr>
    </a:lvl2pPr>
    <a:lvl3pPr indent="457200" latinLnBrk="0">
      <a:defRPr sz="2200">
        <a:latin typeface="Lucida Grande"/>
        <a:ea typeface="Lucida Grande"/>
        <a:cs typeface="Lucida Grande"/>
        <a:sym typeface="Lucida Grande"/>
      </a:defRPr>
    </a:lvl3pPr>
    <a:lvl4pPr indent="685800" latinLnBrk="0">
      <a:defRPr sz="2200">
        <a:latin typeface="Lucida Grande"/>
        <a:ea typeface="Lucida Grande"/>
        <a:cs typeface="Lucida Grande"/>
        <a:sym typeface="Lucida Grande"/>
      </a:defRPr>
    </a:lvl4pPr>
    <a:lvl5pPr indent="914400" latinLnBrk="0">
      <a:defRPr sz="2200">
        <a:latin typeface="Lucida Grande"/>
        <a:ea typeface="Lucida Grande"/>
        <a:cs typeface="Lucida Grande"/>
        <a:sym typeface="Lucida Grande"/>
      </a:defRPr>
    </a:lvl5pPr>
    <a:lvl6pPr indent="1143000" latinLnBrk="0">
      <a:defRPr sz="2200">
        <a:latin typeface="Lucida Grande"/>
        <a:ea typeface="Lucida Grande"/>
        <a:cs typeface="Lucida Grande"/>
        <a:sym typeface="Lucida Grande"/>
      </a:defRPr>
    </a:lvl6pPr>
    <a:lvl7pPr indent="1371600" latinLnBrk="0">
      <a:defRPr sz="2200">
        <a:latin typeface="Lucida Grande"/>
        <a:ea typeface="Lucida Grande"/>
        <a:cs typeface="Lucida Grande"/>
        <a:sym typeface="Lucida Grande"/>
      </a:defRPr>
    </a:lvl7pPr>
    <a:lvl8pPr indent="1600200" latinLnBrk="0">
      <a:defRPr sz="2200">
        <a:latin typeface="Lucida Grande"/>
        <a:ea typeface="Lucida Grande"/>
        <a:cs typeface="Lucida Grande"/>
        <a:sym typeface="Lucida Grande"/>
      </a:defRPr>
    </a:lvl8pPr>
    <a:lvl9pPr indent="1828800" latinLnBrk="0">
      <a:defRPr sz="2200">
        <a:latin typeface="Lucida Grande"/>
        <a:ea typeface="Lucida Grande"/>
        <a:cs typeface="Lucida Grande"/>
        <a:sym typeface="Lucida Grand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8523117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621766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x">
  <p:cSld name="Section Title">
    <p:spTree>
      <p:nvGrpSpPr>
        <p:cNvPr id="1" name=""/>
        <p:cNvGrpSpPr/>
        <p:nvPr/>
      </p:nvGrpSpPr>
      <p:grpSpPr>
        <a:xfrm>
          <a:off x="0" y="0"/>
          <a:ext cx="0" cy="0"/>
          <a:chOff x="0" y="0"/>
          <a:chExt cx="0" cy="0"/>
        </a:xfrm>
      </p:grpSpPr>
      <p:sp>
        <p:nvSpPr>
          <p:cNvPr id="23" name="Title Text"/>
          <p:cNvSpPr txBox="1">
            <a:spLocks noGrp="1"/>
          </p:cNvSpPr>
          <p:nvPr>
            <p:ph type="title"/>
          </p:nvPr>
        </p:nvSpPr>
        <p:spPr>
          <a:xfrm>
            <a:off x="1759215" y="2797969"/>
            <a:ext cx="20840701" cy="3898901"/>
          </a:xfrm>
          <a:prstGeom prst="rect">
            <a:avLst/>
          </a:prstGeom>
        </p:spPr>
        <p:txBody>
          <a:bodyPr/>
          <a:lstStyle>
            <a:lvl1pPr algn="ctr">
              <a:defRPr sz="5200"/>
            </a:lvl1pPr>
          </a:lstStyle>
          <a:p>
            <a:r>
              <a:t>Title Text</a:t>
            </a:r>
          </a:p>
        </p:txBody>
      </p:sp>
      <p:sp>
        <p:nvSpPr>
          <p:cNvPr id="24" name="Slide Number"/>
          <p:cNvSpPr txBox="1">
            <a:spLocks noGrp="1"/>
          </p:cNvSpPr>
          <p:nvPr>
            <p:ph type="sldNum" sz="quarter" idx="2"/>
          </p:nvPr>
        </p:nvSpPr>
        <p:spPr>
          <a:xfrm>
            <a:off x="22610464" y="13043296"/>
            <a:ext cx="340322" cy="323554"/>
          </a:xfrm>
          <a:prstGeom prst="rect">
            <a:avLst/>
          </a:prstGeom>
        </p:spPr>
        <p:txBody>
          <a:bodyPr lIns="50800" tIns="50800" rIns="50800" bIns="50800"/>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Content">
    <p:spTree>
      <p:nvGrpSpPr>
        <p:cNvPr id="1" name=""/>
        <p:cNvGrpSpPr/>
        <p:nvPr/>
      </p:nvGrpSpPr>
      <p:grpSpPr>
        <a:xfrm>
          <a:off x="0" y="0"/>
          <a:ext cx="0" cy="0"/>
          <a:chOff x="0" y="0"/>
          <a:chExt cx="0" cy="0"/>
        </a:xfrm>
      </p:grpSpPr>
      <p:sp>
        <p:nvSpPr>
          <p:cNvPr id="31" name="Title Text"/>
          <p:cNvSpPr txBox="1">
            <a:spLocks noGrp="1"/>
          </p:cNvSpPr>
          <p:nvPr>
            <p:ph type="title"/>
          </p:nvPr>
        </p:nvSpPr>
        <p:spPr>
          <a:prstGeom prst="rect">
            <a:avLst/>
          </a:prstGeom>
        </p:spPr>
        <p:txBody>
          <a:bodyPr/>
          <a:lstStyle/>
          <a:p>
            <a:r>
              <a:t>Title Text</a:t>
            </a:r>
          </a:p>
        </p:txBody>
      </p:sp>
      <p:sp>
        <p:nvSpPr>
          <p:cNvPr id="32"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Line"/>
          <p:cNvSpPr/>
          <p:nvPr/>
        </p:nvSpPr>
        <p:spPr>
          <a:xfrm flipV="1">
            <a:off x="838200" y="1698541"/>
            <a:ext cx="18599964" cy="84"/>
          </a:xfrm>
          <a:prstGeom prst="line">
            <a:avLst/>
          </a:prstGeom>
          <a:ln w="12700">
            <a:solidFill>
              <a:srgbClr val="B8B8B8"/>
            </a:solidFill>
            <a:prstDash val="dash"/>
          </a:ln>
        </p:spPr>
        <p:txBody>
          <a:bodyPr lIns="0" tIns="0" rIns="0" bIns="0"/>
          <a:lstStyle/>
          <a:p>
            <a:pPr marL="0" marR="0" defTabSz="457200">
              <a:defRPr sz="1200">
                <a:uFillTx/>
                <a:latin typeface="Helvetica"/>
                <a:ea typeface="Helvetica"/>
                <a:cs typeface="Helvetica"/>
                <a:sym typeface="Helvetica"/>
              </a:defRPr>
            </a:pPr>
            <a:endParaRPr/>
          </a:p>
        </p:txBody>
      </p:sp>
      <p:sp>
        <p:nvSpPr>
          <p:cNvPr id="3" name="Line"/>
          <p:cNvSpPr/>
          <p:nvPr/>
        </p:nvSpPr>
        <p:spPr>
          <a:xfrm>
            <a:off x="838200" y="13039725"/>
            <a:ext cx="22734714" cy="3288"/>
          </a:xfrm>
          <a:prstGeom prst="line">
            <a:avLst/>
          </a:prstGeom>
          <a:ln w="12700">
            <a:solidFill>
              <a:srgbClr val="B8B8B8"/>
            </a:solidFill>
            <a:prstDash val="dash"/>
          </a:ln>
        </p:spPr>
        <p:txBody>
          <a:bodyPr lIns="0" tIns="0" rIns="0" bIns="0"/>
          <a:lstStyle/>
          <a:p>
            <a:pPr marL="0" marR="0" defTabSz="457200">
              <a:defRPr sz="1200">
                <a:uFillTx/>
                <a:latin typeface="Helvetica"/>
                <a:ea typeface="Helvetica"/>
                <a:cs typeface="Helvetica"/>
                <a:sym typeface="Helvetica"/>
              </a:defRPr>
            </a:pPr>
            <a:endParaRPr/>
          </a:p>
        </p:txBody>
      </p:sp>
      <p:sp>
        <p:nvSpPr>
          <p:cNvPr id="4" name="Title Text"/>
          <p:cNvSpPr txBox="1">
            <a:spLocks noGrp="1"/>
          </p:cNvSpPr>
          <p:nvPr>
            <p:ph type="title"/>
          </p:nvPr>
        </p:nvSpPr>
        <p:spPr>
          <a:xfrm>
            <a:off x="833966" y="-1588"/>
            <a:ext cx="18567401" cy="1676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b"/>
          <a:lstStyle/>
          <a:p>
            <a:r>
              <a:t>Title Text</a:t>
            </a:r>
          </a:p>
        </p:txBody>
      </p:sp>
      <p:sp>
        <p:nvSpPr>
          <p:cNvPr id="5" name="Body Level One…"/>
          <p:cNvSpPr txBox="1">
            <a:spLocks noGrp="1"/>
          </p:cNvSpPr>
          <p:nvPr>
            <p:ph type="body" idx="1"/>
          </p:nvPr>
        </p:nvSpPr>
        <p:spPr>
          <a:xfrm>
            <a:off x="838200" y="2451100"/>
            <a:ext cx="22720300" cy="97536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lstStyle>
            <a:lvl2pPr marL="270827">
              <a:spcBef>
                <a:spcPts val="2000"/>
              </a:spcBef>
              <a:buClr>
                <a:srgbClr val="909090"/>
              </a:buClr>
              <a:buFont typeface="Arial"/>
            </a:lvl2pPr>
            <a:lvl3pPr marL="728027">
              <a:spcBef>
                <a:spcPts val="1400"/>
              </a:spcBef>
              <a:buClr>
                <a:srgbClr val="B8B8B8"/>
              </a:buClr>
              <a:buChar char=""/>
            </a:lvl3pPr>
            <a:lvl4pPr marL="1123314">
              <a:spcBef>
                <a:spcPts val="800"/>
              </a:spcBef>
              <a:buClr>
                <a:srgbClr val="909090"/>
              </a:buClr>
              <a:buFont typeface="Arial"/>
            </a:lvl4pPr>
            <a:lvl5pPr marL="1531302">
              <a:spcBef>
                <a:spcPts val="700"/>
              </a:spcBef>
              <a:buClr>
                <a:srgbClr val="B8B8B8"/>
              </a:buClr>
              <a:buChar char=""/>
            </a:lvl5pPr>
          </a:lstStyle>
          <a:p>
            <a:r>
              <a:t>Body Level One</a:t>
            </a:r>
          </a:p>
          <a:p>
            <a:pPr lvl="1"/>
            <a:r>
              <a:t>Body Level Two</a:t>
            </a:r>
          </a:p>
          <a:p>
            <a:pPr lvl="2"/>
            <a:r>
              <a:t>Body Level Three</a:t>
            </a:r>
          </a:p>
          <a:p>
            <a:pPr lvl="3"/>
            <a:r>
              <a:t>Body Level Four</a:t>
            </a:r>
          </a:p>
          <a:p>
            <a:pPr lvl="4"/>
            <a:r>
              <a:t>Body Level Five</a:t>
            </a:r>
          </a:p>
        </p:txBody>
      </p:sp>
      <p:sp>
        <p:nvSpPr>
          <p:cNvPr id="6" name="Slide Number"/>
          <p:cNvSpPr txBox="1">
            <a:spLocks noGrp="1"/>
          </p:cNvSpPr>
          <p:nvPr>
            <p:ph type="sldNum" sz="quarter" idx="2"/>
          </p:nvPr>
        </p:nvSpPr>
        <p:spPr>
          <a:xfrm>
            <a:off x="23358705" y="13096875"/>
            <a:ext cx="238722" cy="221953"/>
          </a:xfrm>
          <a:prstGeom prst="rect">
            <a:avLst/>
          </a:prstGeom>
          <a:ln w="12700">
            <a:miter lim="400000"/>
          </a:ln>
        </p:spPr>
        <p:txBody>
          <a:bodyPr wrap="none" lIns="0" tIns="0" rIns="0" bIns="0">
            <a:spAutoFit/>
          </a:bodyPr>
          <a:lstStyle>
            <a:lvl1pPr marL="0" marR="0" algn="ctr" defTabSz="914400">
              <a:defRPr sz="1600">
                <a:solidFill>
                  <a:srgbClr val="B8B8B8"/>
                </a:solidFill>
                <a:uFill>
                  <a:solidFill>
                    <a:srgbClr val="B8B8B8"/>
                  </a:solidFill>
                </a:uFill>
                <a:latin typeface="+mn-lt"/>
                <a:ea typeface="+mn-ea"/>
                <a:cs typeface="+mn-cs"/>
                <a:sym typeface="Aria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Lst>
  <p:transition spd="med"/>
  <p:txStyles>
    <p:titleStyle>
      <a:lvl1pPr marL="0" marR="182879" indent="0" algn="l" defTabSz="1816100" latinLnBrk="0">
        <a:lnSpc>
          <a:spcPct val="90000"/>
        </a:lnSpc>
        <a:spcBef>
          <a:spcPts val="0"/>
        </a:spcBef>
        <a:spcAft>
          <a:spcPts val="0"/>
        </a:spcAft>
        <a:buClrTx/>
        <a:buSzTx/>
        <a:buFontTx/>
        <a:buNone/>
        <a:tabLst/>
        <a:defRPr sz="4600" b="0" i="0" u="none" strike="noStrike" cap="none" spc="0" baseline="0">
          <a:ln>
            <a:noFill/>
          </a:ln>
          <a:solidFill>
            <a:srgbClr val="007DD6"/>
          </a:solidFill>
          <a:uFill>
            <a:solidFill>
              <a:srgbClr val="007DD6"/>
            </a:solidFill>
          </a:uFill>
          <a:latin typeface="+mn-lt"/>
          <a:ea typeface="+mn-ea"/>
          <a:cs typeface="+mn-cs"/>
          <a:sym typeface="Arial"/>
        </a:defRPr>
      </a:lvl1pPr>
      <a:lvl2pPr marL="0" marR="182879" indent="228600" algn="l" defTabSz="1816100" latinLnBrk="0">
        <a:lnSpc>
          <a:spcPct val="90000"/>
        </a:lnSpc>
        <a:spcBef>
          <a:spcPts val="0"/>
        </a:spcBef>
        <a:spcAft>
          <a:spcPts val="0"/>
        </a:spcAft>
        <a:buClrTx/>
        <a:buSzTx/>
        <a:buFontTx/>
        <a:buNone/>
        <a:tabLst/>
        <a:defRPr sz="4600" b="0" i="0" u="none" strike="noStrike" cap="none" spc="0" baseline="0">
          <a:ln>
            <a:noFill/>
          </a:ln>
          <a:solidFill>
            <a:srgbClr val="007DD6"/>
          </a:solidFill>
          <a:uFill>
            <a:solidFill>
              <a:srgbClr val="007DD6"/>
            </a:solidFill>
          </a:uFill>
          <a:latin typeface="+mn-lt"/>
          <a:ea typeface="+mn-ea"/>
          <a:cs typeface="+mn-cs"/>
          <a:sym typeface="Arial"/>
        </a:defRPr>
      </a:lvl2pPr>
      <a:lvl3pPr marL="0" marR="182879" indent="457200" algn="l" defTabSz="1816100" latinLnBrk="0">
        <a:lnSpc>
          <a:spcPct val="90000"/>
        </a:lnSpc>
        <a:spcBef>
          <a:spcPts val="0"/>
        </a:spcBef>
        <a:spcAft>
          <a:spcPts val="0"/>
        </a:spcAft>
        <a:buClrTx/>
        <a:buSzTx/>
        <a:buFontTx/>
        <a:buNone/>
        <a:tabLst/>
        <a:defRPr sz="4600" b="0" i="0" u="none" strike="noStrike" cap="none" spc="0" baseline="0">
          <a:ln>
            <a:noFill/>
          </a:ln>
          <a:solidFill>
            <a:srgbClr val="007DD6"/>
          </a:solidFill>
          <a:uFill>
            <a:solidFill>
              <a:srgbClr val="007DD6"/>
            </a:solidFill>
          </a:uFill>
          <a:latin typeface="+mn-lt"/>
          <a:ea typeface="+mn-ea"/>
          <a:cs typeface="+mn-cs"/>
          <a:sym typeface="Arial"/>
        </a:defRPr>
      </a:lvl3pPr>
      <a:lvl4pPr marL="0" marR="182879" indent="685800" algn="l" defTabSz="1816100" latinLnBrk="0">
        <a:lnSpc>
          <a:spcPct val="90000"/>
        </a:lnSpc>
        <a:spcBef>
          <a:spcPts val="0"/>
        </a:spcBef>
        <a:spcAft>
          <a:spcPts val="0"/>
        </a:spcAft>
        <a:buClrTx/>
        <a:buSzTx/>
        <a:buFontTx/>
        <a:buNone/>
        <a:tabLst/>
        <a:defRPr sz="4600" b="0" i="0" u="none" strike="noStrike" cap="none" spc="0" baseline="0">
          <a:ln>
            <a:noFill/>
          </a:ln>
          <a:solidFill>
            <a:srgbClr val="007DD6"/>
          </a:solidFill>
          <a:uFill>
            <a:solidFill>
              <a:srgbClr val="007DD6"/>
            </a:solidFill>
          </a:uFill>
          <a:latin typeface="+mn-lt"/>
          <a:ea typeface="+mn-ea"/>
          <a:cs typeface="+mn-cs"/>
          <a:sym typeface="Arial"/>
        </a:defRPr>
      </a:lvl4pPr>
      <a:lvl5pPr marL="0" marR="182879" indent="914400" algn="l" defTabSz="1816100" latinLnBrk="0">
        <a:lnSpc>
          <a:spcPct val="90000"/>
        </a:lnSpc>
        <a:spcBef>
          <a:spcPts val="0"/>
        </a:spcBef>
        <a:spcAft>
          <a:spcPts val="0"/>
        </a:spcAft>
        <a:buClrTx/>
        <a:buSzTx/>
        <a:buFontTx/>
        <a:buNone/>
        <a:tabLst/>
        <a:defRPr sz="4600" b="0" i="0" u="none" strike="noStrike" cap="none" spc="0" baseline="0">
          <a:ln>
            <a:noFill/>
          </a:ln>
          <a:solidFill>
            <a:srgbClr val="007DD6"/>
          </a:solidFill>
          <a:uFill>
            <a:solidFill>
              <a:srgbClr val="007DD6"/>
            </a:solidFill>
          </a:uFill>
          <a:latin typeface="+mn-lt"/>
          <a:ea typeface="+mn-ea"/>
          <a:cs typeface="+mn-cs"/>
          <a:sym typeface="Arial"/>
        </a:defRPr>
      </a:lvl5pPr>
      <a:lvl6pPr marL="0" marR="182879" indent="1143000" algn="l" defTabSz="1816100" latinLnBrk="0">
        <a:lnSpc>
          <a:spcPct val="90000"/>
        </a:lnSpc>
        <a:spcBef>
          <a:spcPts val="0"/>
        </a:spcBef>
        <a:spcAft>
          <a:spcPts val="0"/>
        </a:spcAft>
        <a:buClrTx/>
        <a:buSzTx/>
        <a:buFontTx/>
        <a:buNone/>
        <a:tabLst/>
        <a:defRPr sz="4600" b="0" i="0" u="none" strike="noStrike" cap="none" spc="0" baseline="0">
          <a:ln>
            <a:noFill/>
          </a:ln>
          <a:solidFill>
            <a:srgbClr val="007DD6"/>
          </a:solidFill>
          <a:uFill>
            <a:solidFill>
              <a:srgbClr val="007DD6"/>
            </a:solidFill>
          </a:uFill>
          <a:latin typeface="+mn-lt"/>
          <a:ea typeface="+mn-ea"/>
          <a:cs typeface="+mn-cs"/>
          <a:sym typeface="Arial"/>
        </a:defRPr>
      </a:lvl6pPr>
      <a:lvl7pPr marL="0" marR="182879" indent="1371600" algn="l" defTabSz="1816100" latinLnBrk="0">
        <a:lnSpc>
          <a:spcPct val="90000"/>
        </a:lnSpc>
        <a:spcBef>
          <a:spcPts val="0"/>
        </a:spcBef>
        <a:spcAft>
          <a:spcPts val="0"/>
        </a:spcAft>
        <a:buClrTx/>
        <a:buSzTx/>
        <a:buFontTx/>
        <a:buNone/>
        <a:tabLst/>
        <a:defRPr sz="4600" b="0" i="0" u="none" strike="noStrike" cap="none" spc="0" baseline="0">
          <a:ln>
            <a:noFill/>
          </a:ln>
          <a:solidFill>
            <a:srgbClr val="007DD6"/>
          </a:solidFill>
          <a:uFill>
            <a:solidFill>
              <a:srgbClr val="007DD6"/>
            </a:solidFill>
          </a:uFill>
          <a:latin typeface="+mn-lt"/>
          <a:ea typeface="+mn-ea"/>
          <a:cs typeface="+mn-cs"/>
          <a:sym typeface="Arial"/>
        </a:defRPr>
      </a:lvl7pPr>
      <a:lvl8pPr marL="0" marR="182879" indent="1600200" algn="l" defTabSz="1816100" latinLnBrk="0">
        <a:lnSpc>
          <a:spcPct val="90000"/>
        </a:lnSpc>
        <a:spcBef>
          <a:spcPts val="0"/>
        </a:spcBef>
        <a:spcAft>
          <a:spcPts val="0"/>
        </a:spcAft>
        <a:buClrTx/>
        <a:buSzTx/>
        <a:buFontTx/>
        <a:buNone/>
        <a:tabLst/>
        <a:defRPr sz="4600" b="0" i="0" u="none" strike="noStrike" cap="none" spc="0" baseline="0">
          <a:ln>
            <a:noFill/>
          </a:ln>
          <a:solidFill>
            <a:srgbClr val="007DD6"/>
          </a:solidFill>
          <a:uFill>
            <a:solidFill>
              <a:srgbClr val="007DD6"/>
            </a:solidFill>
          </a:uFill>
          <a:latin typeface="+mn-lt"/>
          <a:ea typeface="+mn-ea"/>
          <a:cs typeface="+mn-cs"/>
          <a:sym typeface="Arial"/>
        </a:defRPr>
      </a:lvl8pPr>
      <a:lvl9pPr marL="0" marR="182879" indent="1828800" algn="l" defTabSz="1816100" latinLnBrk="0">
        <a:lnSpc>
          <a:spcPct val="90000"/>
        </a:lnSpc>
        <a:spcBef>
          <a:spcPts val="0"/>
        </a:spcBef>
        <a:spcAft>
          <a:spcPts val="0"/>
        </a:spcAft>
        <a:buClrTx/>
        <a:buSzTx/>
        <a:buFontTx/>
        <a:buNone/>
        <a:tabLst/>
        <a:defRPr sz="4600" b="0" i="0" u="none" strike="noStrike" cap="none" spc="0" baseline="0">
          <a:ln>
            <a:noFill/>
          </a:ln>
          <a:solidFill>
            <a:srgbClr val="007DD6"/>
          </a:solidFill>
          <a:uFill>
            <a:solidFill>
              <a:srgbClr val="007DD6"/>
            </a:solidFill>
          </a:uFill>
          <a:latin typeface="+mn-lt"/>
          <a:ea typeface="+mn-ea"/>
          <a:cs typeface="+mn-cs"/>
          <a:sym typeface="Arial"/>
        </a:defRPr>
      </a:lvl9pPr>
    </p:titleStyle>
    <p:bodyStyle>
      <a:lvl1pPr marL="81280" marR="81280" indent="0" algn="l" defTabSz="1816100" latinLnBrk="0">
        <a:lnSpc>
          <a:spcPct val="100000"/>
        </a:lnSpc>
        <a:spcBef>
          <a:spcPts val="4600"/>
        </a:spcBef>
        <a:spcAft>
          <a:spcPts val="0"/>
        </a:spcAft>
        <a:buClrTx/>
        <a:buSzTx/>
        <a:buFontTx/>
        <a:buNone/>
        <a:tabLst/>
        <a:defRPr sz="3200" b="0" i="0" u="none" strike="noStrike" cap="none" spc="0" baseline="0">
          <a:ln>
            <a:noFill/>
          </a:ln>
          <a:solidFill>
            <a:srgbClr val="000000"/>
          </a:solidFill>
          <a:uFill>
            <a:solidFill>
              <a:srgbClr val="000000"/>
            </a:solidFill>
          </a:uFill>
          <a:latin typeface="Menlo"/>
          <a:ea typeface="Menlo"/>
          <a:cs typeface="Menlo"/>
          <a:sym typeface="Menlo"/>
        </a:defRPr>
      </a:lvl1pPr>
      <a:lvl2pPr marL="352107" marR="81280" indent="-228600" algn="l" defTabSz="1816100" latinLnBrk="0">
        <a:lnSpc>
          <a:spcPct val="100000"/>
        </a:lnSpc>
        <a:spcBef>
          <a:spcPts val="4600"/>
        </a:spcBef>
        <a:spcAft>
          <a:spcPts val="0"/>
        </a:spcAft>
        <a:buClrTx/>
        <a:buSzPct val="100000"/>
        <a:buFontTx/>
        <a:buChar char="•"/>
        <a:tabLst/>
        <a:defRPr sz="3200" b="0" i="0" u="none" strike="noStrike" cap="none" spc="0" baseline="0">
          <a:ln>
            <a:noFill/>
          </a:ln>
          <a:solidFill>
            <a:srgbClr val="000000"/>
          </a:solidFill>
          <a:uFill>
            <a:solidFill>
              <a:srgbClr val="000000"/>
            </a:solidFill>
          </a:uFill>
          <a:latin typeface="Menlo"/>
          <a:ea typeface="Menlo"/>
          <a:cs typeface="Menlo"/>
          <a:sym typeface="Menlo"/>
        </a:defRPr>
      </a:lvl2pPr>
      <a:lvl3pPr marL="809307" marR="81280" indent="-227012" algn="l" defTabSz="1816100" latinLnBrk="0">
        <a:lnSpc>
          <a:spcPct val="100000"/>
        </a:lnSpc>
        <a:spcBef>
          <a:spcPts val="4600"/>
        </a:spcBef>
        <a:spcAft>
          <a:spcPts val="0"/>
        </a:spcAft>
        <a:buClrTx/>
        <a:buSzPct val="90000"/>
        <a:buFontTx/>
        <a:buChar char="•"/>
        <a:tabLst/>
        <a:defRPr sz="3200" b="0" i="0" u="none" strike="noStrike" cap="none" spc="0" baseline="0">
          <a:ln>
            <a:noFill/>
          </a:ln>
          <a:solidFill>
            <a:srgbClr val="000000"/>
          </a:solidFill>
          <a:uFill>
            <a:solidFill>
              <a:srgbClr val="000000"/>
            </a:solidFill>
          </a:uFill>
          <a:latin typeface="Menlo"/>
          <a:ea typeface="Menlo"/>
          <a:cs typeface="Menlo"/>
          <a:sym typeface="Menlo"/>
        </a:defRPr>
      </a:lvl3pPr>
      <a:lvl4pPr marL="1204594" marR="81280" indent="-168275" algn="l" defTabSz="1816100" latinLnBrk="0">
        <a:lnSpc>
          <a:spcPct val="100000"/>
        </a:lnSpc>
        <a:spcBef>
          <a:spcPts val="4600"/>
        </a:spcBef>
        <a:spcAft>
          <a:spcPts val="0"/>
        </a:spcAft>
        <a:buClrTx/>
        <a:buSzPct val="100000"/>
        <a:buFontTx/>
        <a:buChar char="•"/>
        <a:tabLst/>
        <a:defRPr sz="3200" b="0" i="0" u="none" strike="noStrike" cap="none" spc="0" baseline="0">
          <a:ln>
            <a:noFill/>
          </a:ln>
          <a:solidFill>
            <a:srgbClr val="000000"/>
          </a:solidFill>
          <a:uFill>
            <a:solidFill>
              <a:srgbClr val="000000"/>
            </a:solidFill>
          </a:uFill>
          <a:latin typeface="Menlo"/>
          <a:ea typeface="Menlo"/>
          <a:cs typeface="Menlo"/>
          <a:sym typeface="Menlo"/>
        </a:defRPr>
      </a:lvl4pPr>
      <a:lvl5pPr marL="1612582" marR="81280" indent="-177800" algn="l" defTabSz="1816100" latinLnBrk="0">
        <a:lnSpc>
          <a:spcPct val="100000"/>
        </a:lnSpc>
        <a:spcBef>
          <a:spcPts val="4600"/>
        </a:spcBef>
        <a:spcAft>
          <a:spcPts val="0"/>
        </a:spcAft>
        <a:buClrTx/>
        <a:buSzPct val="90000"/>
        <a:buFontTx/>
        <a:buChar char="•"/>
        <a:tabLst/>
        <a:defRPr sz="3200" b="0" i="0" u="none" strike="noStrike" cap="none" spc="0" baseline="0">
          <a:ln>
            <a:noFill/>
          </a:ln>
          <a:solidFill>
            <a:srgbClr val="000000"/>
          </a:solidFill>
          <a:uFill>
            <a:solidFill>
              <a:srgbClr val="000000"/>
            </a:solidFill>
          </a:uFill>
          <a:latin typeface="Menlo"/>
          <a:ea typeface="Menlo"/>
          <a:cs typeface="Menlo"/>
          <a:sym typeface="Menlo"/>
        </a:defRPr>
      </a:lvl5pPr>
      <a:lvl6pPr marL="1612582" marR="81280" indent="-177800" algn="l" defTabSz="1816100" latinLnBrk="0">
        <a:lnSpc>
          <a:spcPct val="100000"/>
        </a:lnSpc>
        <a:spcBef>
          <a:spcPts val="4600"/>
        </a:spcBef>
        <a:spcAft>
          <a:spcPts val="0"/>
        </a:spcAft>
        <a:buClrTx/>
        <a:buSzPct val="90000"/>
        <a:buFontTx/>
        <a:buChar char="•"/>
        <a:tabLst/>
        <a:defRPr sz="3200" b="0" i="0" u="none" strike="noStrike" cap="none" spc="0" baseline="0">
          <a:ln>
            <a:noFill/>
          </a:ln>
          <a:solidFill>
            <a:srgbClr val="000000"/>
          </a:solidFill>
          <a:uFill>
            <a:solidFill>
              <a:srgbClr val="000000"/>
            </a:solidFill>
          </a:uFill>
          <a:latin typeface="Menlo"/>
          <a:ea typeface="Menlo"/>
          <a:cs typeface="Menlo"/>
          <a:sym typeface="Menlo"/>
        </a:defRPr>
      </a:lvl6pPr>
      <a:lvl7pPr marL="1612582" marR="81280" indent="-177800" algn="l" defTabSz="1816100" latinLnBrk="0">
        <a:lnSpc>
          <a:spcPct val="100000"/>
        </a:lnSpc>
        <a:spcBef>
          <a:spcPts val="4600"/>
        </a:spcBef>
        <a:spcAft>
          <a:spcPts val="0"/>
        </a:spcAft>
        <a:buClrTx/>
        <a:buSzPct val="90000"/>
        <a:buFontTx/>
        <a:buChar char="•"/>
        <a:tabLst/>
        <a:defRPr sz="3200" b="0" i="0" u="none" strike="noStrike" cap="none" spc="0" baseline="0">
          <a:ln>
            <a:noFill/>
          </a:ln>
          <a:solidFill>
            <a:srgbClr val="000000"/>
          </a:solidFill>
          <a:uFill>
            <a:solidFill>
              <a:srgbClr val="000000"/>
            </a:solidFill>
          </a:uFill>
          <a:latin typeface="Menlo"/>
          <a:ea typeface="Menlo"/>
          <a:cs typeface="Menlo"/>
          <a:sym typeface="Menlo"/>
        </a:defRPr>
      </a:lvl7pPr>
      <a:lvl8pPr marL="1612582" marR="81280" indent="-177800" algn="l" defTabSz="1816100" latinLnBrk="0">
        <a:lnSpc>
          <a:spcPct val="100000"/>
        </a:lnSpc>
        <a:spcBef>
          <a:spcPts val="4600"/>
        </a:spcBef>
        <a:spcAft>
          <a:spcPts val="0"/>
        </a:spcAft>
        <a:buClrTx/>
        <a:buSzPct val="90000"/>
        <a:buFontTx/>
        <a:buChar char="•"/>
        <a:tabLst/>
        <a:defRPr sz="3200" b="0" i="0" u="none" strike="noStrike" cap="none" spc="0" baseline="0">
          <a:ln>
            <a:noFill/>
          </a:ln>
          <a:solidFill>
            <a:srgbClr val="000000"/>
          </a:solidFill>
          <a:uFill>
            <a:solidFill>
              <a:srgbClr val="000000"/>
            </a:solidFill>
          </a:uFill>
          <a:latin typeface="Menlo"/>
          <a:ea typeface="Menlo"/>
          <a:cs typeface="Menlo"/>
          <a:sym typeface="Menlo"/>
        </a:defRPr>
      </a:lvl8pPr>
      <a:lvl9pPr marL="1612582" marR="81280" indent="-177800" algn="l" defTabSz="1816100" latinLnBrk="0">
        <a:lnSpc>
          <a:spcPct val="100000"/>
        </a:lnSpc>
        <a:spcBef>
          <a:spcPts val="4600"/>
        </a:spcBef>
        <a:spcAft>
          <a:spcPts val="0"/>
        </a:spcAft>
        <a:buClrTx/>
        <a:buSzPct val="90000"/>
        <a:buFontTx/>
        <a:buChar char="•"/>
        <a:tabLst/>
        <a:defRPr sz="3200" b="0" i="0" u="none" strike="noStrike" cap="none" spc="0" baseline="0">
          <a:ln>
            <a:noFill/>
          </a:ln>
          <a:solidFill>
            <a:srgbClr val="000000"/>
          </a:solidFill>
          <a:uFill>
            <a:solidFill>
              <a:srgbClr val="000000"/>
            </a:solidFill>
          </a:uFill>
          <a:latin typeface="Menlo"/>
          <a:ea typeface="Menlo"/>
          <a:cs typeface="Menlo"/>
          <a:sym typeface="Menlo"/>
        </a:defRPr>
      </a:lvl9pPr>
    </p:bodyStyle>
    <p:otherStyle>
      <a:lvl1pPr marL="0" marR="0" indent="0" algn="ctr" defTabSz="914400" latinLnBrk="0">
        <a:lnSpc>
          <a:spcPct val="100000"/>
        </a:lnSpc>
        <a:spcBef>
          <a:spcPts val="0"/>
        </a:spcBef>
        <a:spcAft>
          <a:spcPts val="0"/>
        </a:spcAft>
        <a:buClrTx/>
        <a:buSzTx/>
        <a:buFontTx/>
        <a:buNone/>
        <a:tabLst/>
        <a:defRPr sz="1600" b="0" i="0" u="none" strike="noStrike" cap="none" spc="0" baseline="0">
          <a:ln>
            <a:noFill/>
          </a:ln>
          <a:solidFill>
            <a:schemeClr val="tx1"/>
          </a:solidFill>
          <a:uFill>
            <a:solidFill>
              <a:srgbClr val="B8B8B8"/>
            </a:solidFill>
          </a:uFill>
          <a:latin typeface="+mn-lt"/>
          <a:ea typeface="+mn-ea"/>
          <a:cs typeface="+mn-cs"/>
          <a:sym typeface="Arial"/>
        </a:defRPr>
      </a:lvl1pPr>
      <a:lvl2pPr marL="0" marR="0" indent="228600" algn="ctr" defTabSz="914400" latinLnBrk="0">
        <a:lnSpc>
          <a:spcPct val="100000"/>
        </a:lnSpc>
        <a:spcBef>
          <a:spcPts val="0"/>
        </a:spcBef>
        <a:spcAft>
          <a:spcPts val="0"/>
        </a:spcAft>
        <a:buClrTx/>
        <a:buSzTx/>
        <a:buFontTx/>
        <a:buNone/>
        <a:tabLst/>
        <a:defRPr sz="1600" b="0" i="0" u="none" strike="noStrike" cap="none" spc="0" baseline="0">
          <a:ln>
            <a:noFill/>
          </a:ln>
          <a:solidFill>
            <a:schemeClr val="tx1"/>
          </a:solidFill>
          <a:uFill>
            <a:solidFill>
              <a:srgbClr val="B8B8B8"/>
            </a:solidFill>
          </a:uFill>
          <a:latin typeface="+mn-lt"/>
          <a:ea typeface="+mn-ea"/>
          <a:cs typeface="+mn-cs"/>
          <a:sym typeface="Arial"/>
        </a:defRPr>
      </a:lvl2pPr>
      <a:lvl3pPr marL="0" marR="0" indent="457200" algn="ctr" defTabSz="914400" latinLnBrk="0">
        <a:lnSpc>
          <a:spcPct val="100000"/>
        </a:lnSpc>
        <a:spcBef>
          <a:spcPts val="0"/>
        </a:spcBef>
        <a:spcAft>
          <a:spcPts val="0"/>
        </a:spcAft>
        <a:buClrTx/>
        <a:buSzTx/>
        <a:buFontTx/>
        <a:buNone/>
        <a:tabLst/>
        <a:defRPr sz="1600" b="0" i="0" u="none" strike="noStrike" cap="none" spc="0" baseline="0">
          <a:ln>
            <a:noFill/>
          </a:ln>
          <a:solidFill>
            <a:schemeClr val="tx1"/>
          </a:solidFill>
          <a:uFill>
            <a:solidFill>
              <a:srgbClr val="B8B8B8"/>
            </a:solidFill>
          </a:uFill>
          <a:latin typeface="+mn-lt"/>
          <a:ea typeface="+mn-ea"/>
          <a:cs typeface="+mn-cs"/>
          <a:sym typeface="Arial"/>
        </a:defRPr>
      </a:lvl3pPr>
      <a:lvl4pPr marL="0" marR="0" indent="685800" algn="ctr" defTabSz="914400" latinLnBrk="0">
        <a:lnSpc>
          <a:spcPct val="100000"/>
        </a:lnSpc>
        <a:spcBef>
          <a:spcPts val="0"/>
        </a:spcBef>
        <a:spcAft>
          <a:spcPts val="0"/>
        </a:spcAft>
        <a:buClrTx/>
        <a:buSzTx/>
        <a:buFontTx/>
        <a:buNone/>
        <a:tabLst/>
        <a:defRPr sz="1600" b="0" i="0" u="none" strike="noStrike" cap="none" spc="0" baseline="0">
          <a:ln>
            <a:noFill/>
          </a:ln>
          <a:solidFill>
            <a:schemeClr val="tx1"/>
          </a:solidFill>
          <a:uFill>
            <a:solidFill>
              <a:srgbClr val="B8B8B8"/>
            </a:solidFill>
          </a:uFill>
          <a:latin typeface="+mn-lt"/>
          <a:ea typeface="+mn-ea"/>
          <a:cs typeface="+mn-cs"/>
          <a:sym typeface="Arial"/>
        </a:defRPr>
      </a:lvl4pPr>
      <a:lvl5pPr marL="0" marR="0" indent="914400" algn="ctr" defTabSz="914400" latinLnBrk="0">
        <a:lnSpc>
          <a:spcPct val="100000"/>
        </a:lnSpc>
        <a:spcBef>
          <a:spcPts val="0"/>
        </a:spcBef>
        <a:spcAft>
          <a:spcPts val="0"/>
        </a:spcAft>
        <a:buClrTx/>
        <a:buSzTx/>
        <a:buFontTx/>
        <a:buNone/>
        <a:tabLst/>
        <a:defRPr sz="1600" b="0" i="0" u="none" strike="noStrike" cap="none" spc="0" baseline="0">
          <a:ln>
            <a:noFill/>
          </a:ln>
          <a:solidFill>
            <a:schemeClr val="tx1"/>
          </a:solidFill>
          <a:uFill>
            <a:solidFill>
              <a:srgbClr val="B8B8B8"/>
            </a:solidFill>
          </a:uFill>
          <a:latin typeface="+mn-lt"/>
          <a:ea typeface="+mn-ea"/>
          <a:cs typeface="+mn-cs"/>
          <a:sym typeface="Arial"/>
        </a:defRPr>
      </a:lvl5pPr>
      <a:lvl6pPr marL="0" marR="0" indent="1143000" algn="ctr" defTabSz="914400" latinLnBrk="0">
        <a:lnSpc>
          <a:spcPct val="100000"/>
        </a:lnSpc>
        <a:spcBef>
          <a:spcPts val="0"/>
        </a:spcBef>
        <a:spcAft>
          <a:spcPts val="0"/>
        </a:spcAft>
        <a:buClrTx/>
        <a:buSzTx/>
        <a:buFontTx/>
        <a:buNone/>
        <a:tabLst/>
        <a:defRPr sz="1600" b="0" i="0" u="none" strike="noStrike" cap="none" spc="0" baseline="0">
          <a:ln>
            <a:noFill/>
          </a:ln>
          <a:solidFill>
            <a:schemeClr val="tx1"/>
          </a:solidFill>
          <a:uFill>
            <a:solidFill>
              <a:srgbClr val="B8B8B8"/>
            </a:solidFill>
          </a:uFill>
          <a:latin typeface="+mn-lt"/>
          <a:ea typeface="+mn-ea"/>
          <a:cs typeface="+mn-cs"/>
          <a:sym typeface="Arial"/>
        </a:defRPr>
      </a:lvl6pPr>
      <a:lvl7pPr marL="0" marR="0" indent="1371600" algn="ctr" defTabSz="914400" latinLnBrk="0">
        <a:lnSpc>
          <a:spcPct val="100000"/>
        </a:lnSpc>
        <a:spcBef>
          <a:spcPts val="0"/>
        </a:spcBef>
        <a:spcAft>
          <a:spcPts val="0"/>
        </a:spcAft>
        <a:buClrTx/>
        <a:buSzTx/>
        <a:buFontTx/>
        <a:buNone/>
        <a:tabLst/>
        <a:defRPr sz="1600" b="0" i="0" u="none" strike="noStrike" cap="none" spc="0" baseline="0">
          <a:ln>
            <a:noFill/>
          </a:ln>
          <a:solidFill>
            <a:schemeClr val="tx1"/>
          </a:solidFill>
          <a:uFill>
            <a:solidFill>
              <a:srgbClr val="B8B8B8"/>
            </a:solidFill>
          </a:uFill>
          <a:latin typeface="+mn-lt"/>
          <a:ea typeface="+mn-ea"/>
          <a:cs typeface="+mn-cs"/>
          <a:sym typeface="Arial"/>
        </a:defRPr>
      </a:lvl7pPr>
      <a:lvl8pPr marL="0" marR="0" indent="1600200" algn="ctr" defTabSz="914400" latinLnBrk="0">
        <a:lnSpc>
          <a:spcPct val="100000"/>
        </a:lnSpc>
        <a:spcBef>
          <a:spcPts val="0"/>
        </a:spcBef>
        <a:spcAft>
          <a:spcPts val="0"/>
        </a:spcAft>
        <a:buClrTx/>
        <a:buSzTx/>
        <a:buFontTx/>
        <a:buNone/>
        <a:tabLst/>
        <a:defRPr sz="1600" b="0" i="0" u="none" strike="noStrike" cap="none" spc="0" baseline="0">
          <a:ln>
            <a:noFill/>
          </a:ln>
          <a:solidFill>
            <a:schemeClr val="tx1"/>
          </a:solidFill>
          <a:uFill>
            <a:solidFill>
              <a:srgbClr val="B8B8B8"/>
            </a:solidFill>
          </a:uFill>
          <a:latin typeface="+mn-lt"/>
          <a:ea typeface="+mn-ea"/>
          <a:cs typeface="+mn-cs"/>
          <a:sym typeface="Arial"/>
        </a:defRPr>
      </a:lvl8pPr>
      <a:lvl9pPr marL="0" marR="0" indent="1828800" algn="ctr" defTabSz="914400" latinLnBrk="0">
        <a:lnSpc>
          <a:spcPct val="100000"/>
        </a:lnSpc>
        <a:spcBef>
          <a:spcPts val="0"/>
        </a:spcBef>
        <a:spcAft>
          <a:spcPts val="0"/>
        </a:spcAft>
        <a:buClrTx/>
        <a:buSzTx/>
        <a:buFontTx/>
        <a:buNone/>
        <a:tabLst/>
        <a:defRPr sz="1600" b="0" i="0" u="none" strike="noStrike" cap="none" spc="0" baseline="0">
          <a:ln>
            <a:noFill/>
          </a:ln>
          <a:solidFill>
            <a:schemeClr val="tx1"/>
          </a:solidFill>
          <a:uFill>
            <a:solidFill>
              <a:srgbClr val="B8B8B8"/>
            </a:solidFill>
          </a:uFill>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cs61a.org/proj/hog_contest"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Functions"/>
          <p:cNvSpPr txBox="1">
            <a:spLocks noGrp="1"/>
          </p:cNvSpPr>
          <p:nvPr>
            <p:ph type="title"/>
          </p:nvPr>
        </p:nvSpPr>
        <p:spPr>
          <a:prstGeom prst="rect">
            <a:avLst/>
          </a:prstGeom>
        </p:spPr>
        <p:txBody>
          <a:bodyPr/>
          <a:lstStyle/>
          <a:p>
            <a:r>
              <a:rPr lang="en-US" dirty="0"/>
              <a:t>UC Berkeley’s CS61A – Lecture 11 –  Data Abstraction</a:t>
            </a:r>
            <a:endParaRPr dirty="0"/>
          </a:p>
        </p:txBody>
      </p:sp>
      <p:sp>
        <p:nvSpPr>
          <p:cNvPr id="2" name="TextBox 1">
            <a:extLst>
              <a:ext uri="{FF2B5EF4-FFF2-40B4-BE49-F238E27FC236}">
                <a16:creationId xmlns:a16="http://schemas.microsoft.com/office/drawing/2014/main" id="{A9478077-2E2D-C549-9753-4C61881080EC}"/>
              </a:ext>
            </a:extLst>
          </p:cNvPr>
          <p:cNvSpPr txBox="1"/>
          <p:nvPr/>
        </p:nvSpPr>
        <p:spPr>
          <a:xfrm>
            <a:off x="267629" y="1960784"/>
            <a:ext cx="23506771" cy="588879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t" anchorCtr="0">
            <a:spAutoFit/>
          </a:bodyPr>
          <a:lstStyle/>
          <a:p>
            <a:r>
              <a:rPr lang="en-US" sz="6600" b="1" dirty="0">
                <a:latin typeface="Arial" panose="020B0604020202020204" pitchFamily="34" charset="0"/>
                <a:cs typeface="Arial" panose="020B0604020202020204" pitchFamily="34" charset="0"/>
              </a:rPr>
              <a:t>India is Cracking Down on E-commerce and Free Speech</a:t>
            </a:r>
            <a:br>
              <a:rPr lang="en-US" sz="13800" b="1" dirty="0">
                <a:latin typeface="Arial" panose="020B0604020202020204" pitchFamily="34" charset="0"/>
                <a:cs typeface="Arial" panose="020B0604020202020204" pitchFamily="34" charset="0"/>
              </a:rPr>
            </a:br>
            <a:r>
              <a:rPr lang="en-US" sz="4400" dirty="0" err="1">
                <a:latin typeface="Menlo" panose="020B0609030804020204" pitchFamily="49" charset="0"/>
                <a:ea typeface="Menlo" panose="020B0609030804020204" pitchFamily="49" charset="0"/>
                <a:cs typeface="Menlo" panose="020B0609030804020204" pitchFamily="49" charset="0"/>
              </a:rPr>
              <a:t>www.wired.com</a:t>
            </a:r>
            <a:r>
              <a:rPr lang="en-US" sz="4400" dirty="0">
                <a:latin typeface="Menlo" panose="020B0609030804020204" pitchFamily="49" charset="0"/>
                <a:ea typeface="Menlo" panose="020B0609030804020204" pitchFamily="49" charset="0"/>
                <a:cs typeface="Menlo" panose="020B0609030804020204" pitchFamily="49" charset="0"/>
              </a:rPr>
              <a:t>/story/</a:t>
            </a:r>
            <a:r>
              <a:rPr lang="en-US" sz="4400" dirty="0" err="1">
                <a:latin typeface="Menlo" panose="020B0609030804020204" pitchFamily="49" charset="0"/>
                <a:ea typeface="Menlo" panose="020B0609030804020204" pitchFamily="49" charset="0"/>
                <a:cs typeface="Menlo" panose="020B0609030804020204" pitchFamily="49" charset="0"/>
              </a:rPr>
              <a:t>india</a:t>
            </a:r>
            <a:r>
              <a:rPr lang="en-US" sz="4400" dirty="0">
                <a:latin typeface="Menlo" panose="020B0609030804020204" pitchFamily="49" charset="0"/>
                <a:ea typeface="Menlo" panose="020B0609030804020204" pitchFamily="49" charset="0"/>
                <a:cs typeface="Menlo" panose="020B0609030804020204" pitchFamily="49" charset="0"/>
              </a:rPr>
              <a:t>-is-cracking-down-ecommerce-free-speech/</a:t>
            </a:r>
            <a:br>
              <a:rPr lang="en-US" sz="6600" dirty="0">
                <a:latin typeface="Menlo" panose="020B0609030804020204" pitchFamily="49" charset="0"/>
                <a:ea typeface="Menlo" panose="020B0609030804020204" pitchFamily="49" charset="0"/>
                <a:cs typeface="Menlo" panose="020B0609030804020204" pitchFamily="49" charset="0"/>
              </a:rPr>
            </a:br>
            <a:endParaRPr lang="en-US" sz="6600" dirty="0">
              <a:latin typeface="Menlo" panose="020B0609030804020204" pitchFamily="49" charset="0"/>
              <a:ea typeface="Menlo" panose="020B0609030804020204" pitchFamily="49" charset="0"/>
              <a:cs typeface="Menlo" panose="020B0609030804020204" pitchFamily="49" charset="0"/>
            </a:endParaRPr>
          </a:p>
          <a:p>
            <a:endParaRPr lang="en-US" sz="4000" dirty="0">
              <a:latin typeface="Menlo" panose="020B0609030804020204" pitchFamily="49" charset="0"/>
              <a:ea typeface="Menlo" panose="020B0609030804020204" pitchFamily="49" charset="0"/>
              <a:cs typeface="Menlo" panose="020B0609030804020204" pitchFamily="49" charset="0"/>
            </a:endParaRPr>
          </a:p>
          <a:p>
            <a:endParaRPr lang="en-US" sz="8000" dirty="0">
              <a:latin typeface="Arial" panose="020B0604020202020204" pitchFamily="34" charset="0"/>
              <a:cs typeface="Arial" panose="020B0604020202020204" pitchFamily="34" charset="0"/>
            </a:endParaRPr>
          </a:p>
          <a:p>
            <a:endParaRPr lang="en-US" sz="8000" dirty="0">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B61B47CB-8E64-6842-ACBD-88B6E7514D67}"/>
              </a:ext>
            </a:extLst>
          </p:cNvPr>
          <p:cNvSpPr txBox="1"/>
          <p:nvPr/>
        </p:nvSpPr>
        <p:spPr>
          <a:xfrm>
            <a:off x="12247418" y="4205221"/>
            <a:ext cx="12090626" cy="896655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t" anchorCtr="0">
            <a:spAutoFit/>
          </a:bodyPr>
          <a:lstStyle/>
          <a:p>
            <a:r>
              <a:rPr lang="en-US" sz="3600" dirty="0">
                <a:latin typeface="Arial" panose="020B0604020202020204" pitchFamily="34" charset="0"/>
                <a:cs typeface="Arial" panose="020B0604020202020204" pitchFamily="34" charset="0"/>
              </a:rPr>
              <a:t>“When it comes to cracking down on tech giants, India is on a roll. The country was the first to reject Facebook’s contentious plan to offer free internet access to parts of the developing world in 2016. </a:t>
            </a:r>
            <a:r>
              <a:rPr lang="en-US" sz="3600" dirty="0">
                <a:solidFill>
                  <a:srgbClr val="FF0000"/>
                </a:solidFill>
                <a:latin typeface="Arial" panose="020B0604020202020204" pitchFamily="34" charset="0"/>
                <a:cs typeface="Arial" panose="020B0604020202020204" pitchFamily="34" charset="0"/>
              </a:rPr>
              <a:t>Since December, Indian policymakers have taken a page from China’s playbook, enacting sweeping restrictions in an attempt to curtail the power of ecommerce behemoths like Amazon, and pushing proposals that would require internet companies to censor “unlawful” content, break user encryption, and forbid Indian data from being stored on foreign soil</a:t>
            </a:r>
            <a:r>
              <a:rPr lang="en-US" sz="3600" dirty="0">
                <a:latin typeface="Arial" panose="020B0604020202020204" pitchFamily="34" charset="0"/>
                <a:cs typeface="Arial" panose="020B0604020202020204" pitchFamily="34" charset="0"/>
              </a:rPr>
              <a:t>. In the past week alone, Indian officials have demanded that Twitter CEO Jack Dorsey come before Parliament to answer accusations of bias, called for a ban on </a:t>
            </a:r>
            <a:r>
              <a:rPr lang="en-US" sz="3600" dirty="0" err="1">
                <a:latin typeface="Arial" panose="020B0604020202020204" pitchFamily="34" charset="0"/>
                <a:cs typeface="Arial" panose="020B0604020202020204" pitchFamily="34" charset="0"/>
              </a:rPr>
              <a:t>TikTok</a:t>
            </a:r>
            <a:r>
              <a:rPr lang="en-US" sz="3600" dirty="0">
                <a:latin typeface="Arial" panose="020B0604020202020204" pitchFamily="34" charset="0"/>
                <a:cs typeface="Arial" panose="020B0604020202020204" pitchFamily="34" charset="0"/>
              </a:rPr>
              <a:t>, and opened an investigation into claims that Google abused its Android mobile operating system to unfairly promote its own services.”</a:t>
            </a:r>
          </a:p>
        </p:txBody>
      </p:sp>
      <p:pic>
        <p:nvPicPr>
          <p:cNvPr id="4" name="Picture 3">
            <a:extLst>
              <a:ext uri="{FF2B5EF4-FFF2-40B4-BE49-F238E27FC236}">
                <a16:creationId xmlns:a16="http://schemas.microsoft.com/office/drawing/2014/main" id="{1E8077D8-511C-474F-9C52-B2804CA24498}"/>
              </a:ext>
            </a:extLst>
          </p:cNvPr>
          <p:cNvPicPr>
            <a:picLocks noChangeAspect="1"/>
          </p:cNvPicPr>
          <p:nvPr/>
        </p:nvPicPr>
        <p:blipFill>
          <a:blip r:embed="rId3"/>
          <a:stretch>
            <a:fillRect/>
          </a:stretch>
        </p:blipFill>
        <p:spPr>
          <a:xfrm>
            <a:off x="-1" y="5015345"/>
            <a:ext cx="11627227" cy="8710431"/>
          </a:xfrm>
          <a:prstGeom prst="rect">
            <a:avLst/>
          </a:prstGeom>
        </p:spPr>
      </p:pic>
    </p:spTree>
    <p:extLst>
      <p:ext uri="{BB962C8B-B14F-4D97-AF65-F5344CB8AC3E}">
        <p14:creationId xmlns:p14="http://schemas.microsoft.com/office/powerpoint/2010/main" val="414888933"/>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def rational(n, d):…"/>
          <p:cNvSpPr txBox="1"/>
          <p:nvPr/>
        </p:nvSpPr>
        <p:spPr>
          <a:xfrm>
            <a:off x="1763680" y="2573437"/>
            <a:ext cx="14420614" cy="161300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marL="0" marR="0" defTabSz="457200">
              <a:lnSpc>
                <a:spcPts val="4000"/>
              </a:lnSpc>
              <a:defRPr>
                <a:solidFill>
                  <a:srgbClr val="0066BB"/>
                </a:solidFill>
                <a:uFillTx/>
              </a:defRPr>
            </a:pPr>
            <a:r>
              <a:rPr dirty="0">
                <a:solidFill>
                  <a:srgbClr val="008800"/>
                </a:solidFill>
              </a:rPr>
              <a:t>def</a:t>
            </a:r>
            <a:r>
              <a:rPr dirty="0">
                <a:solidFill>
                  <a:srgbClr val="000000"/>
                </a:solidFill>
              </a:rPr>
              <a:t> </a:t>
            </a:r>
            <a:r>
              <a:rPr dirty="0"/>
              <a:t>rational</a:t>
            </a:r>
            <a:r>
              <a:rPr dirty="0">
                <a:solidFill>
                  <a:srgbClr val="000000"/>
                </a:solidFill>
              </a:rPr>
              <a:t>(n, d):</a:t>
            </a:r>
          </a:p>
          <a:p>
            <a:pPr marL="0" marR="0" defTabSz="457200">
              <a:lnSpc>
                <a:spcPts val="4000"/>
              </a:lnSpc>
              <a:defRPr>
                <a:solidFill>
                  <a:srgbClr val="DD4422"/>
                </a:solidFill>
                <a:uFillTx/>
              </a:defRPr>
            </a:pPr>
            <a:r>
              <a:rPr dirty="0">
                <a:solidFill>
                  <a:srgbClr val="000000"/>
                </a:solidFill>
              </a:rPr>
              <a:t>    </a:t>
            </a:r>
            <a:r>
              <a:rPr dirty="0"/>
              <a:t>"""Construct a rational number that represents N/D."""</a:t>
            </a:r>
            <a:endParaRPr dirty="0">
              <a:solidFill>
                <a:srgbClr val="000000"/>
              </a:solidFill>
            </a:endParaRPr>
          </a:p>
          <a:p>
            <a:pPr marL="0" marR="0" defTabSz="457200">
              <a:lnSpc>
                <a:spcPts val="4000"/>
              </a:lnSpc>
              <a:defRPr>
                <a:uFillTx/>
              </a:defRPr>
            </a:pPr>
            <a:r>
              <a:rPr dirty="0"/>
              <a:t>    </a:t>
            </a:r>
            <a:r>
              <a:rPr dirty="0">
                <a:solidFill>
                  <a:srgbClr val="008800"/>
                </a:solidFill>
              </a:rPr>
              <a:t>return</a:t>
            </a:r>
            <a:r>
              <a:rPr dirty="0"/>
              <a:t> [n, d]</a:t>
            </a:r>
          </a:p>
        </p:txBody>
      </p:sp>
      <p:sp>
        <p:nvSpPr>
          <p:cNvPr id="201" name="Line"/>
          <p:cNvSpPr/>
          <p:nvPr/>
        </p:nvSpPr>
        <p:spPr>
          <a:xfrm flipV="1">
            <a:off x="838200" y="1698541"/>
            <a:ext cx="18599964" cy="84"/>
          </a:xfrm>
          <a:prstGeom prst="line">
            <a:avLst/>
          </a:prstGeom>
          <a:ln w="12700">
            <a:solidFill>
              <a:srgbClr val="B8B8B8"/>
            </a:solidFill>
            <a:prstDash val="dash"/>
          </a:ln>
        </p:spPr>
        <p:txBody>
          <a:bodyPr lIns="0" tIns="0" rIns="0" bIns="0"/>
          <a:lstStyle/>
          <a:p>
            <a:pPr marL="0" marR="0" defTabSz="457200">
              <a:defRPr sz="1200">
                <a:uFillTx/>
                <a:latin typeface="Helvetica"/>
                <a:ea typeface="Helvetica"/>
                <a:cs typeface="Helvetica"/>
                <a:sym typeface="Helvetica"/>
              </a:defRPr>
            </a:pPr>
            <a:endParaRPr/>
          </a:p>
        </p:txBody>
      </p:sp>
      <p:sp>
        <p:nvSpPr>
          <p:cNvPr id="202" name="Line"/>
          <p:cNvSpPr/>
          <p:nvPr/>
        </p:nvSpPr>
        <p:spPr>
          <a:xfrm>
            <a:off x="838200" y="13039725"/>
            <a:ext cx="22734714" cy="3288"/>
          </a:xfrm>
          <a:prstGeom prst="line">
            <a:avLst/>
          </a:prstGeom>
          <a:ln w="12700">
            <a:solidFill>
              <a:srgbClr val="B8B8B8"/>
            </a:solidFill>
            <a:prstDash val="dash"/>
          </a:ln>
        </p:spPr>
        <p:txBody>
          <a:bodyPr lIns="0" tIns="0" rIns="0" bIns="0"/>
          <a:lstStyle/>
          <a:p>
            <a:pPr marL="0" marR="0" defTabSz="457200">
              <a:defRPr sz="1200">
                <a:uFillTx/>
                <a:latin typeface="Helvetica"/>
                <a:ea typeface="Helvetica"/>
                <a:cs typeface="Helvetica"/>
                <a:sym typeface="Helvetica"/>
              </a:defRPr>
            </a:pPr>
            <a:endParaRPr/>
          </a:p>
        </p:txBody>
      </p:sp>
      <p:sp>
        <p:nvSpPr>
          <p:cNvPr id="203" name="Representing Rational Numbers"/>
          <p:cNvSpPr txBox="1">
            <a:spLocks noGrp="1"/>
          </p:cNvSpPr>
          <p:nvPr>
            <p:ph type="title"/>
          </p:nvPr>
        </p:nvSpPr>
        <p:spPr>
          <a:prstGeom prst="rect">
            <a:avLst/>
          </a:prstGeom>
        </p:spPr>
        <p:txBody>
          <a:bodyPr/>
          <a:lstStyle/>
          <a:p>
            <a:r>
              <a:t>Representing Rational Numbers</a:t>
            </a:r>
          </a:p>
        </p:txBody>
      </p:sp>
      <p:grpSp>
        <p:nvGrpSpPr>
          <p:cNvPr id="206" name="Group"/>
          <p:cNvGrpSpPr/>
          <p:nvPr/>
        </p:nvGrpSpPr>
        <p:grpSpPr>
          <a:xfrm>
            <a:off x="2576762" y="3581400"/>
            <a:ext cx="5397501" cy="1832174"/>
            <a:chOff x="0" y="0"/>
            <a:chExt cx="5397500" cy="1832173"/>
          </a:xfrm>
        </p:grpSpPr>
        <p:sp>
          <p:nvSpPr>
            <p:cNvPr id="204" name="Rounded Rectangle"/>
            <p:cNvSpPr/>
            <p:nvPr/>
          </p:nvSpPr>
          <p:spPr>
            <a:xfrm>
              <a:off x="1855537" y="0"/>
              <a:ext cx="1638301" cy="571500"/>
            </a:xfrm>
            <a:prstGeom prst="roundRect">
              <a:avLst>
                <a:gd name="adj" fmla="val 33333"/>
              </a:avLst>
            </a:prstGeom>
            <a:noFill/>
            <a:ln w="25400" cap="flat">
              <a:solidFill>
                <a:srgbClr val="007ECF"/>
              </a:solidFill>
              <a:custDash>
                <a:ds d="200000" sp="200000"/>
              </a:custDash>
              <a:round/>
            </a:ln>
            <a:effectLst/>
          </p:spPr>
          <p:txBody>
            <a:bodyPr wrap="square" lIns="50800" tIns="50800" rIns="50800" bIns="50800" numCol="1" anchor="ctr">
              <a:noAutofit/>
            </a:bodyPr>
            <a:lstStyle/>
            <a:p>
              <a:pPr algn="ctr">
                <a:defRPr>
                  <a:solidFill>
                    <a:srgbClr val="4B4B4B"/>
                  </a:solidFill>
                  <a:uFill>
                    <a:solidFill>
                      <a:srgbClr val="4B4B4B"/>
                    </a:solidFill>
                  </a:uFill>
                </a:defRPr>
              </a:pPr>
              <a:endParaRPr/>
            </a:p>
          </p:txBody>
        </p:sp>
        <p:sp>
          <p:nvSpPr>
            <p:cNvPr id="205" name="Construct a list"/>
            <p:cNvSpPr/>
            <p:nvPr/>
          </p:nvSpPr>
          <p:spPr>
            <a:xfrm>
              <a:off x="0" y="677267"/>
              <a:ext cx="5397500" cy="1154907"/>
            </a:xfrm>
            <a:custGeom>
              <a:avLst/>
              <a:gdLst/>
              <a:ahLst/>
              <a:cxnLst>
                <a:cxn ang="0">
                  <a:pos x="wd2" y="hd2"/>
                </a:cxn>
                <a:cxn ang="5400000">
                  <a:pos x="wd2" y="hd2"/>
                </a:cxn>
                <a:cxn ang="10800000">
                  <a:pos x="wd2" y="hd2"/>
                </a:cxn>
                <a:cxn ang="16200000">
                  <a:pos x="wd2" y="hd2"/>
                </a:cxn>
              </a:cxnLst>
              <a:rect l="0" t="0" r="r" b="b"/>
              <a:pathLst>
                <a:path w="21600" h="21600" extrusionOk="0">
                  <a:moveTo>
                    <a:pt x="10775" y="0"/>
                  </a:moveTo>
                  <a:lnTo>
                    <a:pt x="10268" y="2835"/>
                  </a:lnTo>
                  <a:lnTo>
                    <a:pt x="1016" y="2835"/>
                  </a:lnTo>
                  <a:cubicBezTo>
                    <a:pt x="455" y="2835"/>
                    <a:pt x="0" y="4962"/>
                    <a:pt x="0" y="7586"/>
                  </a:cubicBezTo>
                  <a:lnTo>
                    <a:pt x="0" y="16849"/>
                  </a:lnTo>
                  <a:cubicBezTo>
                    <a:pt x="0" y="19473"/>
                    <a:pt x="455" y="21600"/>
                    <a:pt x="1016" y="21600"/>
                  </a:cubicBezTo>
                  <a:lnTo>
                    <a:pt x="20584" y="21600"/>
                  </a:lnTo>
                  <a:cubicBezTo>
                    <a:pt x="21145" y="21600"/>
                    <a:pt x="21600" y="19473"/>
                    <a:pt x="21600" y="16849"/>
                  </a:cubicBezTo>
                  <a:lnTo>
                    <a:pt x="21600" y="7586"/>
                  </a:lnTo>
                  <a:cubicBezTo>
                    <a:pt x="21600" y="4962"/>
                    <a:pt x="21145" y="2835"/>
                    <a:pt x="20584" y="2835"/>
                  </a:cubicBezTo>
                  <a:lnTo>
                    <a:pt x="11283" y="2835"/>
                  </a:lnTo>
                  <a:lnTo>
                    <a:pt x="10775" y="0"/>
                  </a:lnTo>
                  <a:close/>
                </a:path>
              </a:pathLst>
            </a:custGeom>
            <a:solidFill>
              <a:srgbClr val="DCE4EC"/>
            </a:solidFill>
            <a:ln w="25400" cap="flat">
              <a:solidFill>
                <a:srgbClr val="4B4B4B"/>
              </a:solidFill>
              <a:prstDash val="solid"/>
              <a:round/>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noAutofit/>
            </a:bodyPr>
            <a:lstStyle>
              <a:lvl1pPr algn="ctr">
                <a:defRPr>
                  <a:solidFill>
                    <a:srgbClr val="4B4B4B"/>
                  </a:solidFill>
                  <a:uFill>
                    <a:solidFill>
                      <a:srgbClr val="4B4B4B"/>
                    </a:solidFill>
                  </a:uFill>
                </a:defRPr>
              </a:lvl1pPr>
            </a:lstStyle>
            <a:p>
              <a:r>
                <a:t>Construct a list</a:t>
              </a:r>
            </a:p>
          </p:txBody>
        </p:sp>
      </p:grpSp>
      <p:grpSp>
        <p:nvGrpSpPr>
          <p:cNvPr id="209" name="Group"/>
          <p:cNvGrpSpPr/>
          <p:nvPr/>
        </p:nvGrpSpPr>
        <p:grpSpPr>
          <a:xfrm>
            <a:off x="1852796" y="9400845"/>
            <a:ext cx="7343776" cy="1856384"/>
            <a:chOff x="-1144613" y="0"/>
            <a:chExt cx="7343775" cy="1856382"/>
          </a:xfrm>
        </p:grpSpPr>
        <p:sp>
          <p:nvSpPr>
            <p:cNvPr id="207" name="Rounded Rectangle"/>
            <p:cNvSpPr/>
            <p:nvPr/>
          </p:nvSpPr>
          <p:spPr>
            <a:xfrm>
              <a:off x="1297134" y="0"/>
              <a:ext cx="1266733" cy="571500"/>
            </a:xfrm>
            <a:prstGeom prst="roundRect">
              <a:avLst>
                <a:gd name="adj" fmla="val 33333"/>
              </a:avLst>
            </a:prstGeom>
            <a:noFill/>
            <a:ln w="25400" cap="flat">
              <a:solidFill>
                <a:srgbClr val="007ECF"/>
              </a:solidFill>
              <a:custDash>
                <a:ds d="200000" sp="200000"/>
              </a:custDash>
              <a:round/>
            </a:ln>
            <a:effectLst/>
          </p:spPr>
          <p:txBody>
            <a:bodyPr wrap="square" lIns="50800" tIns="50800" rIns="50800" bIns="50800" numCol="1" anchor="ctr">
              <a:noAutofit/>
            </a:bodyPr>
            <a:lstStyle/>
            <a:p>
              <a:pPr algn="ctr">
                <a:defRPr>
                  <a:solidFill>
                    <a:srgbClr val="4B4B4B"/>
                  </a:solidFill>
                  <a:uFill>
                    <a:solidFill>
                      <a:srgbClr val="4B4B4B"/>
                    </a:solidFill>
                  </a:uFill>
                </a:defRPr>
              </a:pPr>
              <a:endParaRPr/>
            </a:p>
          </p:txBody>
        </p:sp>
        <p:sp>
          <p:nvSpPr>
            <p:cNvPr id="208" name="Select item from a list"/>
            <p:cNvSpPr/>
            <p:nvPr/>
          </p:nvSpPr>
          <p:spPr>
            <a:xfrm>
              <a:off x="-1144614" y="658217"/>
              <a:ext cx="7343776" cy="1198166"/>
            </a:xfrm>
            <a:custGeom>
              <a:avLst/>
              <a:gdLst/>
              <a:ahLst/>
              <a:cxnLst>
                <a:cxn ang="0">
                  <a:pos x="wd2" y="hd2"/>
                </a:cxn>
                <a:cxn ang="5400000">
                  <a:pos x="wd2" y="hd2"/>
                </a:cxn>
                <a:cxn ang="10800000">
                  <a:pos x="wd2" y="hd2"/>
                </a:cxn>
                <a:cxn ang="16200000">
                  <a:pos x="wd2" y="hd2"/>
                </a:cxn>
              </a:cxnLst>
              <a:rect l="0" t="0" r="r" b="b"/>
              <a:pathLst>
                <a:path w="21600" h="21600" extrusionOk="0">
                  <a:moveTo>
                    <a:pt x="8844" y="0"/>
                  </a:moveTo>
                  <a:lnTo>
                    <a:pt x="8470" y="3513"/>
                  </a:lnTo>
                  <a:lnTo>
                    <a:pt x="747" y="3513"/>
                  </a:lnTo>
                  <a:cubicBezTo>
                    <a:pt x="334" y="3513"/>
                    <a:pt x="0" y="5563"/>
                    <a:pt x="0" y="8092"/>
                  </a:cubicBezTo>
                  <a:lnTo>
                    <a:pt x="0" y="17021"/>
                  </a:lnTo>
                  <a:cubicBezTo>
                    <a:pt x="0" y="19550"/>
                    <a:pt x="334" y="21600"/>
                    <a:pt x="747" y="21600"/>
                  </a:cubicBezTo>
                  <a:lnTo>
                    <a:pt x="20853" y="21600"/>
                  </a:lnTo>
                  <a:cubicBezTo>
                    <a:pt x="21266" y="21600"/>
                    <a:pt x="21600" y="19550"/>
                    <a:pt x="21600" y="17021"/>
                  </a:cubicBezTo>
                  <a:lnTo>
                    <a:pt x="21600" y="8092"/>
                  </a:lnTo>
                  <a:cubicBezTo>
                    <a:pt x="21600" y="5563"/>
                    <a:pt x="21266" y="3513"/>
                    <a:pt x="20853" y="3513"/>
                  </a:cubicBezTo>
                  <a:lnTo>
                    <a:pt x="9216" y="3513"/>
                  </a:lnTo>
                  <a:lnTo>
                    <a:pt x="8844" y="0"/>
                  </a:lnTo>
                  <a:close/>
                </a:path>
              </a:pathLst>
            </a:custGeom>
            <a:solidFill>
              <a:srgbClr val="DCE4EC"/>
            </a:solidFill>
            <a:ln w="25400" cap="flat">
              <a:solidFill>
                <a:srgbClr val="4B4B4B"/>
              </a:solidFill>
              <a:prstDash val="solid"/>
              <a:round/>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noAutofit/>
            </a:bodyPr>
            <a:lstStyle>
              <a:lvl1pPr algn="ctr">
                <a:defRPr>
                  <a:solidFill>
                    <a:srgbClr val="4B4B4B"/>
                  </a:solidFill>
                  <a:uFill>
                    <a:solidFill>
                      <a:srgbClr val="4B4B4B"/>
                    </a:solidFill>
                  </a:uFill>
                </a:defRPr>
              </a:lvl1pPr>
            </a:lstStyle>
            <a:p>
              <a:r>
                <a:t>Select item from a list</a:t>
              </a:r>
            </a:p>
          </p:txBody>
        </p:sp>
      </p:grpSp>
      <p:sp>
        <p:nvSpPr>
          <p:cNvPr id="210" name="def numer(x):…"/>
          <p:cNvSpPr txBox="1"/>
          <p:nvPr/>
        </p:nvSpPr>
        <p:spPr>
          <a:xfrm>
            <a:off x="1701800" y="6384475"/>
            <a:ext cx="21475700" cy="366484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marL="0" marR="0" defTabSz="457200">
              <a:lnSpc>
                <a:spcPts val="4000"/>
              </a:lnSpc>
              <a:defRPr>
                <a:solidFill>
                  <a:srgbClr val="0066BB"/>
                </a:solidFill>
                <a:uFillTx/>
              </a:defRPr>
            </a:pPr>
            <a:r>
              <a:rPr>
                <a:solidFill>
                  <a:srgbClr val="008800"/>
                </a:solidFill>
              </a:rPr>
              <a:t>def</a:t>
            </a:r>
            <a:r>
              <a:rPr>
                <a:solidFill>
                  <a:srgbClr val="000000"/>
                </a:solidFill>
              </a:rPr>
              <a:t> </a:t>
            </a:r>
            <a:r>
              <a:t>numer</a:t>
            </a:r>
            <a:r>
              <a:rPr>
                <a:solidFill>
                  <a:srgbClr val="000000"/>
                </a:solidFill>
              </a:rPr>
              <a:t>(x):</a:t>
            </a:r>
          </a:p>
          <a:p>
            <a:pPr marL="0" marR="0" defTabSz="457200">
              <a:lnSpc>
                <a:spcPts val="4000"/>
              </a:lnSpc>
              <a:defRPr>
                <a:solidFill>
                  <a:srgbClr val="DD4422"/>
                </a:solidFill>
                <a:uFillTx/>
              </a:defRPr>
            </a:pPr>
            <a:r>
              <a:rPr>
                <a:solidFill>
                  <a:srgbClr val="000000"/>
                </a:solidFill>
              </a:rPr>
              <a:t>    </a:t>
            </a:r>
            <a:r>
              <a:t>"""Return the numerator of rational number X."""</a:t>
            </a:r>
            <a:endParaRPr>
              <a:solidFill>
                <a:srgbClr val="000000"/>
              </a:solidFill>
            </a:endParaRPr>
          </a:p>
          <a:p>
            <a:pPr marL="0" marR="0" defTabSz="457200">
              <a:lnSpc>
                <a:spcPts val="4000"/>
              </a:lnSpc>
              <a:defRPr>
                <a:solidFill>
                  <a:srgbClr val="008800"/>
                </a:solidFill>
                <a:uFillTx/>
              </a:defRPr>
            </a:pPr>
            <a:r>
              <a:rPr>
                <a:solidFill>
                  <a:srgbClr val="000000"/>
                </a:solidFill>
              </a:rPr>
              <a:t>    </a:t>
            </a:r>
            <a:r>
              <a:t>return</a:t>
            </a:r>
            <a:r>
              <a:rPr>
                <a:solidFill>
                  <a:srgbClr val="000000"/>
                </a:solidFill>
              </a:rPr>
              <a:t> x[</a:t>
            </a:r>
            <a:r>
              <a:rPr>
                <a:solidFill>
                  <a:srgbClr val="032ADD"/>
                </a:solidFill>
              </a:rPr>
              <a:t>0</a:t>
            </a:r>
            <a:r>
              <a:rPr>
                <a:solidFill>
                  <a:srgbClr val="000000"/>
                </a:solidFill>
              </a:rPr>
              <a:t>]</a:t>
            </a:r>
          </a:p>
          <a:p>
            <a:pPr marL="0" marR="0" defTabSz="457200">
              <a:lnSpc>
                <a:spcPts val="4000"/>
              </a:lnSpc>
              <a:defRPr>
                <a:uFillTx/>
              </a:defRPr>
            </a:pPr>
            <a:endParaRPr>
              <a:solidFill>
                <a:srgbClr val="000000"/>
              </a:solidFill>
            </a:endParaRPr>
          </a:p>
          <a:p>
            <a:pPr marL="0" marR="0" defTabSz="457200">
              <a:lnSpc>
                <a:spcPts val="4000"/>
              </a:lnSpc>
              <a:defRPr>
                <a:solidFill>
                  <a:srgbClr val="0066BB"/>
                </a:solidFill>
                <a:uFillTx/>
              </a:defRPr>
            </a:pPr>
            <a:r>
              <a:rPr>
                <a:solidFill>
                  <a:srgbClr val="008800"/>
                </a:solidFill>
              </a:rPr>
              <a:t>def</a:t>
            </a:r>
            <a:r>
              <a:rPr>
                <a:solidFill>
                  <a:srgbClr val="000000"/>
                </a:solidFill>
              </a:rPr>
              <a:t> </a:t>
            </a:r>
            <a:r>
              <a:t>denom</a:t>
            </a:r>
            <a:r>
              <a:rPr>
                <a:solidFill>
                  <a:srgbClr val="000000"/>
                </a:solidFill>
              </a:rPr>
              <a:t>(x):</a:t>
            </a:r>
          </a:p>
          <a:p>
            <a:pPr marL="0" marR="0" defTabSz="457200">
              <a:lnSpc>
                <a:spcPts val="4000"/>
              </a:lnSpc>
              <a:defRPr>
                <a:solidFill>
                  <a:srgbClr val="DD4422"/>
                </a:solidFill>
                <a:uFillTx/>
              </a:defRPr>
            </a:pPr>
            <a:r>
              <a:rPr>
                <a:solidFill>
                  <a:srgbClr val="000000"/>
                </a:solidFill>
              </a:rPr>
              <a:t>    </a:t>
            </a:r>
            <a:r>
              <a:t>"""Return the denominator of rational number X."""</a:t>
            </a:r>
            <a:endParaRPr>
              <a:solidFill>
                <a:srgbClr val="000000"/>
              </a:solidFill>
            </a:endParaRPr>
          </a:p>
          <a:p>
            <a:pPr marL="0" marR="0" defTabSz="457200">
              <a:lnSpc>
                <a:spcPts val="4000"/>
              </a:lnSpc>
              <a:defRPr>
                <a:solidFill>
                  <a:srgbClr val="008800"/>
                </a:solidFill>
                <a:uFillTx/>
              </a:defRPr>
            </a:pPr>
            <a:r>
              <a:rPr>
                <a:solidFill>
                  <a:srgbClr val="000000"/>
                </a:solidFill>
              </a:rPr>
              <a:t>    </a:t>
            </a:r>
            <a:r>
              <a:t>return</a:t>
            </a:r>
            <a:r>
              <a:rPr>
                <a:solidFill>
                  <a:srgbClr val="000000"/>
                </a:solidFill>
              </a:rPr>
              <a:t> x[</a:t>
            </a:r>
            <a:r>
              <a:rPr>
                <a:solidFill>
                  <a:srgbClr val="032ADD"/>
                </a:solidFill>
              </a:rPr>
              <a:t>1</a:t>
            </a:r>
            <a:r>
              <a:rPr>
                <a:solidFill>
                  <a:srgbClr val="000000"/>
                </a:solidFill>
              </a:rPr>
              <a:t>]</a:t>
            </a:r>
          </a:p>
        </p:txBody>
      </p:sp>
      <p:sp>
        <p:nvSpPr>
          <p:cNvPr id="211"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10</a:t>
            </a:fld>
            <a:endParaRPr/>
          </a:p>
        </p:txBody>
      </p:sp>
      <p:sp>
        <p:nvSpPr>
          <p:cNvPr id="212" name="(Demo)"/>
          <p:cNvSpPr txBox="1"/>
          <p:nvPr/>
        </p:nvSpPr>
        <p:spPr>
          <a:xfrm>
            <a:off x="11360189" y="11827178"/>
            <a:ext cx="1663622" cy="5842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r>
              <a:rPr dirty="0"/>
              <a:t>(Demo)</a:t>
            </a:r>
          </a:p>
        </p:txBody>
      </p:sp>
    </p:spTree>
  </p:cSld>
  <p:clrMapOvr>
    <a:masterClrMapping/>
  </p:clrMapOvr>
  <p:transition/>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20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2" nodeType="clickEffect">
                                  <p:stCondLst>
                                    <p:cond delay="0"/>
                                  </p:stCondLst>
                                  <p:iterate>
                                    <p:tmAbs val="0"/>
                                  </p:iterate>
                                  <p:childTnLst>
                                    <p:set>
                                      <p:cBhvr>
                                        <p:cTn id="10" fill="hold"/>
                                        <p:tgtEl>
                                          <p:spTgt spid="210">
                                            <p:bg/>
                                          </p:spTgt>
                                        </p:tgtEl>
                                        <p:attrNameLst>
                                          <p:attrName>style.visibility</p:attrName>
                                        </p:attrNameLst>
                                      </p:cBhvr>
                                      <p:to>
                                        <p:strVal val="visible"/>
                                      </p:to>
                                    </p:set>
                                  </p:childTnLst>
                                </p:cTn>
                              </p:par>
                              <p:par>
                                <p:cTn id="11" presetID="1" presetClass="entr" presetSubtype="0" fill="hold" grpId="2" nodeType="withEffect">
                                  <p:stCondLst>
                                    <p:cond delay="0"/>
                                  </p:stCondLst>
                                  <p:iterate>
                                    <p:tmAbs val="0"/>
                                  </p:iterate>
                                  <p:childTnLst>
                                    <p:set>
                                      <p:cBhvr>
                                        <p:cTn id="12" fill="hold"/>
                                        <p:tgtEl>
                                          <p:spTgt spid="210">
                                            <p:txEl>
                                              <p:pRg st="0" end="0"/>
                                            </p:txEl>
                                          </p:spTgt>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2" nodeType="afterEffect">
                                  <p:stCondLst>
                                    <p:cond delay="0"/>
                                  </p:stCondLst>
                                  <p:iterate>
                                    <p:tmAbs val="0"/>
                                  </p:iterate>
                                  <p:childTnLst>
                                    <p:set>
                                      <p:cBhvr>
                                        <p:cTn id="15" fill="hold"/>
                                        <p:tgtEl>
                                          <p:spTgt spid="210">
                                            <p:txEl>
                                              <p:pRg st="1" end="1"/>
                                            </p:txEl>
                                          </p:spTgt>
                                        </p:tgtEl>
                                        <p:attrNameLst>
                                          <p:attrName>style.visibility</p:attrName>
                                        </p:attrNameLst>
                                      </p:cBhvr>
                                      <p:to>
                                        <p:strVal val="visible"/>
                                      </p:to>
                                    </p:set>
                                  </p:childTnLst>
                                </p:cTn>
                              </p:par>
                            </p:childTnLst>
                          </p:cTn>
                        </p:par>
                        <p:par>
                          <p:cTn id="16" fill="hold">
                            <p:stCondLst>
                              <p:cond delay="0"/>
                            </p:stCondLst>
                            <p:childTnLst>
                              <p:par>
                                <p:cTn id="17" presetID="1" presetClass="entr" presetSubtype="0" fill="hold" grpId="2" nodeType="afterEffect">
                                  <p:stCondLst>
                                    <p:cond delay="0"/>
                                  </p:stCondLst>
                                  <p:iterate>
                                    <p:tmAbs val="0"/>
                                  </p:iterate>
                                  <p:childTnLst>
                                    <p:set>
                                      <p:cBhvr>
                                        <p:cTn id="18" fill="hold"/>
                                        <p:tgtEl>
                                          <p:spTgt spid="210">
                                            <p:txEl>
                                              <p:pRg st="2" end="2"/>
                                            </p:txEl>
                                          </p:spTgt>
                                        </p:tgtEl>
                                        <p:attrNameLst>
                                          <p:attrName>style.visibility</p:attrName>
                                        </p:attrNameLst>
                                      </p:cBhvr>
                                      <p:to>
                                        <p:strVal val="visible"/>
                                      </p:to>
                                    </p:set>
                                  </p:childTnLst>
                                </p:cTn>
                              </p:par>
                            </p:childTnLst>
                          </p:cTn>
                        </p:par>
                        <p:par>
                          <p:cTn id="19" fill="hold">
                            <p:stCondLst>
                              <p:cond delay="0"/>
                            </p:stCondLst>
                            <p:childTnLst>
                              <p:par>
                                <p:cTn id="20" presetID="1" presetClass="entr" presetSubtype="0" fill="hold" grpId="2" nodeType="afterEffect">
                                  <p:stCondLst>
                                    <p:cond delay="0"/>
                                  </p:stCondLst>
                                  <p:iterate>
                                    <p:tmAbs val="0"/>
                                  </p:iterate>
                                  <p:childTnLst>
                                    <p:set>
                                      <p:cBhvr>
                                        <p:cTn id="21" fill="hold"/>
                                        <p:tgtEl>
                                          <p:spTgt spid="210">
                                            <p:txEl>
                                              <p:pRg st="3" end="3"/>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2" nodeType="clickEffect">
                                  <p:stCondLst>
                                    <p:cond delay="0"/>
                                  </p:stCondLst>
                                  <p:iterate>
                                    <p:tmAbs val="0"/>
                                  </p:iterate>
                                  <p:childTnLst>
                                    <p:set>
                                      <p:cBhvr>
                                        <p:cTn id="25" fill="hold"/>
                                        <p:tgtEl>
                                          <p:spTgt spid="210">
                                            <p:txEl>
                                              <p:pRg st="4" end="4"/>
                                            </p:txEl>
                                          </p:spTgt>
                                        </p:tgtEl>
                                        <p:attrNameLst>
                                          <p:attrName>style.visibility</p:attrName>
                                        </p:attrNameLst>
                                      </p:cBhvr>
                                      <p:to>
                                        <p:strVal val="visible"/>
                                      </p:to>
                                    </p:set>
                                  </p:childTnLst>
                                </p:cTn>
                              </p:par>
                            </p:childTnLst>
                          </p:cTn>
                        </p:par>
                        <p:par>
                          <p:cTn id="26" fill="hold">
                            <p:stCondLst>
                              <p:cond delay="0"/>
                            </p:stCondLst>
                            <p:childTnLst>
                              <p:par>
                                <p:cTn id="27" presetID="1" presetClass="entr" presetSubtype="0" fill="hold" grpId="2" nodeType="afterEffect">
                                  <p:stCondLst>
                                    <p:cond delay="0"/>
                                  </p:stCondLst>
                                  <p:iterate>
                                    <p:tmAbs val="0"/>
                                  </p:iterate>
                                  <p:childTnLst>
                                    <p:set>
                                      <p:cBhvr>
                                        <p:cTn id="28" fill="hold"/>
                                        <p:tgtEl>
                                          <p:spTgt spid="210">
                                            <p:txEl>
                                              <p:pRg st="5" end="5"/>
                                            </p:txEl>
                                          </p:spTgt>
                                        </p:tgtEl>
                                        <p:attrNameLst>
                                          <p:attrName>style.visibility</p:attrName>
                                        </p:attrNameLst>
                                      </p:cBhvr>
                                      <p:to>
                                        <p:strVal val="visible"/>
                                      </p:to>
                                    </p:set>
                                  </p:childTnLst>
                                </p:cTn>
                              </p:par>
                            </p:childTnLst>
                          </p:cTn>
                        </p:par>
                        <p:par>
                          <p:cTn id="29" fill="hold">
                            <p:stCondLst>
                              <p:cond delay="0"/>
                            </p:stCondLst>
                            <p:childTnLst>
                              <p:par>
                                <p:cTn id="30" presetID="1" presetClass="entr" presetSubtype="0" fill="hold" grpId="2" nodeType="afterEffect">
                                  <p:stCondLst>
                                    <p:cond delay="0"/>
                                  </p:stCondLst>
                                  <p:iterate>
                                    <p:tmAbs val="0"/>
                                  </p:iterate>
                                  <p:childTnLst>
                                    <p:set>
                                      <p:cBhvr>
                                        <p:cTn id="31" fill="hold"/>
                                        <p:tgtEl>
                                          <p:spTgt spid="210">
                                            <p:txEl>
                                              <p:pRg st="6" end="6"/>
                                            </p:txEl>
                                          </p:spTgt>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3" nodeType="clickEffect">
                                  <p:stCondLst>
                                    <p:cond delay="0"/>
                                  </p:stCondLst>
                                  <p:iterate>
                                    <p:tmAbs val="0"/>
                                  </p:iterate>
                                  <p:childTnLst>
                                    <p:set>
                                      <p:cBhvr>
                                        <p:cTn id="35" fill="hold"/>
                                        <p:tgtEl>
                                          <p:spTgt spid="209"/>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4" nodeType="clickEffect">
                                  <p:stCondLst>
                                    <p:cond delay="0"/>
                                  </p:stCondLst>
                                  <p:iterate>
                                    <p:tmAbs val="0"/>
                                  </p:iterate>
                                  <p:childTnLst>
                                    <p:set>
                                      <p:cBhvr>
                                        <p:cTn id="39" fill="hold"/>
                                        <p:tgtEl>
                                          <p:spTgt spid="2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6" grpId="1" animBg="1" advAuto="0"/>
      <p:bldP spid="209" grpId="3" animBg="1" advAuto="0"/>
      <p:bldP spid="210" grpId="2" build="p" bldLvl="5" animBg="1" advAuto="0"/>
      <p:bldP spid="212" grpId="4" animBg="1" advAuto="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 name="Line"/>
          <p:cNvSpPr/>
          <p:nvPr/>
        </p:nvSpPr>
        <p:spPr>
          <a:xfrm flipV="1">
            <a:off x="838200" y="1698541"/>
            <a:ext cx="18599964" cy="84"/>
          </a:xfrm>
          <a:prstGeom prst="line">
            <a:avLst/>
          </a:prstGeom>
          <a:ln w="12700">
            <a:solidFill>
              <a:srgbClr val="B8B8B8"/>
            </a:solidFill>
            <a:prstDash val="dash"/>
          </a:ln>
        </p:spPr>
        <p:txBody>
          <a:bodyPr lIns="0" tIns="0" rIns="0" bIns="0"/>
          <a:lstStyle/>
          <a:p>
            <a:pPr marL="0" marR="0" defTabSz="457200">
              <a:defRPr sz="1200">
                <a:uFillTx/>
                <a:latin typeface="Helvetica"/>
                <a:ea typeface="Helvetica"/>
                <a:cs typeface="Helvetica"/>
                <a:sym typeface="Helvetica"/>
              </a:defRPr>
            </a:pPr>
            <a:endParaRPr/>
          </a:p>
        </p:txBody>
      </p:sp>
      <p:sp>
        <p:nvSpPr>
          <p:cNvPr id="215" name="Line"/>
          <p:cNvSpPr/>
          <p:nvPr/>
        </p:nvSpPr>
        <p:spPr>
          <a:xfrm>
            <a:off x="838200" y="13039725"/>
            <a:ext cx="22734714" cy="3288"/>
          </a:xfrm>
          <a:prstGeom prst="line">
            <a:avLst/>
          </a:prstGeom>
          <a:ln w="12700">
            <a:solidFill>
              <a:srgbClr val="B8B8B8"/>
            </a:solidFill>
            <a:prstDash val="dash"/>
          </a:ln>
        </p:spPr>
        <p:txBody>
          <a:bodyPr lIns="0" tIns="0" rIns="0" bIns="0"/>
          <a:lstStyle/>
          <a:p>
            <a:pPr marL="0" marR="0" defTabSz="457200">
              <a:defRPr sz="1200">
                <a:uFillTx/>
                <a:latin typeface="Helvetica"/>
                <a:ea typeface="Helvetica"/>
                <a:cs typeface="Helvetica"/>
                <a:sym typeface="Helvetica"/>
              </a:defRPr>
            </a:pPr>
            <a:endParaRPr/>
          </a:p>
        </p:txBody>
      </p:sp>
      <p:sp>
        <p:nvSpPr>
          <p:cNvPr id="216" name="from fractions import gcd…"/>
          <p:cNvSpPr txBox="1"/>
          <p:nvPr/>
        </p:nvSpPr>
        <p:spPr>
          <a:xfrm>
            <a:off x="1765300" y="8977756"/>
            <a:ext cx="21475700" cy="31518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marL="0" marR="0" defTabSz="457200">
              <a:lnSpc>
                <a:spcPts val="4000"/>
              </a:lnSpc>
              <a:defRPr>
                <a:solidFill>
                  <a:srgbClr val="0D84B5"/>
                </a:solidFill>
                <a:uFillTx/>
              </a:defRPr>
            </a:pPr>
            <a:r>
              <a:rPr dirty="0">
                <a:solidFill>
                  <a:srgbClr val="008800"/>
                </a:solidFill>
              </a:rPr>
              <a:t>from</a:t>
            </a:r>
            <a:r>
              <a:rPr dirty="0">
                <a:solidFill>
                  <a:srgbClr val="000000"/>
                </a:solidFill>
              </a:rPr>
              <a:t> </a:t>
            </a:r>
            <a:r>
              <a:rPr dirty="0"/>
              <a:t>fractions</a:t>
            </a:r>
            <a:r>
              <a:rPr dirty="0">
                <a:solidFill>
                  <a:srgbClr val="000000"/>
                </a:solidFill>
              </a:rPr>
              <a:t> </a:t>
            </a:r>
            <a:r>
              <a:rPr dirty="0">
                <a:solidFill>
                  <a:srgbClr val="008800"/>
                </a:solidFill>
              </a:rPr>
              <a:t>import</a:t>
            </a:r>
            <a:r>
              <a:rPr dirty="0">
                <a:solidFill>
                  <a:srgbClr val="000000"/>
                </a:solidFill>
              </a:rPr>
              <a:t> </a:t>
            </a:r>
            <a:r>
              <a:rPr dirty="0" err="1">
                <a:solidFill>
                  <a:srgbClr val="000000"/>
                </a:solidFill>
              </a:rPr>
              <a:t>gcd</a:t>
            </a:r>
            <a:endParaRPr dirty="0">
              <a:solidFill>
                <a:srgbClr val="000000"/>
              </a:solidFill>
            </a:endParaRPr>
          </a:p>
          <a:p>
            <a:pPr marL="0" marR="0" defTabSz="457200">
              <a:lnSpc>
                <a:spcPts val="4000"/>
              </a:lnSpc>
              <a:defRPr>
                <a:uFillTx/>
              </a:defRPr>
            </a:pPr>
            <a:endParaRPr dirty="0">
              <a:solidFill>
                <a:srgbClr val="000000"/>
              </a:solidFill>
            </a:endParaRPr>
          </a:p>
          <a:p>
            <a:pPr marL="0" marR="0" defTabSz="457200">
              <a:lnSpc>
                <a:spcPts val="4000"/>
              </a:lnSpc>
              <a:defRPr>
                <a:solidFill>
                  <a:srgbClr val="0066BB"/>
                </a:solidFill>
                <a:uFillTx/>
              </a:defRPr>
            </a:pPr>
            <a:r>
              <a:rPr dirty="0">
                <a:solidFill>
                  <a:srgbClr val="008800"/>
                </a:solidFill>
              </a:rPr>
              <a:t>def</a:t>
            </a:r>
            <a:r>
              <a:rPr dirty="0">
                <a:solidFill>
                  <a:srgbClr val="000000"/>
                </a:solidFill>
              </a:rPr>
              <a:t> </a:t>
            </a:r>
            <a:r>
              <a:rPr dirty="0"/>
              <a:t>rational</a:t>
            </a:r>
            <a:r>
              <a:rPr dirty="0">
                <a:solidFill>
                  <a:srgbClr val="000000"/>
                </a:solidFill>
              </a:rPr>
              <a:t>(n, d):</a:t>
            </a:r>
          </a:p>
          <a:p>
            <a:pPr marL="0" marR="0" defTabSz="457200">
              <a:lnSpc>
                <a:spcPts val="4000"/>
              </a:lnSpc>
              <a:defRPr>
                <a:solidFill>
                  <a:srgbClr val="DD4422"/>
                </a:solidFill>
                <a:uFillTx/>
              </a:defRPr>
            </a:pPr>
            <a:r>
              <a:rPr dirty="0">
                <a:solidFill>
                  <a:srgbClr val="000000"/>
                </a:solidFill>
              </a:rPr>
              <a:t>    </a:t>
            </a:r>
            <a:r>
              <a:rPr dirty="0"/>
              <a:t>"""Construct a rational that represents </a:t>
            </a:r>
            <a:r>
              <a:rPr lang="en-US" dirty="0"/>
              <a:t>N</a:t>
            </a:r>
            <a:r>
              <a:rPr dirty="0"/>
              <a:t>/</a:t>
            </a:r>
            <a:r>
              <a:rPr lang="en-US" dirty="0"/>
              <a:t>D</a:t>
            </a:r>
            <a:r>
              <a:rPr dirty="0"/>
              <a:t> in lowest terms."""</a:t>
            </a:r>
            <a:endParaRPr dirty="0">
              <a:solidFill>
                <a:srgbClr val="000000"/>
              </a:solidFill>
            </a:endParaRPr>
          </a:p>
          <a:p>
            <a:pPr marL="0" marR="0" defTabSz="457200">
              <a:lnSpc>
                <a:spcPts val="4000"/>
              </a:lnSpc>
              <a:defRPr>
                <a:uFillTx/>
              </a:defRPr>
            </a:pPr>
            <a:r>
              <a:rPr dirty="0"/>
              <a:t>    g </a:t>
            </a:r>
            <a:r>
              <a:rPr dirty="0">
                <a:solidFill>
                  <a:srgbClr val="323333"/>
                </a:solidFill>
              </a:rPr>
              <a:t>=</a:t>
            </a:r>
            <a:r>
              <a:rPr dirty="0"/>
              <a:t> </a:t>
            </a:r>
            <a:r>
              <a:rPr dirty="0" err="1"/>
              <a:t>gcd</a:t>
            </a:r>
            <a:r>
              <a:rPr dirty="0"/>
              <a:t>(n, d)</a:t>
            </a:r>
          </a:p>
          <a:p>
            <a:pPr marL="0" marR="0" defTabSz="457200">
              <a:lnSpc>
                <a:spcPts val="4000"/>
              </a:lnSpc>
              <a:defRPr>
                <a:solidFill>
                  <a:srgbClr val="008800"/>
                </a:solidFill>
                <a:uFillTx/>
              </a:defRPr>
            </a:pPr>
            <a:r>
              <a:rPr dirty="0">
                <a:solidFill>
                  <a:srgbClr val="000000"/>
                </a:solidFill>
              </a:rPr>
              <a:t>    </a:t>
            </a:r>
            <a:r>
              <a:rPr dirty="0"/>
              <a:t>return</a:t>
            </a:r>
            <a:r>
              <a:rPr dirty="0">
                <a:solidFill>
                  <a:srgbClr val="000000"/>
                </a:solidFill>
              </a:rPr>
              <a:t> [n</a:t>
            </a:r>
            <a:r>
              <a:rPr dirty="0">
                <a:solidFill>
                  <a:srgbClr val="323333"/>
                </a:solidFill>
              </a:rPr>
              <a:t>//</a:t>
            </a:r>
            <a:r>
              <a:rPr dirty="0">
                <a:solidFill>
                  <a:srgbClr val="000000"/>
                </a:solidFill>
              </a:rPr>
              <a:t>g, d</a:t>
            </a:r>
            <a:r>
              <a:rPr dirty="0">
                <a:solidFill>
                  <a:srgbClr val="323333"/>
                </a:solidFill>
              </a:rPr>
              <a:t>//</a:t>
            </a:r>
            <a:r>
              <a:rPr dirty="0">
                <a:solidFill>
                  <a:srgbClr val="000000"/>
                </a:solidFill>
              </a:rPr>
              <a:t>g]</a:t>
            </a:r>
          </a:p>
        </p:txBody>
      </p:sp>
      <p:sp>
        <p:nvSpPr>
          <p:cNvPr id="217" name="Reducing to Lowest Terms"/>
          <p:cNvSpPr txBox="1">
            <a:spLocks noGrp="1"/>
          </p:cNvSpPr>
          <p:nvPr>
            <p:ph type="title"/>
          </p:nvPr>
        </p:nvSpPr>
        <p:spPr>
          <a:prstGeom prst="rect">
            <a:avLst/>
          </a:prstGeom>
        </p:spPr>
        <p:txBody>
          <a:bodyPr/>
          <a:lstStyle/>
          <a:p>
            <a:r>
              <a:t>Reducing to Lowest Terms</a:t>
            </a:r>
          </a:p>
        </p:txBody>
      </p:sp>
      <p:sp>
        <p:nvSpPr>
          <p:cNvPr id="218" name="Example:"/>
          <p:cNvSpPr txBox="1">
            <a:spLocks noGrp="1"/>
          </p:cNvSpPr>
          <p:nvPr>
            <p:ph type="body" sz="quarter" idx="1"/>
          </p:nvPr>
        </p:nvSpPr>
        <p:spPr>
          <a:xfrm>
            <a:off x="838200" y="2451100"/>
            <a:ext cx="2735191" cy="1003300"/>
          </a:xfrm>
          <a:prstGeom prst="rect">
            <a:avLst/>
          </a:prstGeom>
        </p:spPr>
        <p:txBody>
          <a:bodyPr/>
          <a:lstStyle>
            <a:lvl1pPr>
              <a:defRPr b="1"/>
            </a:lvl1pPr>
          </a:lstStyle>
          <a:p>
            <a:r>
              <a:t>Example:</a:t>
            </a:r>
          </a:p>
        </p:txBody>
      </p:sp>
      <p:grpSp>
        <p:nvGrpSpPr>
          <p:cNvPr id="226" name="Group"/>
          <p:cNvGrpSpPr/>
          <p:nvPr/>
        </p:nvGrpSpPr>
        <p:grpSpPr>
          <a:xfrm>
            <a:off x="4711700" y="3270250"/>
            <a:ext cx="3188062" cy="1638300"/>
            <a:chOff x="0" y="0"/>
            <a:chExt cx="3188061" cy="1638300"/>
          </a:xfrm>
        </p:grpSpPr>
        <p:sp>
          <p:nvSpPr>
            <p:cNvPr id="219" name="3"/>
            <p:cNvSpPr txBox="1"/>
            <p:nvPr/>
          </p:nvSpPr>
          <p:spPr>
            <a:xfrm>
              <a:off x="211853" y="0"/>
              <a:ext cx="440255" cy="58420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numCol="1" anchor="ctr">
              <a:spAutoFit/>
            </a:bodyPr>
            <a:lstStyle/>
            <a:p>
              <a:r>
                <a:t>3</a:t>
              </a:r>
            </a:p>
          </p:txBody>
        </p:sp>
        <p:sp>
          <p:nvSpPr>
            <p:cNvPr id="220" name="2"/>
            <p:cNvSpPr txBox="1"/>
            <p:nvPr/>
          </p:nvSpPr>
          <p:spPr>
            <a:xfrm>
              <a:off x="211853" y="1054100"/>
              <a:ext cx="440255" cy="58420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numCol="1" anchor="ctr">
              <a:spAutoFit/>
            </a:bodyPr>
            <a:lstStyle/>
            <a:p>
              <a:r>
                <a:t>2</a:t>
              </a:r>
            </a:p>
          </p:txBody>
        </p:sp>
        <p:sp>
          <p:nvSpPr>
            <p:cNvPr id="221" name="Line"/>
            <p:cNvSpPr/>
            <p:nvPr/>
          </p:nvSpPr>
          <p:spPr>
            <a:xfrm>
              <a:off x="0" y="806450"/>
              <a:ext cx="863962" cy="0"/>
            </a:xfrm>
            <a:prstGeom prst="line">
              <a:avLst/>
            </a:prstGeom>
            <a:noFill/>
            <a:ln w="25400" cap="flat">
              <a:solidFill>
                <a:srgbClr val="000000"/>
              </a:solidFill>
              <a:prstDash val="solid"/>
              <a:round/>
            </a:ln>
            <a:effectLst/>
          </p:spPr>
          <p:txBody>
            <a:bodyPr wrap="square" lIns="0" tIns="0" rIns="0" bIns="0" numCol="1" anchor="t">
              <a:noAutofit/>
            </a:bodyPr>
            <a:lstStyle/>
            <a:p>
              <a:pPr algn="ctr">
                <a:defRPr>
                  <a:solidFill>
                    <a:srgbClr val="4B4B4B"/>
                  </a:solidFill>
                  <a:uFill>
                    <a:solidFill>
                      <a:srgbClr val="4B4B4B"/>
                    </a:solidFill>
                  </a:uFill>
                </a:defRPr>
              </a:pPr>
              <a:endParaRPr/>
            </a:p>
          </p:txBody>
        </p:sp>
        <p:sp>
          <p:nvSpPr>
            <p:cNvPr id="222" name="5"/>
            <p:cNvSpPr txBox="1"/>
            <p:nvPr/>
          </p:nvSpPr>
          <p:spPr>
            <a:xfrm>
              <a:off x="2535953" y="0"/>
              <a:ext cx="440255" cy="58420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numCol="1" anchor="ctr">
              <a:spAutoFit/>
            </a:bodyPr>
            <a:lstStyle/>
            <a:p>
              <a:r>
                <a:t>5</a:t>
              </a:r>
            </a:p>
          </p:txBody>
        </p:sp>
        <p:sp>
          <p:nvSpPr>
            <p:cNvPr id="223" name="3"/>
            <p:cNvSpPr txBox="1"/>
            <p:nvPr/>
          </p:nvSpPr>
          <p:spPr>
            <a:xfrm>
              <a:off x="2535953" y="1054100"/>
              <a:ext cx="440255" cy="58420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numCol="1" anchor="ctr">
              <a:spAutoFit/>
            </a:bodyPr>
            <a:lstStyle/>
            <a:p>
              <a:r>
                <a:t>3</a:t>
              </a:r>
            </a:p>
          </p:txBody>
        </p:sp>
        <p:sp>
          <p:nvSpPr>
            <p:cNvPr id="224" name="Line"/>
            <p:cNvSpPr/>
            <p:nvPr/>
          </p:nvSpPr>
          <p:spPr>
            <a:xfrm>
              <a:off x="2324100" y="806450"/>
              <a:ext cx="863962" cy="0"/>
            </a:xfrm>
            <a:prstGeom prst="line">
              <a:avLst/>
            </a:prstGeom>
            <a:noFill/>
            <a:ln w="25400" cap="flat">
              <a:solidFill>
                <a:srgbClr val="000000"/>
              </a:solidFill>
              <a:prstDash val="solid"/>
              <a:round/>
            </a:ln>
            <a:effectLst/>
          </p:spPr>
          <p:txBody>
            <a:bodyPr wrap="square" lIns="0" tIns="0" rIns="0" bIns="0" numCol="1" anchor="t">
              <a:noAutofit/>
            </a:bodyPr>
            <a:lstStyle/>
            <a:p>
              <a:pPr algn="ctr">
                <a:defRPr>
                  <a:solidFill>
                    <a:srgbClr val="4B4B4B"/>
                  </a:solidFill>
                  <a:uFill>
                    <a:solidFill>
                      <a:srgbClr val="4B4B4B"/>
                    </a:solidFill>
                  </a:uFill>
                </a:defRPr>
              </a:pPr>
              <a:endParaRPr/>
            </a:p>
          </p:txBody>
        </p:sp>
        <p:sp>
          <p:nvSpPr>
            <p:cNvPr id="225" name="*"/>
            <p:cNvSpPr txBox="1"/>
            <p:nvPr/>
          </p:nvSpPr>
          <p:spPr>
            <a:xfrm>
              <a:off x="1377949" y="520700"/>
              <a:ext cx="440255" cy="58420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numCol="1" anchor="ctr">
              <a:spAutoFit/>
            </a:bodyPr>
            <a:lstStyle/>
            <a:p>
              <a:r>
                <a:t>*</a:t>
              </a:r>
            </a:p>
          </p:txBody>
        </p:sp>
      </p:grpSp>
      <p:grpSp>
        <p:nvGrpSpPr>
          <p:cNvPr id="231" name="Group"/>
          <p:cNvGrpSpPr/>
          <p:nvPr/>
        </p:nvGrpSpPr>
        <p:grpSpPr>
          <a:xfrm>
            <a:off x="8642349" y="3270250"/>
            <a:ext cx="1695813" cy="1638300"/>
            <a:chOff x="118526" y="0"/>
            <a:chExt cx="1695811" cy="1638300"/>
          </a:xfrm>
        </p:grpSpPr>
        <p:sp>
          <p:nvSpPr>
            <p:cNvPr id="227" name="5"/>
            <p:cNvSpPr txBox="1"/>
            <p:nvPr/>
          </p:nvSpPr>
          <p:spPr>
            <a:xfrm>
              <a:off x="1162230" y="0"/>
              <a:ext cx="440255" cy="58420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numCol="1" anchor="ctr">
              <a:spAutoFit/>
            </a:bodyPr>
            <a:lstStyle/>
            <a:p>
              <a:r>
                <a:t>5</a:t>
              </a:r>
            </a:p>
          </p:txBody>
        </p:sp>
        <p:sp>
          <p:nvSpPr>
            <p:cNvPr id="228" name="2"/>
            <p:cNvSpPr txBox="1"/>
            <p:nvPr/>
          </p:nvSpPr>
          <p:spPr>
            <a:xfrm>
              <a:off x="1162230" y="1054100"/>
              <a:ext cx="440255" cy="58420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numCol="1" anchor="ctr">
              <a:spAutoFit/>
            </a:bodyPr>
            <a:lstStyle/>
            <a:p>
              <a:r>
                <a:t>2</a:t>
              </a:r>
            </a:p>
          </p:txBody>
        </p:sp>
        <p:sp>
          <p:nvSpPr>
            <p:cNvPr id="229" name="Line"/>
            <p:cNvSpPr/>
            <p:nvPr/>
          </p:nvSpPr>
          <p:spPr>
            <a:xfrm>
              <a:off x="950376" y="806450"/>
              <a:ext cx="863963" cy="0"/>
            </a:xfrm>
            <a:prstGeom prst="line">
              <a:avLst/>
            </a:prstGeom>
            <a:noFill/>
            <a:ln w="25400" cap="flat">
              <a:solidFill>
                <a:srgbClr val="000000"/>
              </a:solidFill>
              <a:prstDash val="solid"/>
              <a:round/>
            </a:ln>
            <a:effectLst/>
          </p:spPr>
          <p:txBody>
            <a:bodyPr wrap="square" lIns="0" tIns="0" rIns="0" bIns="0" numCol="1" anchor="t">
              <a:noAutofit/>
            </a:bodyPr>
            <a:lstStyle/>
            <a:p>
              <a:pPr algn="ctr">
                <a:defRPr>
                  <a:solidFill>
                    <a:srgbClr val="4B4B4B"/>
                  </a:solidFill>
                  <a:uFill>
                    <a:solidFill>
                      <a:srgbClr val="4B4B4B"/>
                    </a:solidFill>
                  </a:uFill>
                </a:defRPr>
              </a:pPr>
              <a:endParaRPr/>
            </a:p>
          </p:txBody>
        </p:sp>
        <p:sp>
          <p:nvSpPr>
            <p:cNvPr id="230" name="="/>
            <p:cNvSpPr txBox="1"/>
            <p:nvPr/>
          </p:nvSpPr>
          <p:spPr>
            <a:xfrm>
              <a:off x="118526" y="520700"/>
              <a:ext cx="440255" cy="58420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numCol="1" anchor="ctr">
              <a:spAutoFit/>
            </a:bodyPr>
            <a:lstStyle/>
            <a:p>
              <a:r>
                <a:t>=</a:t>
              </a:r>
            </a:p>
          </p:txBody>
        </p:sp>
      </p:grpSp>
      <p:grpSp>
        <p:nvGrpSpPr>
          <p:cNvPr id="239" name="Group"/>
          <p:cNvGrpSpPr/>
          <p:nvPr/>
        </p:nvGrpSpPr>
        <p:grpSpPr>
          <a:xfrm>
            <a:off x="12763500" y="3257550"/>
            <a:ext cx="3293808" cy="1638300"/>
            <a:chOff x="0" y="0"/>
            <a:chExt cx="3293807" cy="1638300"/>
          </a:xfrm>
        </p:grpSpPr>
        <p:sp>
          <p:nvSpPr>
            <p:cNvPr id="232" name="2"/>
            <p:cNvSpPr txBox="1"/>
            <p:nvPr/>
          </p:nvSpPr>
          <p:spPr>
            <a:xfrm>
              <a:off x="211853" y="0"/>
              <a:ext cx="440255" cy="58420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numCol="1" anchor="ctr">
              <a:spAutoFit/>
            </a:bodyPr>
            <a:lstStyle/>
            <a:p>
              <a:r>
                <a:t>2</a:t>
              </a:r>
            </a:p>
          </p:txBody>
        </p:sp>
        <p:sp>
          <p:nvSpPr>
            <p:cNvPr id="233" name="5"/>
            <p:cNvSpPr txBox="1"/>
            <p:nvPr/>
          </p:nvSpPr>
          <p:spPr>
            <a:xfrm>
              <a:off x="211853" y="1054100"/>
              <a:ext cx="440255" cy="58420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numCol="1" anchor="ctr">
              <a:spAutoFit/>
            </a:bodyPr>
            <a:lstStyle/>
            <a:p>
              <a:r>
                <a:t>5</a:t>
              </a:r>
            </a:p>
          </p:txBody>
        </p:sp>
        <p:sp>
          <p:nvSpPr>
            <p:cNvPr id="234" name="Line"/>
            <p:cNvSpPr/>
            <p:nvPr/>
          </p:nvSpPr>
          <p:spPr>
            <a:xfrm>
              <a:off x="0" y="806450"/>
              <a:ext cx="863962" cy="0"/>
            </a:xfrm>
            <a:prstGeom prst="line">
              <a:avLst/>
            </a:prstGeom>
            <a:noFill/>
            <a:ln w="25400" cap="flat">
              <a:solidFill>
                <a:srgbClr val="000000"/>
              </a:solidFill>
              <a:prstDash val="solid"/>
              <a:round/>
            </a:ln>
            <a:effectLst/>
          </p:spPr>
          <p:txBody>
            <a:bodyPr wrap="square" lIns="0" tIns="0" rIns="0" bIns="0" numCol="1" anchor="t">
              <a:noAutofit/>
            </a:bodyPr>
            <a:lstStyle/>
            <a:p>
              <a:pPr algn="ctr">
                <a:defRPr>
                  <a:solidFill>
                    <a:srgbClr val="4B4B4B"/>
                  </a:solidFill>
                  <a:uFill>
                    <a:solidFill>
                      <a:srgbClr val="4B4B4B"/>
                    </a:solidFill>
                  </a:uFill>
                </a:defRPr>
              </a:pPr>
              <a:endParaRPr/>
            </a:p>
          </p:txBody>
        </p:sp>
        <p:sp>
          <p:nvSpPr>
            <p:cNvPr id="235" name="1"/>
            <p:cNvSpPr txBox="1"/>
            <p:nvPr/>
          </p:nvSpPr>
          <p:spPr>
            <a:xfrm>
              <a:off x="2641700" y="0"/>
              <a:ext cx="440254" cy="58420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numCol="1" anchor="ctr">
              <a:spAutoFit/>
            </a:bodyPr>
            <a:lstStyle/>
            <a:p>
              <a:r>
                <a:t>1</a:t>
              </a:r>
            </a:p>
          </p:txBody>
        </p:sp>
        <p:sp>
          <p:nvSpPr>
            <p:cNvPr id="236" name="10"/>
            <p:cNvSpPr txBox="1"/>
            <p:nvPr/>
          </p:nvSpPr>
          <p:spPr>
            <a:xfrm>
              <a:off x="2519363" y="1054100"/>
              <a:ext cx="684928" cy="58420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numCol="1" anchor="ctr">
              <a:spAutoFit/>
            </a:bodyPr>
            <a:lstStyle/>
            <a:p>
              <a:r>
                <a:t>10</a:t>
              </a:r>
            </a:p>
          </p:txBody>
        </p:sp>
        <p:sp>
          <p:nvSpPr>
            <p:cNvPr id="237" name="Line"/>
            <p:cNvSpPr/>
            <p:nvPr/>
          </p:nvSpPr>
          <p:spPr>
            <a:xfrm>
              <a:off x="2429846" y="806450"/>
              <a:ext cx="863962" cy="0"/>
            </a:xfrm>
            <a:prstGeom prst="line">
              <a:avLst/>
            </a:prstGeom>
            <a:noFill/>
            <a:ln w="25400" cap="flat">
              <a:solidFill>
                <a:srgbClr val="000000"/>
              </a:solidFill>
              <a:prstDash val="solid"/>
              <a:round/>
            </a:ln>
            <a:effectLst/>
          </p:spPr>
          <p:txBody>
            <a:bodyPr wrap="square" lIns="0" tIns="0" rIns="0" bIns="0" numCol="1" anchor="t">
              <a:noAutofit/>
            </a:bodyPr>
            <a:lstStyle/>
            <a:p>
              <a:pPr algn="ctr">
                <a:defRPr>
                  <a:solidFill>
                    <a:srgbClr val="4B4B4B"/>
                  </a:solidFill>
                  <a:uFill>
                    <a:solidFill>
                      <a:srgbClr val="4B4B4B"/>
                    </a:solidFill>
                  </a:uFill>
                </a:defRPr>
              </a:pPr>
              <a:endParaRPr/>
            </a:p>
          </p:txBody>
        </p:sp>
        <p:sp>
          <p:nvSpPr>
            <p:cNvPr id="238" name="+"/>
            <p:cNvSpPr txBox="1"/>
            <p:nvPr/>
          </p:nvSpPr>
          <p:spPr>
            <a:xfrm>
              <a:off x="1454150" y="508000"/>
              <a:ext cx="440255" cy="58420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numCol="1" anchor="ctr">
              <a:spAutoFit/>
            </a:bodyPr>
            <a:lstStyle/>
            <a:p>
              <a:r>
                <a:t>+</a:t>
              </a:r>
            </a:p>
          </p:txBody>
        </p:sp>
      </p:grpSp>
      <p:grpSp>
        <p:nvGrpSpPr>
          <p:cNvPr id="244" name="Group"/>
          <p:cNvGrpSpPr/>
          <p:nvPr/>
        </p:nvGrpSpPr>
        <p:grpSpPr>
          <a:xfrm>
            <a:off x="16706850" y="3257550"/>
            <a:ext cx="1683112" cy="1638300"/>
            <a:chOff x="131226" y="0"/>
            <a:chExt cx="1683110" cy="1638300"/>
          </a:xfrm>
        </p:grpSpPr>
        <p:sp>
          <p:nvSpPr>
            <p:cNvPr id="240" name="1"/>
            <p:cNvSpPr txBox="1"/>
            <p:nvPr/>
          </p:nvSpPr>
          <p:spPr>
            <a:xfrm>
              <a:off x="1162230" y="0"/>
              <a:ext cx="440254" cy="58420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numCol="1" anchor="ctr">
              <a:spAutoFit/>
            </a:bodyPr>
            <a:lstStyle/>
            <a:p>
              <a:r>
                <a:t>1</a:t>
              </a:r>
            </a:p>
          </p:txBody>
        </p:sp>
        <p:sp>
          <p:nvSpPr>
            <p:cNvPr id="241" name="2"/>
            <p:cNvSpPr txBox="1"/>
            <p:nvPr/>
          </p:nvSpPr>
          <p:spPr>
            <a:xfrm>
              <a:off x="1162230" y="1054100"/>
              <a:ext cx="440254" cy="58420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numCol="1" anchor="ctr">
              <a:spAutoFit/>
            </a:bodyPr>
            <a:lstStyle/>
            <a:p>
              <a:r>
                <a:t>2</a:t>
              </a:r>
            </a:p>
          </p:txBody>
        </p:sp>
        <p:sp>
          <p:nvSpPr>
            <p:cNvPr id="242" name="Line"/>
            <p:cNvSpPr/>
            <p:nvPr/>
          </p:nvSpPr>
          <p:spPr>
            <a:xfrm>
              <a:off x="950376" y="806450"/>
              <a:ext cx="863962" cy="0"/>
            </a:xfrm>
            <a:prstGeom prst="line">
              <a:avLst/>
            </a:prstGeom>
            <a:noFill/>
            <a:ln w="25400" cap="flat">
              <a:solidFill>
                <a:srgbClr val="000000"/>
              </a:solidFill>
              <a:prstDash val="solid"/>
              <a:round/>
            </a:ln>
            <a:effectLst/>
          </p:spPr>
          <p:txBody>
            <a:bodyPr wrap="square" lIns="0" tIns="0" rIns="0" bIns="0" numCol="1" anchor="t">
              <a:noAutofit/>
            </a:bodyPr>
            <a:lstStyle/>
            <a:p>
              <a:pPr algn="ctr">
                <a:defRPr>
                  <a:solidFill>
                    <a:srgbClr val="4B4B4B"/>
                  </a:solidFill>
                  <a:uFill>
                    <a:solidFill>
                      <a:srgbClr val="4B4B4B"/>
                    </a:solidFill>
                  </a:uFill>
                </a:defRPr>
              </a:pPr>
              <a:endParaRPr/>
            </a:p>
          </p:txBody>
        </p:sp>
        <p:sp>
          <p:nvSpPr>
            <p:cNvPr id="243" name="="/>
            <p:cNvSpPr txBox="1"/>
            <p:nvPr/>
          </p:nvSpPr>
          <p:spPr>
            <a:xfrm>
              <a:off x="131226" y="508000"/>
              <a:ext cx="440255" cy="58420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numCol="1" anchor="ctr">
              <a:spAutoFit/>
            </a:bodyPr>
            <a:lstStyle/>
            <a:p>
              <a:r>
                <a:t>=</a:t>
              </a:r>
            </a:p>
          </p:txBody>
        </p:sp>
      </p:grpSp>
      <p:grpSp>
        <p:nvGrpSpPr>
          <p:cNvPr id="259" name="Group"/>
          <p:cNvGrpSpPr/>
          <p:nvPr/>
        </p:nvGrpSpPr>
        <p:grpSpPr>
          <a:xfrm>
            <a:off x="13944600" y="3187700"/>
            <a:ext cx="6629400" cy="4978400"/>
            <a:chOff x="0" y="0"/>
            <a:chExt cx="6629400" cy="4978400"/>
          </a:xfrm>
        </p:grpSpPr>
        <p:sp>
          <p:nvSpPr>
            <p:cNvPr id="245" name="Rounded Rectangle"/>
            <p:cNvSpPr/>
            <p:nvPr/>
          </p:nvSpPr>
          <p:spPr>
            <a:xfrm>
              <a:off x="3276600" y="0"/>
              <a:ext cx="1498600" cy="1803400"/>
            </a:xfrm>
            <a:prstGeom prst="roundRect">
              <a:avLst>
                <a:gd name="adj" fmla="val 12712"/>
              </a:avLst>
            </a:prstGeom>
            <a:noFill/>
            <a:ln w="25400" cap="flat">
              <a:solidFill>
                <a:srgbClr val="007ECF"/>
              </a:solidFill>
              <a:custDash>
                <a:ds d="200000" sp="200000"/>
              </a:custDash>
              <a:round/>
            </a:ln>
            <a:effectLst/>
          </p:spPr>
          <p:txBody>
            <a:bodyPr wrap="square" lIns="50800" tIns="50800" rIns="50800" bIns="50800" numCol="1" anchor="ctr">
              <a:noAutofit/>
            </a:bodyPr>
            <a:lstStyle/>
            <a:p>
              <a:pPr algn="ctr">
                <a:defRPr>
                  <a:solidFill>
                    <a:srgbClr val="4B4B4B"/>
                  </a:solidFill>
                  <a:uFill>
                    <a:solidFill>
                      <a:srgbClr val="4B4B4B"/>
                    </a:solidFill>
                  </a:uFill>
                </a:defRPr>
              </a:pPr>
              <a:endParaRPr/>
            </a:p>
          </p:txBody>
        </p:sp>
        <p:grpSp>
          <p:nvGrpSpPr>
            <p:cNvPr id="258" name="Group"/>
            <p:cNvGrpSpPr/>
            <p:nvPr/>
          </p:nvGrpSpPr>
          <p:grpSpPr>
            <a:xfrm>
              <a:off x="0" y="2171700"/>
              <a:ext cx="6629400" cy="2806700"/>
              <a:chOff x="0" y="-292100"/>
              <a:chExt cx="6629400" cy="2806700"/>
            </a:xfrm>
          </p:grpSpPr>
          <p:sp>
            <p:nvSpPr>
              <p:cNvPr id="246" name="Callout"/>
              <p:cNvSpPr/>
              <p:nvPr/>
            </p:nvSpPr>
            <p:spPr>
              <a:xfrm>
                <a:off x="0" y="-292100"/>
                <a:ext cx="6629400" cy="2806700"/>
              </a:xfrm>
              <a:custGeom>
                <a:avLst/>
                <a:gdLst/>
                <a:ahLst/>
                <a:cxnLst>
                  <a:cxn ang="0">
                    <a:pos x="wd2" y="hd2"/>
                  </a:cxn>
                  <a:cxn ang="5400000">
                    <a:pos x="wd2" y="hd2"/>
                  </a:cxn>
                  <a:cxn ang="10800000">
                    <a:pos x="wd2" y="hd2"/>
                  </a:cxn>
                  <a:cxn ang="16200000">
                    <a:pos x="wd2" y="hd2"/>
                  </a:cxn>
                </a:cxnLst>
                <a:rect l="0" t="0" r="r" b="b"/>
                <a:pathLst>
                  <a:path w="21600" h="21600" extrusionOk="0">
                    <a:moveTo>
                      <a:pt x="13283" y="0"/>
                    </a:moveTo>
                    <a:lnTo>
                      <a:pt x="12869" y="2248"/>
                    </a:lnTo>
                    <a:lnTo>
                      <a:pt x="828" y="2248"/>
                    </a:lnTo>
                    <a:cubicBezTo>
                      <a:pt x="371" y="2248"/>
                      <a:pt x="0" y="3123"/>
                      <a:pt x="0" y="4203"/>
                    </a:cubicBezTo>
                    <a:lnTo>
                      <a:pt x="0" y="19645"/>
                    </a:lnTo>
                    <a:cubicBezTo>
                      <a:pt x="0" y="20725"/>
                      <a:pt x="371" y="21600"/>
                      <a:pt x="828" y="21600"/>
                    </a:cubicBezTo>
                    <a:lnTo>
                      <a:pt x="20772" y="21600"/>
                    </a:lnTo>
                    <a:cubicBezTo>
                      <a:pt x="21229" y="21600"/>
                      <a:pt x="21600" y="20725"/>
                      <a:pt x="21600" y="19645"/>
                    </a:cubicBezTo>
                    <a:lnTo>
                      <a:pt x="21600" y="4203"/>
                    </a:lnTo>
                    <a:cubicBezTo>
                      <a:pt x="21600" y="3123"/>
                      <a:pt x="21229" y="2248"/>
                      <a:pt x="20772" y="2248"/>
                    </a:cubicBezTo>
                    <a:lnTo>
                      <a:pt x="13697" y="2248"/>
                    </a:lnTo>
                    <a:lnTo>
                      <a:pt x="13283" y="0"/>
                    </a:lnTo>
                    <a:close/>
                  </a:path>
                </a:pathLst>
              </a:custGeom>
              <a:solidFill>
                <a:srgbClr val="DCE4EC"/>
              </a:solidFill>
              <a:ln w="25400" cap="flat">
                <a:solidFill>
                  <a:srgbClr val="4B4B4B"/>
                </a:solidFill>
                <a:prstDash val="solid"/>
                <a:round/>
              </a:ln>
              <a:effectLst/>
            </p:spPr>
            <p:txBody>
              <a:bodyPr wrap="square" lIns="50800" tIns="50800" rIns="50800" bIns="50800" numCol="1" anchor="ctr">
                <a:noAutofit/>
              </a:bodyPr>
              <a:lstStyle/>
              <a:p>
                <a:pPr algn="ctr">
                  <a:defRPr>
                    <a:solidFill>
                      <a:srgbClr val="4B4B4B"/>
                    </a:solidFill>
                    <a:uFill>
                      <a:solidFill>
                        <a:srgbClr val="4B4B4B"/>
                      </a:solidFill>
                    </a:uFill>
                  </a:defRPr>
                </a:pPr>
                <a:endParaRPr/>
              </a:p>
            </p:txBody>
          </p:sp>
          <p:sp>
            <p:nvSpPr>
              <p:cNvPr id="247" name="25"/>
              <p:cNvSpPr txBox="1"/>
              <p:nvPr/>
            </p:nvSpPr>
            <p:spPr>
              <a:xfrm>
                <a:off x="621330" y="476250"/>
                <a:ext cx="684928" cy="58420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numCol="1" anchor="ctr">
                <a:spAutoFit/>
              </a:bodyPr>
              <a:lstStyle/>
              <a:p>
                <a:r>
                  <a:t>25</a:t>
                </a:r>
              </a:p>
            </p:txBody>
          </p:sp>
          <p:sp>
            <p:nvSpPr>
              <p:cNvPr id="248" name="50"/>
              <p:cNvSpPr txBox="1"/>
              <p:nvPr/>
            </p:nvSpPr>
            <p:spPr>
              <a:xfrm>
                <a:off x="621330" y="1530350"/>
                <a:ext cx="684928" cy="58420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numCol="1" anchor="ctr">
                <a:spAutoFit/>
              </a:bodyPr>
              <a:lstStyle/>
              <a:p>
                <a:r>
                  <a:t>50</a:t>
                </a:r>
              </a:p>
            </p:txBody>
          </p:sp>
          <p:sp>
            <p:nvSpPr>
              <p:cNvPr id="249" name="Line"/>
              <p:cNvSpPr/>
              <p:nvPr/>
            </p:nvSpPr>
            <p:spPr>
              <a:xfrm>
                <a:off x="531813" y="1282700"/>
                <a:ext cx="863962" cy="0"/>
              </a:xfrm>
              <a:prstGeom prst="line">
                <a:avLst/>
              </a:prstGeom>
              <a:noFill/>
              <a:ln w="25400" cap="flat">
                <a:solidFill>
                  <a:srgbClr val="000000"/>
                </a:solidFill>
                <a:prstDash val="solid"/>
                <a:round/>
              </a:ln>
              <a:effectLst/>
            </p:spPr>
            <p:txBody>
              <a:bodyPr wrap="square" lIns="0" tIns="0" rIns="0" bIns="0" numCol="1" anchor="t">
                <a:noAutofit/>
              </a:bodyPr>
              <a:lstStyle/>
              <a:p>
                <a:pPr algn="ctr">
                  <a:defRPr>
                    <a:solidFill>
                      <a:srgbClr val="4B4B4B"/>
                    </a:solidFill>
                    <a:uFill>
                      <a:solidFill>
                        <a:srgbClr val="4B4B4B"/>
                      </a:solidFill>
                    </a:uFill>
                  </a:defRPr>
                </a:pPr>
                <a:endParaRPr/>
              </a:p>
            </p:txBody>
          </p:sp>
          <p:sp>
            <p:nvSpPr>
              <p:cNvPr id="250" name="1/25"/>
              <p:cNvSpPr txBox="1"/>
              <p:nvPr/>
            </p:nvSpPr>
            <p:spPr>
              <a:xfrm>
                <a:off x="2901271" y="476250"/>
                <a:ext cx="1174275" cy="58420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numCol="1" anchor="ctr">
                <a:spAutoFit/>
              </a:bodyPr>
              <a:lstStyle/>
              <a:p>
                <a:r>
                  <a:t>1/25</a:t>
                </a:r>
              </a:p>
            </p:txBody>
          </p:sp>
          <p:sp>
            <p:nvSpPr>
              <p:cNvPr id="251" name="1/25"/>
              <p:cNvSpPr txBox="1"/>
              <p:nvPr/>
            </p:nvSpPr>
            <p:spPr>
              <a:xfrm>
                <a:off x="2901271" y="1530350"/>
                <a:ext cx="1174275" cy="58420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numCol="1" anchor="ctr">
                <a:spAutoFit/>
              </a:bodyPr>
              <a:lstStyle/>
              <a:p>
                <a:r>
                  <a:t>1/25</a:t>
                </a:r>
              </a:p>
            </p:txBody>
          </p:sp>
          <p:sp>
            <p:nvSpPr>
              <p:cNvPr id="252" name="Line"/>
              <p:cNvSpPr/>
              <p:nvPr/>
            </p:nvSpPr>
            <p:spPr>
              <a:xfrm>
                <a:off x="2859720" y="1282700"/>
                <a:ext cx="1257376" cy="0"/>
              </a:xfrm>
              <a:prstGeom prst="line">
                <a:avLst/>
              </a:prstGeom>
              <a:noFill/>
              <a:ln w="25400" cap="flat">
                <a:solidFill>
                  <a:srgbClr val="000000"/>
                </a:solidFill>
                <a:prstDash val="solid"/>
                <a:round/>
              </a:ln>
              <a:effectLst/>
            </p:spPr>
            <p:txBody>
              <a:bodyPr wrap="square" lIns="0" tIns="0" rIns="0" bIns="0" numCol="1" anchor="t">
                <a:noAutofit/>
              </a:bodyPr>
              <a:lstStyle/>
              <a:p>
                <a:pPr algn="ctr">
                  <a:defRPr>
                    <a:solidFill>
                      <a:srgbClr val="4B4B4B"/>
                    </a:solidFill>
                    <a:uFill>
                      <a:solidFill>
                        <a:srgbClr val="4B4B4B"/>
                      </a:solidFill>
                    </a:uFill>
                  </a:defRPr>
                </a:pPr>
                <a:endParaRPr/>
              </a:p>
            </p:txBody>
          </p:sp>
          <p:sp>
            <p:nvSpPr>
              <p:cNvPr id="253" name="*"/>
              <p:cNvSpPr txBox="1"/>
              <p:nvPr/>
            </p:nvSpPr>
            <p:spPr>
              <a:xfrm>
                <a:off x="1885950" y="996950"/>
                <a:ext cx="440255" cy="58420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numCol="1" anchor="ctr">
                <a:spAutoFit/>
              </a:bodyPr>
              <a:lstStyle/>
              <a:p>
                <a:r>
                  <a:t>*</a:t>
                </a:r>
              </a:p>
            </p:txBody>
          </p:sp>
          <p:sp>
            <p:nvSpPr>
              <p:cNvPr id="254" name="1"/>
              <p:cNvSpPr txBox="1"/>
              <p:nvPr/>
            </p:nvSpPr>
            <p:spPr>
              <a:xfrm>
                <a:off x="5456954" y="476250"/>
                <a:ext cx="440254" cy="58420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numCol="1" anchor="ctr">
                <a:spAutoFit/>
              </a:bodyPr>
              <a:lstStyle/>
              <a:p>
                <a:r>
                  <a:t>1</a:t>
                </a:r>
              </a:p>
            </p:txBody>
          </p:sp>
          <p:sp>
            <p:nvSpPr>
              <p:cNvPr id="255" name="2"/>
              <p:cNvSpPr txBox="1"/>
              <p:nvPr/>
            </p:nvSpPr>
            <p:spPr>
              <a:xfrm>
                <a:off x="5456954" y="1530350"/>
                <a:ext cx="440254" cy="58420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numCol="1" anchor="ctr">
                <a:spAutoFit/>
              </a:bodyPr>
              <a:lstStyle/>
              <a:p>
                <a:r>
                  <a:t>2</a:t>
                </a:r>
              </a:p>
            </p:txBody>
          </p:sp>
          <p:sp>
            <p:nvSpPr>
              <p:cNvPr id="256" name="Line"/>
              <p:cNvSpPr/>
              <p:nvPr/>
            </p:nvSpPr>
            <p:spPr>
              <a:xfrm>
                <a:off x="5245100" y="1282700"/>
                <a:ext cx="863962" cy="0"/>
              </a:xfrm>
              <a:prstGeom prst="line">
                <a:avLst/>
              </a:prstGeom>
              <a:noFill/>
              <a:ln w="25400" cap="flat">
                <a:solidFill>
                  <a:srgbClr val="000000"/>
                </a:solidFill>
                <a:prstDash val="solid"/>
                <a:round/>
              </a:ln>
              <a:effectLst/>
            </p:spPr>
            <p:txBody>
              <a:bodyPr wrap="square" lIns="0" tIns="0" rIns="0" bIns="0" numCol="1" anchor="t">
                <a:noAutofit/>
              </a:bodyPr>
              <a:lstStyle/>
              <a:p>
                <a:pPr algn="ctr">
                  <a:defRPr>
                    <a:solidFill>
                      <a:srgbClr val="4B4B4B"/>
                    </a:solidFill>
                    <a:uFill>
                      <a:solidFill>
                        <a:srgbClr val="4B4B4B"/>
                      </a:solidFill>
                    </a:uFill>
                  </a:defRPr>
                </a:pPr>
                <a:endParaRPr/>
              </a:p>
            </p:txBody>
          </p:sp>
          <p:sp>
            <p:nvSpPr>
              <p:cNvPr id="257" name="="/>
              <p:cNvSpPr txBox="1"/>
              <p:nvPr/>
            </p:nvSpPr>
            <p:spPr>
              <a:xfrm>
                <a:off x="4464050" y="996950"/>
                <a:ext cx="440255" cy="58420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numCol="1" anchor="ctr">
                <a:spAutoFit/>
              </a:bodyPr>
              <a:lstStyle/>
              <a:p>
                <a:r>
                  <a:t>=</a:t>
                </a:r>
              </a:p>
            </p:txBody>
          </p:sp>
        </p:grpSp>
      </p:grpSp>
      <p:grpSp>
        <p:nvGrpSpPr>
          <p:cNvPr id="274" name="Group"/>
          <p:cNvGrpSpPr/>
          <p:nvPr/>
        </p:nvGrpSpPr>
        <p:grpSpPr>
          <a:xfrm>
            <a:off x="5878762" y="3187700"/>
            <a:ext cx="6629401" cy="4967486"/>
            <a:chOff x="0" y="0"/>
            <a:chExt cx="6629400" cy="4967485"/>
          </a:xfrm>
        </p:grpSpPr>
        <p:grpSp>
          <p:nvGrpSpPr>
            <p:cNvPr id="272" name="Group"/>
            <p:cNvGrpSpPr/>
            <p:nvPr/>
          </p:nvGrpSpPr>
          <p:grpSpPr>
            <a:xfrm>
              <a:off x="0" y="2154435"/>
              <a:ext cx="6629400" cy="2813051"/>
              <a:chOff x="0" y="-298450"/>
              <a:chExt cx="6629400" cy="2813050"/>
            </a:xfrm>
          </p:grpSpPr>
          <p:sp>
            <p:nvSpPr>
              <p:cNvPr id="260" name="Callout"/>
              <p:cNvSpPr/>
              <p:nvPr/>
            </p:nvSpPr>
            <p:spPr>
              <a:xfrm>
                <a:off x="0" y="-298450"/>
                <a:ext cx="6629400" cy="2813050"/>
              </a:xfrm>
              <a:custGeom>
                <a:avLst/>
                <a:gdLst/>
                <a:ahLst/>
                <a:cxnLst>
                  <a:cxn ang="0">
                    <a:pos x="wd2" y="hd2"/>
                  </a:cxn>
                  <a:cxn ang="5400000">
                    <a:pos x="wd2" y="hd2"/>
                  </a:cxn>
                  <a:cxn ang="10800000">
                    <a:pos x="wd2" y="hd2"/>
                  </a:cxn>
                  <a:cxn ang="16200000">
                    <a:pos x="wd2" y="hd2"/>
                  </a:cxn>
                </a:cxnLst>
                <a:rect l="0" t="0" r="r" b="b"/>
                <a:pathLst>
                  <a:path w="21600" h="21600" extrusionOk="0">
                    <a:moveTo>
                      <a:pt x="13156" y="0"/>
                    </a:moveTo>
                    <a:lnTo>
                      <a:pt x="12742" y="2292"/>
                    </a:lnTo>
                    <a:lnTo>
                      <a:pt x="828" y="2292"/>
                    </a:lnTo>
                    <a:cubicBezTo>
                      <a:pt x="371" y="2292"/>
                      <a:pt x="0" y="3165"/>
                      <a:pt x="0" y="4242"/>
                    </a:cubicBezTo>
                    <a:lnTo>
                      <a:pt x="0" y="19650"/>
                    </a:lnTo>
                    <a:cubicBezTo>
                      <a:pt x="0" y="20727"/>
                      <a:pt x="371" y="21600"/>
                      <a:pt x="828" y="21600"/>
                    </a:cubicBezTo>
                    <a:lnTo>
                      <a:pt x="20772" y="21600"/>
                    </a:lnTo>
                    <a:cubicBezTo>
                      <a:pt x="21229" y="21600"/>
                      <a:pt x="21600" y="20727"/>
                      <a:pt x="21600" y="19650"/>
                    </a:cubicBezTo>
                    <a:lnTo>
                      <a:pt x="21600" y="4242"/>
                    </a:lnTo>
                    <a:cubicBezTo>
                      <a:pt x="21600" y="3165"/>
                      <a:pt x="21229" y="2292"/>
                      <a:pt x="20772" y="2292"/>
                    </a:cubicBezTo>
                    <a:lnTo>
                      <a:pt x="13571" y="2292"/>
                    </a:lnTo>
                    <a:lnTo>
                      <a:pt x="13156" y="0"/>
                    </a:lnTo>
                    <a:close/>
                  </a:path>
                </a:pathLst>
              </a:custGeom>
              <a:solidFill>
                <a:srgbClr val="DCE4EC"/>
              </a:solidFill>
              <a:ln w="25400" cap="flat">
                <a:solidFill>
                  <a:srgbClr val="4B4B4B"/>
                </a:solidFill>
                <a:prstDash val="solid"/>
                <a:round/>
              </a:ln>
              <a:effectLst/>
            </p:spPr>
            <p:txBody>
              <a:bodyPr wrap="square" lIns="50800" tIns="50800" rIns="50800" bIns="50800" numCol="1" anchor="ctr">
                <a:noAutofit/>
              </a:bodyPr>
              <a:lstStyle/>
              <a:p>
                <a:pPr algn="ctr">
                  <a:defRPr>
                    <a:solidFill>
                      <a:srgbClr val="4B4B4B"/>
                    </a:solidFill>
                    <a:uFill>
                      <a:solidFill>
                        <a:srgbClr val="4B4B4B"/>
                      </a:solidFill>
                    </a:uFill>
                  </a:defRPr>
                </a:pPr>
                <a:endParaRPr/>
              </a:p>
            </p:txBody>
          </p:sp>
          <p:sp>
            <p:nvSpPr>
              <p:cNvPr id="261" name="15"/>
              <p:cNvSpPr txBox="1"/>
              <p:nvPr/>
            </p:nvSpPr>
            <p:spPr>
              <a:xfrm>
                <a:off x="626813" y="487164"/>
                <a:ext cx="684928" cy="5842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numCol="1" anchor="ctr">
                <a:spAutoFit/>
              </a:bodyPr>
              <a:lstStyle/>
              <a:p>
                <a:r>
                  <a:t>15</a:t>
                </a:r>
              </a:p>
            </p:txBody>
          </p:sp>
          <p:sp>
            <p:nvSpPr>
              <p:cNvPr id="262" name="6"/>
              <p:cNvSpPr txBox="1"/>
              <p:nvPr/>
            </p:nvSpPr>
            <p:spPr>
              <a:xfrm>
                <a:off x="749150" y="1541264"/>
                <a:ext cx="440254" cy="5842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numCol="1" anchor="ctr">
                <a:spAutoFit/>
              </a:bodyPr>
              <a:lstStyle/>
              <a:p>
                <a:r>
                  <a:t>6</a:t>
                </a:r>
              </a:p>
            </p:txBody>
          </p:sp>
          <p:sp>
            <p:nvSpPr>
              <p:cNvPr id="263" name="Line"/>
              <p:cNvSpPr/>
              <p:nvPr/>
            </p:nvSpPr>
            <p:spPr>
              <a:xfrm>
                <a:off x="537296" y="1293614"/>
                <a:ext cx="863962" cy="1"/>
              </a:xfrm>
              <a:prstGeom prst="line">
                <a:avLst/>
              </a:prstGeom>
              <a:noFill/>
              <a:ln w="25400" cap="flat">
                <a:solidFill>
                  <a:srgbClr val="000000"/>
                </a:solidFill>
                <a:prstDash val="solid"/>
                <a:round/>
              </a:ln>
              <a:effectLst/>
            </p:spPr>
            <p:txBody>
              <a:bodyPr wrap="square" lIns="0" tIns="0" rIns="0" bIns="0" numCol="1" anchor="t">
                <a:noAutofit/>
              </a:bodyPr>
              <a:lstStyle/>
              <a:p>
                <a:pPr algn="ctr">
                  <a:defRPr>
                    <a:solidFill>
                      <a:srgbClr val="4B4B4B"/>
                    </a:solidFill>
                    <a:uFill>
                      <a:solidFill>
                        <a:srgbClr val="4B4B4B"/>
                      </a:solidFill>
                    </a:uFill>
                  </a:defRPr>
                </a:pPr>
                <a:endParaRPr/>
              </a:p>
            </p:txBody>
          </p:sp>
          <p:sp>
            <p:nvSpPr>
              <p:cNvPr id="264" name="1/3"/>
              <p:cNvSpPr txBox="1"/>
              <p:nvPr/>
            </p:nvSpPr>
            <p:spPr>
              <a:xfrm>
                <a:off x="3001912" y="487164"/>
                <a:ext cx="929601" cy="5842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numCol="1" anchor="ctr">
                <a:spAutoFit/>
              </a:bodyPr>
              <a:lstStyle/>
              <a:p>
                <a:r>
                  <a:t>1/3</a:t>
                </a:r>
              </a:p>
            </p:txBody>
          </p:sp>
          <p:sp>
            <p:nvSpPr>
              <p:cNvPr id="265" name="1/3"/>
              <p:cNvSpPr txBox="1"/>
              <p:nvPr/>
            </p:nvSpPr>
            <p:spPr>
              <a:xfrm>
                <a:off x="3001912" y="1541264"/>
                <a:ext cx="929601" cy="5842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numCol="1" anchor="ctr">
                <a:spAutoFit/>
              </a:bodyPr>
              <a:lstStyle/>
              <a:p>
                <a:r>
                  <a:t>1/3</a:t>
                </a:r>
              </a:p>
            </p:txBody>
          </p:sp>
          <p:sp>
            <p:nvSpPr>
              <p:cNvPr id="266" name="Line"/>
              <p:cNvSpPr/>
              <p:nvPr/>
            </p:nvSpPr>
            <p:spPr>
              <a:xfrm>
                <a:off x="3034731" y="1293614"/>
                <a:ext cx="863962" cy="1"/>
              </a:xfrm>
              <a:prstGeom prst="line">
                <a:avLst/>
              </a:prstGeom>
              <a:noFill/>
              <a:ln w="25400" cap="flat">
                <a:solidFill>
                  <a:srgbClr val="000000"/>
                </a:solidFill>
                <a:prstDash val="solid"/>
                <a:round/>
              </a:ln>
              <a:effectLst/>
            </p:spPr>
            <p:txBody>
              <a:bodyPr wrap="square" lIns="0" tIns="0" rIns="0" bIns="0" numCol="1" anchor="t">
                <a:noAutofit/>
              </a:bodyPr>
              <a:lstStyle/>
              <a:p>
                <a:pPr algn="ctr">
                  <a:defRPr>
                    <a:solidFill>
                      <a:srgbClr val="4B4B4B"/>
                    </a:solidFill>
                    <a:uFill>
                      <a:solidFill>
                        <a:srgbClr val="4B4B4B"/>
                      </a:solidFill>
                    </a:uFill>
                  </a:defRPr>
                </a:pPr>
                <a:endParaRPr/>
              </a:p>
            </p:txBody>
          </p:sp>
          <p:sp>
            <p:nvSpPr>
              <p:cNvPr id="267" name="*"/>
              <p:cNvSpPr txBox="1"/>
              <p:nvPr/>
            </p:nvSpPr>
            <p:spPr>
              <a:xfrm>
                <a:off x="1976186" y="1007864"/>
                <a:ext cx="440255" cy="5842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numCol="1" anchor="ctr">
                <a:spAutoFit/>
              </a:bodyPr>
              <a:lstStyle/>
              <a:p>
                <a:r>
                  <a:t>*</a:t>
                </a:r>
              </a:p>
            </p:txBody>
          </p:sp>
          <p:sp>
            <p:nvSpPr>
              <p:cNvPr id="268" name="5"/>
              <p:cNvSpPr txBox="1"/>
              <p:nvPr/>
            </p:nvSpPr>
            <p:spPr>
              <a:xfrm>
                <a:off x="5458291" y="487164"/>
                <a:ext cx="440254" cy="5842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numCol="1" anchor="ctr">
                <a:spAutoFit/>
              </a:bodyPr>
              <a:lstStyle/>
              <a:p>
                <a:r>
                  <a:t>5</a:t>
                </a:r>
              </a:p>
            </p:txBody>
          </p:sp>
          <p:sp>
            <p:nvSpPr>
              <p:cNvPr id="269" name="2"/>
              <p:cNvSpPr txBox="1"/>
              <p:nvPr/>
            </p:nvSpPr>
            <p:spPr>
              <a:xfrm>
                <a:off x="5458291" y="1541264"/>
                <a:ext cx="440254" cy="5842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numCol="1" anchor="ctr">
                <a:spAutoFit/>
              </a:bodyPr>
              <a:lstStyle/>
              <a:p>
                <a:r>
                  <a:t>2</a:t>
                </a:r>
              </a:p>
            </p:txBody>
          </p:sp>
          <p:sp>
            <p:nvSpPr>
              <p:cNvPr id="270" name="Line"/>
              <p:cNvSpPr/>
              <p:nvPr/>
            </p:nvSpPr>
            <p:spPr>
              <a:xfrm>
                <a:off x="5246437" y="1293614"/>
                <a:ext cx="863962" cy="1"/>
              </a:xfrm>
              <a:prstGeom prst="line">
                <a:avLst/>
              </a:prstGeom>
              <a:noFill/>
              <a:ln w="25400" cap="flat">
                <a:solidFill>
                  <a:srgbClr val="000000"/>
                </a:solidFill>
                <a:prstDash val="solid"/>
                <a:round/>
              </a:ln>
              <a:effectLst/>
            </p:spPr>
            <p:txBody>
              <a:bodyPr wrap="square" lIns="0" tIns="0" rIns="0" bIns="0" numCol="1" anchor="t">
                <a:noAutofit/>
              </a:bodyPr>
              <a:lstStyle/>
              <a:p>
                <a:pPr algn="ctr">
                  <a:defRPr>
                    <a:solidFill>
                      <a:srgbClr val="4B4B4B"/>
                    </a:solidFill>
                    <a:uFill>
                      <a:solidFill>
                        <a:srgbClr val="4B4B4B"/>
                      </a:solidFill>
                    </a:uFill>
                  </a:defRPr>
                </a:pPr>
                <a:endParaRPr/>
              </a:p>
            </p:txBody>
          </p:sp>
          <p:sp>
            <p:nvSpPr>
              <p:cNvPr id="271" name="="/>
              <p:cNvSpPr txBox="1"/>
              <p:nvPr/>
            </p:nvSpPr>
            <p:spPr>
              <a:xfrm>
                <a:off x="4439987" y="1007864"/>
                <a:ext cx="440254" cy="5842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numCol="1" anchor="ctr">
                <a:spAutoFit/>
              </a:bodyPr>
              <a:lstStyle/>
              <a:p>
                <a:r>
                  <a:t>=</a:t>
                </a:r>
              </a:p>
            </p:txBody>
          </p:sp>
        </p:grpSp>
        <p:sp>
          <p:nvSpPr>
            <p:cNvPr id="273" name="Rounded Rectangle"/>
            <p:cNvSpPr/>
            <p:nvPr/>
          </p:nvSpPr>
          <p:spPr>
            <a:xfrm>
              <a:off x="3277937" y="0"/>
              <a:ext cx="1498601" cy="1803400"/>
            </a:xfrm>
            <a:prstGeom prst="roundRect">
              <a:avLst>
                <a:gd name="adj" fmla="val 12712"/>
              </a:avLst>
            </a:prstGeom>
            <a:noFill/>
            <a:ln w="25400" cap="flat">
              <a:solidFill>
                <a:srgbClr val="007ECF"/>
              </a:solidFill>
              <a:custDash>
                <a:ds d="200000" sp="200000"/>
              </a:custDash>
              <a:round/>
            </a:ln>
            <a:effectLst/>
          </p:spPr>
          <p:txBody>
            <a:bodyPr wrap="square" lIns="50800" tIns="50800" rIns="50800" bIns="50800" numCol="1" anchor="ctr">
              <a:noAutofit/>
            </a:bodyPr>
            <a:lstStyle/>
            <a:p>
              <a:pPr algn="ctr">
                <a:defRPr>
                  <a:solidFill>
                    <a:srgbClr val="4B4B4B"/>
                  </a:solidFill>
                  <a:uFill>
                    <a:solidFill>
                      <a:srgbClr val="4B4B4B"/>
                    </a:solidFill>
                  </a:uFill>
                </a:defRPr>
              </a:pPr>
              <a:endParaRPr/>
            </a:p>
          </p:txBody>
        </p:sp>
      </p:grpSp>
      <p:grpSp>
        <p:nvGrpSpPr>
          <p:cNvPr id="277" name="Group"/>
          <p:cNvGrpSpPr/>
          <p:nvPr/>
        </p:nvGrpSpPr>
        <p:grpSpPr>
          <a:xfrm>
            <a:off x="7023100" y="8851900"/>
            <a:ext cx="8382000" cy="1003300"/>
            <a:chOff x="0" y="0"/>
            <a:chExt cx="8382000" cy="1003300"/>
          </a:xfrm>
        </p:grpSpPr>
        <p:sp>
          <p:nvSpPr>
            <p:cNvPr id="275" name="Greatest common divisor"/>
            <p:cNvSpPr/>
            <p:nvPr/>
          </p:nvSpPr>
          <p:spPr>
            <a:xfrm>
              <a:off x="1358503" y="0"/>
              <a:ext cx="7023497" cy="1003300"/>
            </a:xfrm>
            <a:custGeom>
              <a:avLst/>
              <a:gdLst/>
              <a:ahLst/>
              <a:cxnLst>
                <a:cxn ang="0">
                  <a:pos x="wd2" y="hd2"/>
                </a:cxn>
                <a:cxn ang="5400000">
                  <a:pos x="wd2" y="hd2"/>
                </a:cxn>
                <a:cxn ang="10800000">
                  <a:pos x="wd2" y="hd2"/>
                </a:cxn>
                <a:cxn ang="16200000">
                  <a:pos x="wd2" y="hd2"/>
                </a:cxn>
              </a:cxnLst>
              <a:rect l="0" t="0" r="r" b="b"/>
              <a:pathLst>
                <a:path w="21600" h="21600" extrusionOk="0">
                  <a:moveTo>
                    <a:pt x="1446" y="0"/>
                  </a:moveTo>
                  <a:cubicBezTo>
                    <a:pt x="1051" y="0"/>
                    <a:pt x="728" y="2060"/>
                    <a:pt x="676" y="4725"/>
                  </a:cubicBezTo>
                  <a:lnTo>
                    <a:pt x="0" y="7502"/>
                  </a:lnTo>
                  <a:lnTo>
                    <a:pt x="665" y="10236"/>
                  </a:lnTo>
                  <a:lnTo>
                    <a:pt x="665" y="16132"/>
                  </a:lnTo>
                  <a:cubicBezTo>
                    <a:pt x="665" y="19152"/>
                    <a:pt x="1015" y="21600"/>
                    <a:pt x="1446" y="21600"/>
                  </a:cubicBezTo>
                  <a:lnTo>
                    <a:pt x="20819" y="21600"/>
                  </a:lnTo>
                  <a:cubicBezTo>
                    <a:pt x="21250" y="21600"/>
                    <a:pt x="21600" y="19152"/>
                    <a:pt x="21600" y="16132"/>
                  </a:cubicBezTo>
                  <a:lnTo>
                    <a:pt x="21600" y="5468"/>
                  </a:lnTo>
                  <a:cubicBezTo>
                    <a:pt x="21600" y="2448"/>
                    <a:pt x="21250" y="0"/>
                    <a:pt x="20819" y="0"/>
                  </a:cubicBezTo>
                  <a:lnTo>
                    <a:pt x="1446" y="0"/>
                  </a:lnTo>
                  <a:close/>
                </a:path>
              </a:pathLst>
            </a:custGeom>
            <a:solidFill>
              <a:srgbClr val="DCE4EC"/>
            </a:solidFill>
            <a:ln w="25400" cap="flat">
              <a:solidFill>
                <a:srgbClr val="4B4B4B"/>
              </a:solidFill>
              <a:prstDash val="solid"/>
              <a:round/>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noAutofit/>
            </a:bodyPr>
            <a:lstStyle>
              <a:lvl1pPr algn="ctr">
                <a:defRPr>
                  <a:solidFill>
                    <a:srgbClr val="4B4B4B"/>
                  </a:solidFill>
                  <a:uFill>
                    <a:solidFill>
                      <a:srgbClr val="4B4B4B"/>
                    </a:solidFill>
                  </a:uFill>
                </a:defRPr>
              </a:lvl1pPr>
            </a:lstStyle>
            <a:p>
              <a:r>
                <a:t>Greatest common divisor</a:t>
              </a:r>
            </a:p>
          </p:txBody>
        </p:sp>
        <p:sp>
          <p:nvSpPr>
            <p:cNvPr id="276" name="Rounded Rectangle"/>
            <p:cNvSpPr/>
            <p:nvPr/>
          </p:nvSpPr>
          <p:spPr>
            <a:xfrm>
              <a:off x="0" y="228600"/>
              <a:ext cx="1181100" cy="558800"/>
            </a:xfrm>
            <a:prstGeom prst="roundRect">
              <a:avLst>
                <a:gd name="adj" fmla="val 34091"/>
              </a:avLst>
            </a:prstGeom>
            <a:noFill/>
            <a:ln w="25400" cap="flat">
              <a:solidFill>
                <a:srgbClr val="007ECF"/>
              </a:solidFill>
              <a:custDash>
                <a:ds d="200000" sp="200000"/>
              </a:custDash>
              <a:round/>
            </a:ln>
            <a:effectLst/>
          </p:spPr>
          <p:txBody>
            <a:bodyPr wrap="square" lIns="50800" tIns="50800" rIns="50800" bIns="50800" numCol="1" anchor="ctr">
              <a:noAutofit/>
            </a:bodyPr>
            <a:lstStyle/>
            <a:p>
              <a:pPr algn="ctr">
                <a:defRPr>
                  <a:solidFill>
                    <a:srgbClr val="4B4B4B"/>
                  </a:solidFill>
                  <a:uFill>
                    <a:solidFill>
                      <a:srgbClr val="4B4B4B"/>
                    </a:solidFill>
                  </a:uFill>
                </a:defRPr>
              </a:pPr>
              <a:endParaRPr/>
            </a:p>
          </p:txBody>
        </p:sp>
      </p:grpSp>
      <p:sp>
        <p:nvSpPr>
          <p:cNvPr id="278" name="Slide Number"/>
          <p:cNvSpPr txBox="1">
            <a:spLocks noGrp="1"/>
          </p:cNvSpPr>
          <p:nvPr>
            <p:ph type="sldNum" sz="quarter" idx="2"/>
          </p:nvPr>
        </p:nvSpPr>
        <p:spPr>
          <a:xfrm>
            <a:off x="11893351" y="13241806"/>
            <a:ext cx="11982447" cy="369332"/>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r>
              <a:rPr lang="en-US" sz="2400" dirty="0">
                <a:solidFill>
                  <a:schemeClr val="tx1"/>
                </a:solidFill>
                <a:latin typeface="Courier New" panose="02070309020205020404" pitchFamily="49" charset="0"/>
                <a:cs typeface="Courier New" panose="02070309020205020404" pitchFamily="49" charset="0"/>
              </a:rPr>
              <a:t>https://</a:t>
            </a:r>
            <a:r>
              <a:rPr lang="en-US" sz="2400" dirty="0" err="1">
                <a:solidFill>
                  <a:schemeClr val="tx1"/>
                </a:solidFill>
                <a:latin typeface="Courier New" panose="02070309020205020404" pitchFamily="49" charset="0"/>
                <a:cs typeface="Courier New" panose="02070309020205020404" pitchFamily="49" charset="0"/>
              </a:rPr>
              <a:t>en.wikipedia.org</a:t>
            </a:r>
            <a:r>
              <a:rPr lang="en-US" sz="2400" dirty="0">
                <a:solidFill>
                  <a:schemeClr val="tx1"/>
                </a:solidFill>
                <a:latin typeface="Courier New" panose="02070309020205020404" pitchFamily="49" charset="0"/>
                <a:cs typeface="Courier New" panose="02070309020205020404" pitchFamily="49" charset="0"/>
              </a:rPr>
              <a:t>/wiki/</a:t>
            </a:r>
            <a:r>
              <a:rPr lang="en-US" sz="2400" dirty="0" err="1">
                <a:solidFill>
                  <a:schemeClr val="tx1"/>
                </a:solidFill>
                <a:latin typeface="Courier New" panose="02070309020205020404" pitchFamily="49" charset="0"/>
                <a:cs typeface="Courier New" panose="02070309020205020404" pitchFamily="49" charset="0"/>
              </a:rPr>
              <a:t>Euclidean_algorithm#Implementations</a:t>
            </a:r>
            <a:endParaRPr sz="2400" dirty="0">
              <a:solidFill>
                <a:schemeClr val="tx1"/>
              </a:solidFill>
              <a:latin typeface="Courier New" panose="02070309020205020404" pitchFamily="49" charset="0"/>
              <a:cs typeface="Courier New" panose="02070309020205020404" pitchFamily="49" charset="0"/>
            </a:endParaRPr>
          </a:p>
        </p:txBody>
      </p:sp>
      <p:sp>
        <p:nvSpPr>
          <p:cNvPr id="279" name="(Demo)"/>
          <p:cNvSpPr txBox="1"/>
          <p:nvPr/>
        </p:nvSpPr>
        <p:spPr>
          <a:xfrm>
            <a:off x="7303943" y="12385006"/>
            <a:ext cx="1663622" cy="5842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r>
              <a:rPr dirty="0"/>
              <a:t>(Demo)</a:t>
            </a:r>
          </a:p>
        </p:txBody>
      </p:sp>
      <p:sp>
        <p:nvSpPr>
          <p:cNvPr id="68" name="from fractions import gcd…">
            <a:extLst>
              <a:ext uri="{FF2B5EF4-FFF2-40B4-BE49-F238E27FC236}">
                <a16:creationId xmlns:a16="http://schemas.microsoft.com/office/drawing/2014/main" id="{CDE791E3-E3ED-164C-83AB-A687AE8E4F64}"/>
              </a:ext>
            </a:extLst>
          </p:cNvPr>
          <p:cNvSpPr txBox="1"/>
          <p:nvPr/>
        </p:nvSpPr>
        <p:spPr>
          <a:xfrm>
            <a:off x="11483005" y="11090473"/>
            <a:ext cx="10887946" cy="194925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ctr">
            <a:spAutoFit/>
          </a:bodyPr>
          <a:lstStyle/>
          <a:p>
            <a:pPr marL="0" marR="0" defTabSz="457200">
              <a:lnSpc>
                <a:spcPts val="2400"/>
              </a:lnSpc>
              <a:defRPr>
                <a:solidFill>
                  <a:srgbClr val="0D84B5"/>
                </a:solidFill>
                <a:uFillTx/>
              </a:defRPr>
            </a:pPr>
            <a:r>
              <a:rPr sz="2400" dirty="0">
                <a:solidFill>
                  <a:srgbClr val="008800"/>
                </a:solidFill>
              </a:rPr>
              <a:t>def</a:t>
            </a:r>
            <a:r>
              <a:rPr sz="2400" dirty="0">
                <a:solidFill>
                  <a:srgbClr val="000000"/>
                </a:solidFill>
              </a:rPr>
              <a:t> </a:t>
            </a:r>
            <a:r>
              <a:rPr lang="en-US" sz="2400" dirty="0" err="1">
                <a:solidFill>
                  <a:srgbClr val="0E84B5"/>
                </a:solidFill>
              </a:rPr>
              <a:t>gcd</a:t>
            </a:r>
            <a:r>
              <a:rPr sz="2400" dirty="0">
                <a:solidFill>
                  <a:srgbClr val="000000"/>
                </a:solidFill>
              </a:rPr>
              <a:t>(</a:t>
            </a:r>
            <a:r>
              <a:rPr lang="en-US" sz="2400" dirty="0">
                <a:solidFill>
                  <a:srgbClr val="000000"/>
                </a:solidFill>
              </a:rPr>
              <a:t>a</a:t>
            </a:r>
            <a:r>
              <a:rPr sz="2400" dirty="0">
                <a:solidFill>
                  <a:srgbClr val="000000"/>
                </a:solidFill>
              </a:rPr>
              <a:t>, </a:t>
            </a:r>
            <a:r>
              <a:rPr lang="en-US" sz="2400" dirty="0">
                <a:solidFill>
                  <a:srgbClr val="000000"/>
                </a:solidFill>
              </a:rPr>
              <a:t>b</a:t>
            </a:r>
            <a:r>
              <a:rPr sz="2400" dirty="0">
                <a:solidFill>
                  <a:srgbClr val="000000"/>
                </a:solidFill>
              </a:rPr>
              <a:t>):</a:t>
            </a:r>
          </a:p>
          <a:p>
            <a:pPr marL="0" marR="0" defTabSz="457200">
              <a:lnSpc>
                <a:spcPts val="2400"/>
              </a:lnSpc>
              <a:defRPr>
                <a:solidFill>
                  <a:srgbClr val="DD4422"/>
                </a:solidFill>
                <a:uFillTx/>
              </a:defRPr>
            </a:pPr>
            <a:r>
              <a:rPr sz="2400" dirty="0">
                <a:solidFill>
                  <a:srgbClr val="000000"/>
                </a:solidFill>
              </a:rPr>
              <a:t>    </a:t>
            </a:r>
            <a:r>
              <a:rPr sz="2400" dirty="0"/>
              <a:t>"""</a:t>
            </a:r>
            <a:r>
              <a:rPr lang="en-US" sz="2400" dirty="0"/>
              <a:t>Return the greatest common divisor of A and B</a:t>
            </a:r>
            <a:r>
              <a:rPr sz="2400" dirty="0"/>
              <a:t>."""</a:t>
            </a:r>
            <a:endParaRPr sz="2400" dirty="0">
              <a:solidFill>
                <a:srgbClr val="000000"/>
              </a:solidFill>
            </a:endParaRPr>
          </a:p>
          <a:p>
            <a:pPr marL="0" marR="0" defTabSz="457200">
              <a:lnSpc>
                <a:spcPts val="2400"/>
              </a:lnSpc>
              <a:defRPr>
                <a:uFillTx/>
              </a:defRPr>
            </a:pPr>
            <a:r>
              <a:rPr sz="2400" dirty="0"/>
              <a:t>    </a:t>
            </a:r>
            <a:r>
              <a:rPr lang="en-US" sz="2400" dirty="0">
                <a:solidFill>
                  <a:srgbClr val="008800"/>
                </a:solidFill>
              </a:rPr>
              <a:t>if</a:t>
            </a:r>
            <a:r>
              <a:rPr lang="en-US" sz="2400" dirty="0"/>
              <a:t> b == 0:</a:t>
            </a:r>
            <a:endParaRPr sz="2400" dirty="0"/>
          </a:p>
          <a:p>
            <a:pPr marL="0" marR="0" defTabSz="457200">
              <a:lnSpc>
                <a:spcPts val="2400"/>
              </a:lnSpc>
              <a:defRPr>
                <a:solidFill>
                  <a:srgbClr val="008800"/>
                </a:solidFill>
                <a:uFillTx/>
              </a:defRPr>
            </a:pPr>
            <a:r>
              <a:rPr sz="2400" dirty="0">
                <a:solidFill>
                  <a:srgbClr val="000000"/>
                </a:solidFill>
              </a:rPr>
              <a:t>    </a:t>
            </a:r>
            <a:r>
              <a:rPr lang="en-US" sz="2400" dirty="0">
                <a:solidFill>
                  <a:srgbClr val="000000"/>
                </a:solidFill>
              </a:rPr>
              <a:t>    </a:t>
            </a:r>
            <a:r>
              <a:rPr sz="2400" dirty="0">
                <a:solidFill>
                  <a:srgbClr val="008800"/>
                </a:solidFill>
              </a:rPr>
              <a:t>return</a:t>
            </a:r>
            <a:r>
              <a:rPr sz="2400" dirty="0">
                <a:solidFill>
                  <a:srgbClr val="000000"/>
                </a:solidFill>
              </a:rPr>
              <a:t> </a:t>
            </a:r>
            <a:r>
              <a:rPr lang="en-US" sz="2400" dirty="0">
                <a:solidFill>
                  <a:srgbClr val="000000"/>
                </a:solidFill>
              </a:rPr>
              <a:t>a</a:t>
            </a:r>
            <a:endParaRPr lang="en-US" sz="2400" dirty="0"/>
          </a:p>
          <a:p>
            <a:pPr marL="0" marR="0" defTabSz="457200">
              <a:lnSpc>
                <a:spcPts val="2400"/>
              </a:lnSpc>
              <a:defRPr>
                <a:solidFill>
                  <a:srgbClr val="008800"/>
                </a:solidFill>
                <a:uFillTx/>
              </a:defRPr>
            </a:pPr>
            <a:r>
              <a:rPr lang="en-US" sz="2400" dirty="0">
                <a:solidFill>
                  <a:srgbClr val="000000"/>
                </a:solidFill>
              </a:rPr>
              <a:t>    </a:t>
            </a:r>
            <a:r>
              <a:rPr lang="en-US" sz="2400" dirty="0">
                <a:solidFill>
                  <a:srgbClr val="008800"/>
                </a:solidFill>
              </a:rPr>
              <a:t>else</a:t>
            </a:r>
            <a:r>
              <a:rPr lang="en-US" sz="2400" dirty="0">
                <a:solidFill>
                  <a:srgbClr val="000000"/>
                </a:solidFill>
              </a:rPr>
              <a:t>:</a:t>
            </a:r>
          </a:p>
          <a:p>
            <a:pPr marL="0" marR="0" defTabSz="457200">
              <a:lnSpc>
                <a:spcPts val="2400"/>
              </a:lnSpc>
              <a:defRPr>
                <a:solidFill>
                  <a:srgbClr val="008800"/>
                </a:solidFill>
                <a:uFillTx/>
              </a:defRPr>
            </a:pPr>
            <a:r>
              <a:rPr lang="en-US" sz="2400" dirty="0"/>
              <a:t>        return </a:t>
            </a:r>
            <a:r>
              <a:rPr lang="en-US" sz="2400" dirty="0" err="1">
                <a:solidFill>
                  <a:srgbClr val="0E84B5"/>
                </a:solidFill>
              </a:rPr>
              <a:t>gcd</a:t>
            </a:r>
            <a:r>
              <a:rPr lang="en-US" sz="2400" dirty="0">
                <a:solidFill>
                  <a:schemeClr val="tx1"/>
                </a:solidFill>
              </a:rPr>
              <a:t>(b, a </a:t>
            </a:r>
            <a:r>
              <a:rPr lang="en-US" sz="2400" b="1" dirty="0">
                <a:solidFill>
                  <a:schemeClr val="tx1"/>
                </a:solidFill>
              </a:rPr>
              <a:t>%</a:t>
            </a:r>
            <a:r>
              <a:rPr lang="en-US" sz="2400" dirty="0">
                <a:solidFill>
                  <a:schemeClr val="tx1"/>
                </a:solidFill>
              </a:rPr>
              <a:t> b)</a:t>
            </a:r>
          </a:p>
        </p:txBody>
      </p:sp>
    </p:spTree>
  </p:cSld>
  <p:clrMapOvr>
    <a:masterClrMapping/>
  </p:clrMapOvr>
  <p:transition/>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2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2" nodeType="clickEffect">
                                  <p:stCondLst>
                                    <p:cond delay="0"/>
                                  </p:stCondLst>
                                  <p:iterate>
                                    <p:tmAbs val="0"/>
                                  </p:iterate>
                                  <p:childTnLst>
                                    <p:set>
                                      <p:cBhvr>
                                        <p:cTn id="10" fill="hold"/>
                                        <p:tgtEl>
                                          <p:spTgt spid="23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3" nodeType="clickEffect">
                                  <p:stCondLst>
                                    <p:cond delay="0"/>
                                  </p:stCondLst>
                                  <p:iterate>
                                    <p:tmAbs val="0"/>
                                  </p:iterate>
                                  <p:childTnLst>
                                    <p:set>
                                      <p:cBhvr>
                                        <p:cTn id="14" fill="hold"/>
                                        <p:tgtEl>
                                          <p:spTgt spid="27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4" nodeType="clickEffect">
                                  <p:stCondLst>
                                    <p:cond delay="0"/>
                                  </p:stCondLst>
                                  <p:iterate>
                                    <p:tmAbs val="0"/>
                                  </p:iterate>
                                  <p:childTnLst>
                                    <p:set>
                                      <p:cBhvr>
                                        <p:cTn id="18" fill="hold"/>
                                        <p:tgtEl>
                                          <p:spTgt spid="23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5" nodeType="clickEffect">
                                  <p:stCondLst>
                                    <p:cond delay="0"/>
                                  </p:stCondLst>
                                  <p:iterate>
                                    <p:tmAbs val="0"/>
                                  </p:iterate>
                                  <p:childTnLst>
                                    <p:set>
                                      <p:cBhvr>
                                        <p:cTn id="22" fill="hold"/>
                                        <p:tgtEl>
                                          <p:spTgt spid="24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6" nodeType="clickEffect">
                                  <p:stCondLst>
                                    <p:cond delay="0"/>
                                  </p:stCondLst>
                                  <p:iterate>
                                    <p:tmAbs val="0"/>
                                  </p:iterate>
                                  <p:childTnLst>
                                    <p:set>
                                      <p:cBhvr>
                                        <p:cTn id="26" fill="hold"/>
                                        <p:tgtEl>
                                          <p:spTgt spid="25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7" nodeType="clickEffect">
                                  <p:stCondLst>
                                    <p:cond delay="0"/>
                                  </p:stCondLst>
                                  <p:iterate>
                                    <p:tmAbs val="0"/>
                                  </p:iterate>
                                  <p:childTnLst>
                                    <p:set>
                                      <p:cBhvr>
                                        <p:cTn id="30" fill="hold"/>
                                        <p:tgtEl>
                                          <p:spTgt spid="216">
                                            <p:bg/>
                                          </p:spTgt>
                                        </p:tgtEl>
                                        <p:attrNameLst>
                                          <p:attrName>style.visibility</p:attrName>
                                        </p:attrNameLst>
                                      </p:cBhvr>
                                      <p:to>
                                        <p:strVal val="visible"/>
                                      </p:to>
                                    </p:set>
                                  </p:childTnLst>
                                </p:cTn>
                              </p:par>
                              <p:par>
                                <p:cTn id="31" presetID="1" presetClass="entr" presetSubtype="0" fill="hold" grpId="7" nodeType="withEffect">
                                  <p:stCondLst>
                                    <p:cond delay="0"/>
                                  </p:stCondLst>
                                  <p:iterate>
                                    <p:tmAbs val="0"/>
                                  </p:iterate>
                                  <p:childTnLst>
                                    <p:set>
                                      <p:cBhvr>
                                        <p:cTn id="32" fill="hold"/>
                                        <p:tgtEl>
                                          <p:spTgt spid="216">
                                            <p:txEl>
                                              <p:pRg st="0" end="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6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7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7" nodeType="clickEffect">
                                  <p:stCondLst>
                                    <p:cond delay="0"/>
                                  </p:stCondLst>
                                  <p:iterate>
                                    <p:tmAbs val="0"/>
                                  </p:iterate>
                                  <p:childTnLst>
                                    <p:set>
                                      <p:cBhvr>
                                        <p:cTn id="42" fill="hold"/>
                                        <p:tgtEl>
                                          <p:spTgt spid="216">
                                            <p:txEl>
                                              <p:pRg st="2" end="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7" nodeType="clickEffect">
                                  <p:stCondLst>
                                    <p:cond delay="0"/>
                                  </p:stCondLst>
                                  <p:iterate>
                                    <p:tmAbs val="0"/>
                                  </p:iterate>
                                  <p:childTnLst>
                                    <p:set>
                                      <p:cBhvr>
                                        <p:cTn id="46" fill="hold"/>
                                        <p:tgtEl>
                                          <p:spTgt spid="216">
                                            <p:txEl>
                                              <p:pRg st="3" end="3"/>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7" nodeType="clickEffect">
                                  <p:stCondLst>
                                    <p:cond delay="0"/>
                                  </p:stCondLst>
                                  <p:iterate>
                                    <p:tmAbs val="0"/>
                                  </p:iterate>
                                  <p:childTnLst>
                                    <p:set>
                                      <p:cBhvr>
                                        <p:cTn id="50" fill="hold"/>
                                        <p:tgtEl>
                                          <p:spTgt spid="216">
                                            <p:txEl>
                                              <p:pRg st="4" end="4"/>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7" nodeType="clickEffect">
                                  <p:stCondLst>
                                    <p:cond delay="0"/>
                                  </p:stCondLst>
                                  <p:iterate>
                                    <p:tmAbs val="0"/>
                                  </p:iterate>
                                  <p:childTnLst>
                                    <p:set>
                                      <p:cBhvr>
                                        <p:cTn id="54" fill="hold"/>
                                        <p:tgtEl>
                                          <p:spTgt spid="216">
                                            <p:txEl>
                                              <p:pRg st="5" end="5"/>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8" nodeType="clickEffect">
                                  <p:stCondLst>
                                    <p:cond delay="0"/>
                                  </p:stCondLst>
                                  <p:iterate>
                                    <p:tmAbs val="0"/>
                                  </p:iterate>
                                  <p:childTnLst>
                                    <p:set>
                                      <p:cBhvr>
                                        <p:cTn id="58" fill="hold"/>
                                        <p:tgtEl>
                                          <p:spTgt spid="277"/>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9" nodeType="clickEffect">
                                  <p:stCondLst>
                                    <p:cond delay="0"/>
                                  </p:stCondLst>
                                  <p:iterate>
                                    <p:tmAbs val="0"/>
                                  </p:iterate>
                                  <p:childTnLst>
                                    <p:set>
                                      <p:cBhvr>
                                        <p:cTn id="62" fill="hold"/>
                                        <p:tgtEl>
                                          <p:spTgt spid="2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6" grpId="7" uiExpand="1" build="p" bldLvl="5" animBg="1" advAuto="0"/>
      <p:bldP spid="226" grpId="1" animBg="1" advAuto="0"/>
      <p:bldP spid="231" grpId="2" animBg="1" advAuto="0"/>
      <p:bldP spid="239" grpId="4" animBg="1" advAuto="0"/>
      <p:bldP spid="244" grpId="5" animBg="1" advAuto="0"/>
      <p:bldP spid="259" grpId="6" animBg="1" advAuto="0"/>
      <p:bldP spid="274" grpId="3" animBg="1" advAuto="0"/>
      <p:bldP spid="277" grpId="8" animBg="1" advAuto="0"/>
      <p:bldP spid="278" grpId="0" animBg="1"/>
      <p:bldP spid="279" grpId="9" animBg="1" advAuto="0"/>
      <p:bldP spid="6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 name="Abstraction Barriers"/>
          <p:cNvSpPr txBox="1">
            <a:spLocks noGrp="1"/>
          </p:cNvSpPr>
          <p:nvPr>
            <p:ph type="title"/>
          </p:nvPr>
        </p:nvSpPr>
        <p:spPr>
          <a:prstGeom prst="rect">
            <a:avLst/>
          </a:prstGeom>
        </p:spPr>
        <p:txBody>
          <a:bodyPr/>
          <a:lstStyle/>
          <a:p>
            <a:r>
              <a:t>Abstraction Barriers</a:t>
            </a: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 name="Line"/>
          <p:cNvSpPr/>
          <p:nvPr/>
        </p:nvSpPr>
        <p:spPr>
          <a:xfrm flipV="1">
            <a:off x="838200" y="1698541"/>
            <a:ext cx="18599964" cy="84"/>
          </a:xfrm>
          <a:prstGeom prst="line">
            <a:avLst/>
          </a:prstGeom>
          <a:ln w="12700">
            <a:solidFill>
              <a:srgbClr val="B8B8B8"/>
            </a:solidFill>
            <a:prstDash val="dash"/>
          </a:ln>
        </p:spPr>
        <p:txBody>
          <a:bodyPr lIns="0" tIns="0" rIns="0" bIns="0"/>
          <a:lstStyle/>
          <a:p>
            <a:pPr marL="0" marR="0" defTabSz="457200">
              <a:defRPr sz="1200">
                <a:uFillTx/>
                <a:latin typeface="Helvetica"/>
                <a:ea typeface="Helvetica"/>
                <a:cs typeface="Helvetica"/>
                <a:sym typeface="Helvetica"/>
              </a:defRPr>
            </a:pPr>
            <a:endParaRPr/>
          </a:p>
        </p:txBody>
      </p:sp>
      <p:sp>
        <p:nvSpPr>
          <p:cNvPr id="284" name="Line"/>
          <p:cNvSpPr/>
          <p:nvPr/>
        </p:nvSpPr>
        <p:spPr>
          <a:xfrm>
            <a:off x="838200" y="13039725"/>
            <a:ext cx="22734714" cy="3288"/>
          </a:xfrm>
          <a:prstGeom prst="line">
            <a:avLst/>
          </a:prstGeom>
          <a:ln w="12700">
            <a:solidFill>
              <a:srgbClr val="B8B8B8"/>
            </a:solidFill>
            <a:prstDash val="dash"/>
          </a:ln>
        </p:spPr>
        <p:txBody>
          <a:bodyPr lIns="0" tIns="0" rIns="0" bIns="0"/>
          <a:lstStyle/>
          <a:p>
            <a:pPr marL="0" marR="0" defTabSz="457200">
              <a:defRPr sz="1200">
                <a:uFillTx/>
                <a:latin typeface="Helvetica"/>
                <a:ea typeface="Helvetica"/>
                <a:cs typeface="Helvetica"/>
                <a:sym typeface="Helvetica"/>
              </a:defRPr>
            </a:pPr>
            <a:endParaRPr/>
          </a:p>
        </p:txBody>
      </p:sp>
      <p:sp>
        <p:nvSpPr>
          <p:cNvPr id="285" name="Abstraction Barriers"/>
          <p:cNvSpPr txBox="1">
            <a:spLocks noGrp="1"/>
          </p:cNvSpPr>
          <p:nvPr>
            <p:ph type="title"/>
          </p:nvPr>
        </p:nvSpPr>
        <p:spPr>
          <a:prstGeom prst="rect">
            <a:avLst/>
          </a:prstGeom>
        </p:spPr>
        <p:txBody>
          <a:bodyPr/>
          <a:lstStyle/>
          <a:p>
            <a:r>
              <a:t>Abstraction Barriers</a:t>
            </a:r>
          </a:p>
        </p:txBody>
      </p:sp>
      <p:sp>
        <p:nvSpPr>
          <p:cNvPr id="286"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13</a:t>
            </a:fld>
            <a:endParaRPr/>
          </a:p>
        </p:txBody>
      </p:sp>
      <p:graphicFrame>
        <p:nvGraphicFramePr>
          <p:cNvPr id="287" name="Table"/>
          <p:cNvGraphicFramePr/>
          <p:nvPr/>
        </p:nvGraphicFramePr>
        <p:xfrm>
          <a:off x="1208359" y="2832604"/>
          <a:ext cx="21994394" cy="8630593"/>
        </p:xfrm>
        <a:graphic>
          <a:graphicData uri="http://schemas.openxmlformats.org/drawingml/2006/table">
            <a:tbl>
              <a:tblPr firstRow="1">
                <a:tableStyleId>{4C3C2611-4C71-4FC5-86AE-919BDF0F9419}</a:tableStyleId>
              </a:tblPr>
              <a:tblGrid>
                <a:gridCol w="7296031">
                  <a:extLst>
                    <a:ext uri="{9D8B030D-6E8A-4147-A177-3AD203B41FA5}">
                      <a16:colId xmlns:a16="http://schemas.microsoft.com/office/drawing/2014/main" val="20000"/>
                    </a:ext>
                  </a:extLst>
                </a:gridCol>
                <a:gridCol w="6116062">
                  <a:extLst>
                    <a:ext uri="{9D8B030D-6E8A-4147-A177-3AD203B41FA5}">
                      <a16:colId xmlns:a16="http://schemas.microsoft.com/office/drawing/2014/main" val="20001"/>
                    </a:ext>
                  </a:extLst>
                </a:gridCol>
                <a:gridCol w="8582301">
                  <a:extLst>
                    <a:ext uri="{9D8B030D-6E8A-4147-A177-3AD203B41FA5}">
                      <a16:colId xmlns:a16="http://schemas.microsoft.com/office/drawing/2014/main" val="20002"/>
                    </a:ext>
                  </a:extLst>
                </a:gridCol>
              </a:tblGrid>
              <a:tr h="1241214">
                <a:tc>
                  <a:txBody>
                    <a:bodyPr/>
                    <a:lstStyle/>
                    <a:p>
                      <a:pPr>
                        <a:defRPr sz="1800" b="0">
                          <a:solidFill>
                            <a:srgbClr val="000000"/>
                          </a:solidFill>
                          <a:uFillTx/>
                        </a:defRPr>
                      </a:pPr>
                      <a:r>
                        <a:rPr sz="3000" b="1">
                          <a:solidFill>
                            <a:srgbClr val="FFFFFF"/>
                          </a:solidFill>
                          <a:latin typeface="Menlo"/>
                          <a:ea typeface="Menlo"/>
                          <a:cs typeface="Menlo"/>
                          <a:sym typeface="Menlo"/>
                        </a:rPr>
                        <a:t>Parts of the program that...</a:t>
                      </a:r>
                    </a:p>
                  </a:txBody>
                  <a:tcPr marL="50800" marR="50800" marT="50800" marB="50800" anchor="ctr" horzOverflow="overflow"/>
                </a:tc>
                <a:tc>
                  <a:txBody>
                    <a:bodyPr/>
                    <a:lstStyle/>
                    <a:p>
                      <a:pPr>
                        <a:defRPr sz="1800" b="0">
                          <a:solidFill>
                            <a:srgbClr val="000000"/>
                          </a:solidFill>
                          <a:uFillTx/>
                        </a:defRPr>
                      </a:pPr>
                      <a:r>
                        <a:rPr sz="3000" b="1">
                          <a:solidFill>
                            <a:srgbClr val="FFFFFF"/>
                          </a:solidFill>
                          <a:latin typeface="Menlo"/>
                          <a:ea typeface="Menlo"/>
                          <a:cs typeface="Menlo"/>
                          <a:sym typeface="Menlo"/>
                        </a:rPr>
                        <a:t>Treat rationals as...</a:t>
                      </a:r>
                    </a:p>
                  </a:txBody>
                  <a:tcPr marL="50800" marR="50800" marT="50800" marB="50800" anchor="ctr" horzOverflow="overflow"/>
                </a:tc>
                <a:tc>
                  <a:txBody>
                    <a:bodyPr/>
                    <a:lstStyle/>
                    <a:p>
                      <a:pPr>
                        <a:defRPr sz="1800" b="0">
                          <a:solidFill>
                            <a:srgbClr val="000000"/>
                          </a:solidFill>
                          <a:uFillTx/>
                        </a:defRPr>
                      </a:pPr>
                      <a:r>
                        <a:rPr sz="3000" b="1">
                          <a:solidFill>
                            <a:srgbClr val="FFFFFF"/>
                          </a:solidFill>
                          <a:latin typeface="Menlo"/>
                          <a:ea typeface="Menlo"/>
                          <a:cs typeface="Menlo"/>
                          <a:sym typeface="Menlo"/>
                        </a:rPr>
                        <a:t>Using...</a:t>
                      </a:r>
                    </a:p>
                  </a:txBody>
                  <a:tcPr marL="50800" marR="50800" marT="50800" marB="50800" anchor="ctr" horzOverflow="overflow"/>
                </a:tc>
                <a:extLst>
                  <a:ext uri="{0D108BD9-81ED-4DB2-BD59-A6C34878D82A}">
                    <a16:rowId xmlns:a16="http://schemas.microsoft.com/office/drawing/2014/main" val="10000"/>
                  </a:ext>
                </a:extLst>
              </a:tr>
              <a:tr h="2458813">
                <a:tc>
                  <a:txBody>
                    <a:bodyPr/>
                    <a:lstStyle/>
                    <a:p>
                      <a:pPr>
                        <a:defRPr sz="1800">
                          <a:uFillTx/>
                        </a:defRPr>
                      </a:pPr>
                      <a:r>
                        <a:rPr sz="3000">
                          <a:latin typeface="Menlo"/>
                          <a:ea typeface="Menlo"/>
                          <a:cs typeface="Menlo"/>
                          <a:sym typeface="Menlo"/>
                        </a:rPr>
                        <a:t>Use rational numbers  to perform computation</a:t>
                      </a:r>
                    </a:p>
                  </a:txBody>
                  <a:tcPr marL="50800" marR="50800" marT="50800" marB="50800" anchor="ctr" horzOverflow="overflow"/>
                </a:tc>
                <a:tc>
                  <a:txBody>
                    <a:bodyPr/>
                    <a:lstStyle/>
                    <a:p>
                      <a:pPr>
                        <a:defRPr sz="1800">
                          <a:uFillTx/>
                        </a:defRPr>
                      </a:pPr>
                      <a:r>
                        <a:rPr sz="3000">
                          <a:latin typeface="Menlo"/>
                          <a:ea typeface="Menlo"/>
                          <a:cs typeface="Menlo"/>
                          <a:sym typeface="Menlo"/>
                        </a:rPr>
                        <a:t>whole data values</a:t>
                      </a:r>
                    </a:p>
                  </a:txBody>
                  <a:tcPr marL="50800" marR="50800" marT="50800" marB="50800" anchor="ctr" horzOverflow="overflow"/>
                </a:tc>
                <a:tc>
                  <a:txBody>
                    <a:bodyPr/>
                    <a:lstStyle/>
                    <a:p>
                      <a:pPr>
                        <a:defRPr sz="3000">
                          <a:uFillTx/>
                          <a:latin typeface="Menlo"/>
                          <a:ea typeface="Menlo"/>
                          <a:cs typeface="Menlo"/>
                          <a:sym typeface="Menlo"/>
                        </a:defRPr>
                      </a:pPr>
                      <a:r>
                        <a:rPr>
                          <a:solidFill>
                            <a:schemeClr val="accent2">
                              <a:hueOff val="-554920"/>
                              <a:satOff val="-21482"/>
                              <a:lumOff val="-6228"/>
                            </a:schemeClr>
                          </a:solidFill>
                        </a:rPr>
                        <a:t>add_rational</a:t>
                      </a:r>
                      <a:r>
                        <a:t>, </a:t>
                      </a:r>
                      <a:r>
                        <a:rPr>
                          <a:solidFill>
                            <a:schemeClr val="accent2">
                              <a:hueOff val="-554920"/>
                              <a:satOff val="-21482"/>
                              <a:lumOff val="-6228"/>
                            </a:schemeClr>
                          </a:solidFill>
                        </a:rPr>
                        <a:t>mul_rational</a:t>
                      </a:r>
                    </a:p>
                    <a:p>
                      <a:pPr>
                        <a:defRPr sz="3000">
                          <a:uFillTx/>
                          <a:latin typeface="Menlo"/>
                          <a:ea typeface="Menlo"/>
                          <a:cs typeface="Menlo"/>
                          <a:sym typeface="Menlo"/>
                        </a:defRPr>
                      </a:pPr>
                      <a:r>
                        <a:rPr>
                          <a:solidFill>
                            <a:schemeClr val="accent2">
                              <a:hueOff val="-554920"/>
                              <a:satOff val="-21482"/>
                              <a:lumOff val="-6228"/>
                            </a:schemeClr>
                          </a:solidFill>
                        </a:rPr>
                        <a:t>rationals_are_equal</a:t>
                      </a:r>
                      <a:r>
                        <a:t>, </a:t>
                      </a:r>
                      <a:r>
                        <a:rPr>
                          <a:solidFill>
                            <a:schemeClr val="accent2">
                              <a:hueOff val="-554920"/>
                              <a:satOff val="-21482"/>
                              <a:lumOff val="-6228"/>
                            </a:schemeClr>
                          </a:solidFill>
                        </a:rPr>
                        <a:t>print_rational</a:t>
                      </a:r>
                    </a:p>
                  </a:txBody>
                  <a:tcPr marL="50800" marR="50800" marT="50800" marB="50800" anchor="ctr" horzOverflow="overflow"/>
                </a:tc>
                <a:extLst>
                  <a:ext uri="{0D108BD9-81ED-4DB2-BD59-A6C34878D82A}">
                    <a16:rowId xmlns:a16="http://schemas.microsoft.com/office/drawing/2014/main" val="10001"/>
                  </a:ext>
                </a:extLst>
              </a:tr>
              <a:tr h="2481627">
                <a:tc>
                  <a:txBody>
                    <a:bodyPr/>
                    <a:lstStyle/>
                    <a:p>
                      <a:pPr>
                        <a:defRPr sz="1800">
                          <a:uFillTx/>
                        </a:defRPr>
                      </a:pPr>
                      <a:r>
                        <a:rPr sz="3000">
                          <a:latin typeface="Menlo"/>
                          <a:ea typeface="Menlo"/>
                          <a:cs typeface="Menlo"/>
                          <a:sym typeface="Menlo"/>
                        </a:rPr>
                        <a:t>Create rationals or implement rational operations	</a:t>
                      </a:r>
                    </a:p>
                  </a:txBody>
                  <a:tcPr marL="50800" marR="50800" marT="50800" marB="50800" anchor="ctr" horzOverflow="overflow"/>
                </a:tc>
                <a:tc>
                  <a:txBody>
                    <a:bodyPr/>
                    <a:lstStyle/>
                    <a:p>
                      <a:pPr>
                        <a:defRPr sz="1800">
                          <a:uFillTx/>
                        </a:defRPr>
                      </a:pPr>
                      <a:r>
                        <a:rPr sz="3000">
                          <a:latin typeface="Menlo"/>
                          <a:ea typeface="Menlo"/>
                          <a:cs typeface="Menlo"/>
                          <a:sym typeface="Menlo"/>
                        </a:rPr>
                        <a:t>numerators and denominators</a:t>
                      </a:r>
                    </a:p>
                  </a:txBody>
                  <a:tcPr marL="50800" marR="50800" marT="50800" marB="50800" anchor="ctr" horzOverflow="overflow"/>
                </a:tc>
                <a:tc>
                  <a:txBody>
                    <a:bodyPr/>
                    <a:lstStyle/>
                    <a:p>
                      <a:pPr>
                        <a:defRPr sz="3000">
                          <a:uFillTx/>
                          <a:latin typeface="Menlo"/>
                          <a:ea typeface="Menlo"/>
                          <a:cs typeface="Menlo"/>
                          <a:sym typeface="Menlo"/>
                        </a:defRPr>
                      </a:pPr>
                      <a:r>
                        <a:rPr>
                          <a:solidFill>
                            <a:schemeClr val="accent2">
                              <a:hueOff val="-554920"/>
                              <a:satOff val="-21482"/>
                              <a:lumOff val="-6228"/>
                            </a:schemeClr>
                          </a:solidFill>
                        </a:rPr>
                        <a:t>rational</a:t>
                      </a:r>
                      <a:r>
                        <a:t>, </a:t>
                      </a:r>
                      <a:r>
                        <a:rPr>
                          <a:solidFill>
                            <a:schemeClr val="accent2">
                              <a:hueOff val="-554920"/>
                              <a:satOff val="-21482"/>
                              <a:lumOff val="-6228"/>
                            </a:schemeClr>
                          </a:solidFill>
                        </a:rPr>
                        <a:t>numer</a:t>
                      </a:r>
                      <a:r>
                        <a:t>, </a:t>
                      </a:r>
                      <a:r>
                        <a:rPr>
                          <a:solidFill>
                            <a:schemeClr val="accent2">
                              <a:hueOff val="-554920"/>
                              <a:satOff val="-21482"/>
                              <a:lumOff val="-6228"/>
                            </a:schemeClr>
                          </a:solidFill>
                        </a:rPr>
                        <a:t>denom</a:t>
                      </a:r>
                    </a:p>
                  </a:txBody>
                  <a:tcPr marL="50800" marR="50800" marT="50800" marB="50800" anchor="ctr" horzOverflow="overflow"/>
                </a:tc>
                <a:extLst>
                  <a:ext uri="{0D108BD9-81ED-4DB2-BD59-A6C34878D82A}">
                    <a16:rowId xmlns:a16="http://schemas.microsoft.com/office/drawing/2014/main" val="10002"/>
                  </a:ext>
                </a:extLst>
              </a:tr>
              <a:tr h="2448939">
                <a:tc>
                  <a:txBody>
                    <a:bodyPr/>
                    <a:lstStyle/>
                    <a:p>
                      <a:pPr>
                        <a:defRPr sz="1800">
                          <a:uFillTx/>
                        </a:defRPr>
                      </a:pPr>
                      <a:r>
                        <a:rPr sz="3000">
                          <a:latin typeface="Menlo"/>
                          <a:ea typeface="Menlo"/>
                          <a:cs typeface="Menlo"/>
                          <a:sym typeface="Menlo"/>
                        </a:rPr>
                        <a:t>Implement selectors and constructor for rationals	</a:t>
                      </a:r>
                    </a:p>
                  </a:txBody>
                  <a:tcPr marL="50800" marR="50800" marT="50800" marB="50800" anchor="ctr" horzOverflow="overflow"/>
                </a:tc>
                <a:tc>
                  <a:txBody>
                    <a:bodyPr/>
                    <a:lstStyle/>
                    <a:p>
                      <a:pPr>
                        <a:defRPr sz="1800">
                          <a:uFillTx/>
                        </a:defRPr>
                      </a:pPr>
                      <a:r>
                        <a:rPr sz="3000">
                          <a:latin typeface="Menlo"/>
                          <a:ea typeface="Menlo"/>
                          <a:cs typeface="Menlo"/>
                          <a:sym typeface="Menlo"/>
                        </a:rPr>
                        <a:t>two-element lists</a:t>
                      </a:r>
                    </a:p>
                  </a:txBody>
                  <a:tcPr marL="50800" marR="50800" marT="50800" marB="50800" anchor="ctr" horzOverflow="overflow"/>
                </a:tc>
                <a:tc>
                  <a:txBody>
                    <a:bodyPr/>
                    <a:lstStyle/>
                    <a:p>
                      <a:pPr>
                        <a:defRPr sz="1800">
                          <a:uFillTx/>
                        </a:defRPr>
                      </a:pPr>
                      <a:r>
                        <a:rPr sz="3000">
                          <a:latin typeface="Menlo"/>
                          <a:ea typeface="Menlo"/>
                          <a:cs typeface="Menlo"/>
                          <a:sym typeface="Menlo"/>
                        </a:rPr>
                        <a:t>list literals and element selection</a:t>
                      </a:r>
                    </a:p>
                  </a:txBody>
                  <a:tcPr marL="50800" marR="50800" marT="50800" marB="50800" anchor="ctr" horzOverflow="overflow"/>
                </a:tc>
                <a:extLst>
                  <a:ext uri="{0D108BD9-81ED-4DB2-BD59-A6C34878D82A}">
                    <a16:rowId xmlns:a16="http://schemas.microsoft.com/office/drawing/2014/main" val="10003"/>
                  </a:ext>
                </a:extLst>
              </a:tr>
            </a:tbl>
          </a:graphicData>
        </a:graphic>
      </p:graphicFrame>
      <p:sp>
        <p:nvSpPr>
          <p:cNvPr id="288" name="Line"/>
          <p:cNvSpPr/>
          <p:nvPr/>
        </p:nvSpPr>
        <p:spPr>
          <a:xfrm>
            <a:off x="920794" y="6477000"/>
            <a:ext cx="22734716" cy="0"/>
          </a:xfrm>
          <a:prstGeom prst="line">
            <a:avLst/>
          </a:prstGeom>
          <a:ln w="101600">
            <a:solidFill>
              <a:srgbClr val="000000"/>
            </a:solidFill>
          </a:ln>
        </p:spPr>
        <p:txBody>
          <a:bodyPr lIns="0" tIns="0" rIns="0" bIns="0"/>
          <a:lstStyle/>
          <a:p>
            <a:pPr algn="ctr">
              <a:defRPr>
                <a:solidFill>
                  <a:srgbClr val="4B4B4B"/>
                </a:solidFill>
                <a:uFill>
                  <a:solidFill>
                    <a:srgbClr val="4B4B4B"/>
                  </a:solidFill>
                </a:uFill>
              </a:defRPr>
            </a:pPr>
            <a:endParaRPr/>
          </a:p>
        </p:txBody>
      </p:sp>
      <p:sp>
        <p:nvSpPr>
          <p:cNvPr id="289" name="Line"/>
          <p:cNvSpPr/>
          <p:nvPr/>
        </p:nvSpPr>
        <p:spPr>
          <a:xfrm>
            <a:off x="920794" y="9017000"/>
            <a:ext cx="22734716" cy="0"/>
          </a:xfrm>
          <a:prstGeom prst="line">
            <a:avLst/>
          </a:prstGeom>
          <a:ln w="101600">
            <a:solidFill>
              <a:srgbClr val="000000"/>
            </a:solidFill>
          </a:ln>
        </p:spPr>
        <p:txBody>
          <a:bodyPr lIns="0" tIns="0" rIns="0" bIns="0"/>
          <a:lstStyle/>
          <a:p>
            <a:pPr algn="ctr">
              <a:defRPr>
                <a:solidFill>
                  <a:srgbClr val="4B4B4B"/>
                </a:solidFill>
                <a:uFill>
                  <a:solidFill>
                    <a:srgbClr val="4B4B4B"/>
                  </a:solidFill>
                </a:uFill>
              </a:defRPr>
            </a:pPr>
            <a:endParaRPr/>
          </a:p>
        </p:txBody>
      </p:sp>
      <p:sp>
        <p:nvSpPr>
          <p:cNvPr id="290" name="Line"/>
          <p:cNvSpPr/>
          <p:nvPr/>
        </p:nvSpPr>
        <p:spPr>
          <a:xfrm>
            <a:off x="920794" y="11430000"/>
            <a:ext cx="22734716" cy="0"/>
          </a:xfrm>
          <a:prstGeom prst="line">
            <a:avLst/>
          </a:prstGeom>
          <a:ln w="101600">
            <a:solidFill>
              <a:srgbClr val="000000"/>
            </a:solidFill>
          </a:ln>
        </p:spPr>
        <p:txBody>
          <a:bodyPr lIns="0" tIns="0" rIns="0" bIns="0"/>
          <a:lstStyle/>
          <a:p>
            <a:pPr algn="ctr">
              <a:defRPr>
                <a:solidFill>
                  <a:srgbClr val="4B4B4B"/>
                </a:solidFill>
                <a:uFill>
                  <a:solidFill>
                    <a:srgbClr val="4B4B4B"/>
                  </a:solidFill>
                </a:uFill>
              </a:defRPr>
            </a:pPr>
            <a:endParaRPr/>
          </a:p>
        </p:txBody>
      </p:sp>
      <p:sp>
        <p:nvSpPr>
          <p:cNvPr id="291" name="Implementation of lists"/>
          <p:cNvSpPr txBox="1"/>
          <p:nvPr/>
        </p:nvSpPr>
        <p:spPr>
          <a:xfrm>
            <a:off x="9280465" y="11964987"/>
            <a:ext cx="5823070" cy="5842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i="1"/>
            </a:lvl1pPr>
          </a:lstStyle>
          <a:p>
            <a:r>
              <a:t>Implementation of lists</a:t>
            </a:r>
          </a:p>
        </p:txBody>
      </p:sp>
    </p:spTree>
  </p:cSld>
  <p:clrMapOvr>
    <a:masterClrMapping/>
  </p:clrMapOvr>
  <p:transition/>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28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2" nodeType="clickEffect">
                                  <p:stCondLst>
                                    <p:cond delay="0"/>
                                  </p:stCondLst>
                                  <p:iterate>
                                    <p:tmAbs val="0"/>
                                  </p:iterate>
                                  <p:childTnLst>
                                    <p:set>
                                      <p:cBhvr>
                                        <p:cTn id="10" fill="hold"/>
                                        <p:tgtEl>
                                          <p:spTgt spid="28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3" nodeType="clickEffect">
                                  <p:stCondLst>
                                    <p:cond delay="0"/>
                                  </p:stCondLst>
                                  <p:iterate>
                                    <p:tmAbs val="0"/>
                                  </p:iterate>
                                  <p:childTnLst>
                                    <p:set>
                                      <p:cBhvr>
                                        <p:cTn id="14" fill="hold"/>
                                        <p:tgtEl>
                                          <p:spTgt spid="28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4" nodeType="clickEffect">
                                  <p:stCondLst>
                                    <p:cond delay="0"/>
                                  </p:stCondLst>
                                  <p:iterate>
                                    <p:tmAbs val="0"/>
                                  </p:iterate>
                                  <p:childTnLst>
                                    <p:set>
                                      <p:cBhvr>
                                        <p:cTn id="18" fill="hold"/>
                                        <p:tgtEl>
                                          <p:spTgt spid="29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5" nodeType="clickEffect">
                                  <p:stCondLst>
                                    <p:cond delay="0"/>
                                  </p:stCondLst>
                                  <p:iterate>
                                    <p:tmAbs val="0"/>
                                  </p:iterate>
                                  <p:childTnLst>
                                    <p:set>
                                      <p:cBhvr>
                                        <p:cTn id="22" fill="hold"/>
                                        <p:tgtEl>
                                          <p:spTgt spid="2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7" grpId="1" animBg="1" advAuto="0"/>
      <p:bldP spid="288" grpId="2" animBg="1" advAuto="0"/>
      <p:bldP spid="289" grpId="3" animBg="1" advAuto="0"/>
      <p:bldP spid="290" grpId="5" animBg="1" advAuto="0"/>
      <p:bldP spid="291" grpId="4" animBg="1" advAuto="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 name="Line"/>
          <p:cNvSpPr/>
          <p:nvPr/>
        </p:nvSpPr>
        <p:spPr>
          <a:xfrm flipV="1">
            <a:off x="838200" y="1698541"/>
            <a:ext cx="18599964" cy="84"/>
          </a:xfrm>
          <a:prstGeom prst="line">
            <a:avLst/>
          </a:prstGeom>
          <a:ln w="12700">
            <a:solidFill>
              <a:srgbClr val="B8B8B8"/>
            </a:solidFill>
            <a:prstDash val="dash"/>
          </a:ln>
        </p:spPr>
        <p:txBody>
          <a:bodyPr lIns="0" tIns="0" rIns="0" bIns="0"/>
          <a:lstStyle/>
          <a:p>
            <a:pPr marL="0" marR="0" defTabSz="457200">
              <a:defRPr sz="1200">
                <a:uFillTx/>
                <a:latin typeface="Helvetica"/>
                <a:ea typeface="Helvetica"/>
                <a:cs typeface="Helvetica"/>
                <a:sym typeface="Helvetica"/>
              </a:defRPr>
            </a:pPr>
            <a:endParaRPr/>
          </a:p>
        </p:txBody>
      </p:sp>
      <p:sp>
        <p:nvSpPr>
          <p:cNvPr id="294" name="Line"/>
          <p:cNvSpPr/>
          <p:nvPr/>
        </p:nvSpPr>
        <p:spPr>
          <a:xfrm>
            <a:off x="838200" y="13039725"/>
            <a:ext cx="22734714" cy="3288"/>
          </a:xfrm>
          <a:prstGeom prst="line">
            <a:avLst/>
          </a:prstGeom>
          <a:ln w="12700">
            <a:solidFill>
              <a:srgbClr val="B8B8B8"/>
            </a:solidFill>
            <a:prstDash val="dash"/>
          </a:ln>
        </p:spPr>
        <p:txBody>
          <a:bodyPr lIns="0" tIns="0" rIns="0" bIns="0"/>
          <a:lstStyle/>
          <a:p>
            <a:pPr marL="0" marR="0" defTabSz="457200">
              <a:defRPr sz="1200">
                <a:uFillTx/>
                <a:latin typeface="Helvetica"/>
                <a:ea typeface="Helvetica"/>
                <a:cs typeface="Helvetica"/>
                <a:sym typeface="Helvetica"/>
              </a:defRPr>
            </a:pPr>
            <a:endParaRPr/>
          </a:p>
        </p:txBody>
      </p:sp>
      <p:grpSp>
        <p:nvGrpSpPr>
          <p:cNvPr id="297" name="Group"/>
          <p:cNvGrpSpPr/>
          <p:nvPr/>
        </p:nvGrpSpPr>
        <p:grpSpPr>
          <a:xfrm>
            <a:off x="8765631" y="2453016"/>
            <a:ext cx="4343401" cy="3389908"/>
            <a:chOff x="0" y="0"/>
            <a:chExt cx="4343400" cy="3389907"/>
          </a:xfrm>
        </p:grpSpPr>
        <p:sp>
          <p:nvSpPr>
            <p:cNvPr id="295" name="Rounded Rectangle"/>
            <p:cNvSpPr/>
            <p:nvPr/>
          </p:nvSpPr>
          <p:spPr>
            <a:xfrm>
              <a:off x="962568" y="1992907"/>
              <a:ext cx="2679701" cy="1397001"/>
            </a:xfrm>
            <a:prstGeom prst="roundRect">
              <a:avLst>
                <a:gd name="adj" fmla="val 13636"/>
              </a:avLst>
            </a:prstGeom>
            <a:noFill/>
            <a:ln w="25400" cap="flat">
              <a:solidFill>
                <a:srgbClr val="007ECF"/>
              </a:solidFill>
              <a:custDash>
                <a:ds d="200000" sp="200000"/>
              </a:custDash>
              <a:round/>
            </a:ln>
            <a:effectLst/>
          </p:spPr>
          <p:txBody>
            <a:bodyPr wrap="square" lIns="50800" tIns="50800" rIns="50800" bIns="50800" numCol="1" anchor="ctr">
              <a:noAutofit/>
            </a:bodyPr>
            <a:lstStyle/>
            <a:p>
              <a:pPr algn="ctr">
                <a:defRPr>
                  <a:solidFill>
                    <a:srgbClr val="4B4B4B"/>
                  </a:solidFill>
                  <a:uFill>
                    <a:solidFill>
                      <a:srgbClr val="4B4B4B"/>
                    </a:solidFill>
                  </a:uFill>
                </a:defRPr>
              </a:pPr>
              <a:endParaRPr/>
            </a:p>
          </p:txBody>
        </p:sp>
        <p:sp>
          <p:nvSpPr>
            <p:cNvPr id="296" name="Does not use constructors"/>
            <p:cNvSpPr/>
            <p:nvPr/>
          </p:nvSpPr>
          <p:spPr>
            <a:xfrm>
              <a:off x="0" y="0"/>
              <a:ext cx="4343400" cy="1917700"/>
            </a:xfrm>
            <a:custGeom>
              <a:avLst/>
              <a:gdLst/>
              <a:ahLst/>
              <a:cxnLst>
                <a:cxn ang="0">
                  <a:pos x="wd2" y="hd2"/>
                </a:cxn>
                <a:cxn ang="5400000">
                  <a:pos x="wd2" y="hd2"/>
                </a:cxn>
                <a:cxn ang="10800000">
                  <a:pos x="wd2" y="hd2"/>
                </a:cxn>
                <a:cxn ang="16200000">
                  <a:pos x="wd2" y="hd2"/>
                </a:cxn>
              </a:cxnLst>
              <a:rect l="0" t="0" r="r" b="b"/>
              <a:pathLst>
                <a:path w="21600" h="21600" extrusionOk="0">
                  <a:moveTo>
                    <a:pt x="1263" y="0"/>
                  </a:moveTo>
                  <a:cubicBezTo>
                    <a:pt x="566" y="0"/>
                    <a:pt x="0" y="1281"/>
                    <a:pt x="0" y="2861"/>
                  </a:cubicBezTo>
                  <a:lnTo>
                    <a:pt x="0" y="15878"/>
                  </a:lnTo>
                  <a:cubicBezTo>
                    <a:pt x="0" y="17458"/>
                    <a:pt x="566" y="18739"/>
                    <a:pt x="1263" y="18739"/>
                  </a:cubicBezTo>
                  <a:lnTo>
                    <a:pt x="10735" y="18739"/>
                  </a:lnTo>
                  <a:lnTo>
                    <a:pt x="11366" y="21600"/>
                  </a:lnTo>
                  <a:lnTo>
                    <a:pt x="11998" y="18739"/>
                  </a:lnTo>
                  <a:lnTo>
                    <a:pt x="20337" y="18739"/>
                  </a:lnTo>
                  <a:cubicBezTo>
                    <a:pt x="21034" y="18739"/>
                    <a:pt x="21600" y="17458"/>
                    <a:pt x="21600" y="15878"/>
                  </a:cubicBezTo>
                  <a:lnTo>
                    <a:pt x="21600" y="2861"/>
                  </a:lnTo>
                  <a:cubicBezTo>
                    <a:pt x="21600" y="1281"/>
                    <a:pt x="21034" y="0"/>
                    <a:pt x="20337" y="0"/>
                  </a:cubicBezTo>
                  <a:lnTo>
                    <a:pt x="1263" y="0"/>
                  </a:lnTo>
                  <a:close/>
                </a:path>
              </a:pathLst>
            </a:custGeom>
            <a:solidFill>
              <a:srgbClr val="DCE4EC"/>
            </a:solidFill>
            <a:ln w="25400" cap="flat">
              <a:solidFill>
                <a:srgbClr val="4B4B4B"/>
              </a:solidFill>
              <a:prstDash val="solid"/>
              <a:round/>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noAutofit/>
            </a:bodyPr>
            <a:lstStyle>
              <a:lvl1pPr algn="ctr">
                <a:defRPr>
                  <a:solidFill>
                    <a:srgbClr val="4B4B4B"/>
                  </a:solidFill>
                  <a:uFill>
                    <a:solidFill>
                      <a:srgbClr val="4B4B4B"/>
                    </a:solidFill>
                  </a:uFill>
                </a:defRPr>
              </a:lvl1pPr>
            </a:lstStyle>
            <a:p>
              <a:r>
                <a:t>Does not use constructors</a:t>
              </a:r>
            </a:p>
          </p:txBody>
        </p:sp>
      </p:grpSp>
      <p:grpSp>
        <p:nvGrpSpPr>
          <p:cNvPr id="300" name="Group"/>
          <p:cNvGrpSpPr/>
          <p:nvPr/>
        </p:nvGrpSpPr>
        <p:grpSpPr>
          <a:xfrm>
            <a:off x="13360400" y="2464724"/>
            <a:ext cx="2679700" cy="3378200"/>
            <a:chOff x="0" y="0"/>
            <a:chExt cx="2679700" cy="3378200"/>
          </a:xfrm>
        </p:grpSpPr>
        <p:sp>
          <p:nvSpPr>
            <p:cNvPr id="298" name="Rounded Rectangle"/>
            <p:cNvSpPr/>
            <p:nvPr/>
          </p:nvSpPr>
          <p:spPr>
            <a:xfrm>
              <a:off x="0" y="1981200"/>
              <a:ext cx="2679700" cy="1397000"/>
            </a:xfrm>
            <a:prstGeom prst="roundRect">
              <a:avLst>
                <a:gd name="adj" fmla="val 13636"/>
              </a:avLst>
            </a:prstGeom>
            <a:noFill/>
            <a:ln w="25400" cap="flat">
              <a:solidFill>
                <a:srgbClr val="007ECF"/>
              </a:solidFill>
              <a:custDash>
                <a:ds d="200000" sp="200000"/>
              </a:custDash>
              <a:round/>
            </a:ln>
            <a:effectLst/>
          </p:spPr>
          <p:txBody>
            <a:bodyPr wrap="square" lIns="50800" tIns="50800" rIns="50800" bIns="50800" numCol="1" anchor="ctr">
              <a:noAutofit/>
            </a:bodyPr>
            <a:lstStyle/>
            <a:p>
              <a:pPr algn="ctr">
                <a:defRPr>
                  <a:solidFill>
                    <a:srgbClr val="4B4B4B"/>
                  </a:solidFill>
                  <a:uFill>
                    <a:solidFill>
                      <a:srgbClr val="4B4B4B"/>
                    </a:solidFill>
                  </a:uFill>
                </a:defRPr>
              </a:pPr>
              <a:endParaRPr/>
            </a:p>
          </p:txBody>
        </p:sp>
        <p:sp>
          <p:nvSpPr>
            <p:cNvPr id="299" name="Twice!"/>
            <p:cNvSpPr/>
            <p:nvPr/>
          </p:nvSpPr>
          <p:spPr>
            <a:xfrm>
              <a:off x="355600" y="0"/>
              <a:ext cx="2057400" cy="1928019"/>
            </a:xfrm>
            <a:custGeom>
              <a:avLst/>
              <a:gdLst/>
              <a:ahLst/>
              <a:cxnLst>
                <a:cxn ang="0">
                  <a:pos x="wd2" y="hd2"/>
                </a:cxn>
                <a:cxn ang="5400000">
                  <a:pos x="wd2" y="hd2"/>
                </a:cxn>
                <a:cxn ang="10800000">
                  <a:pos x="wd2" y="hd2"/>
                </a:cxn>
                <a:cxn ang="16200000">
                  <a:pos x="wd2" y="hd2"/>
                </a:cxn>
              </a:cxnLst>
              <a:rect l="0" t="0" r="r" b="b"/>
              <a:pathLst>
                <a:path w="21600" h="21600" extrusionOk="0">
                  <a:moveTo>
                    <a:pt x="2667" y="0"/>
                  </a:moveTo>
                  <a:cubicBezTo>
                    <a:pt x="1194" y="0"/>
                    <a:pt x="0" y="1274"/>
                    <a:pt x="0" y="2846"/>
                  </a:cubicBezTo>
                  <a:lnTo>
                    <a:pt x="0" y="15793"/>
                  </a:lnTo>
                  <a:cubicBezTo>
                    <a:pt x="0" y="17365"/>
                    <a:pt x="1194" y="18639"/>
                    <a:pt x="2667" y="18639"/>
                  </a:cubicBezTo>
                  <a:lnTo>
                    <a:pt x="9688" y="18639"/>
                  </a:lnTo>
                  <a:lnTo>
                    <a:pt x="11021" y="21600"/>
                  </a:lnTo>
                  <a:lnTo>
                    <a:pt x="12354" y="18639"/>
                  </a:lnTo>
                  <a:lnTo>
                    <a:pt x="18933" y="18639"/>
                  </a:lnTo>
                  <a:cubicBezTo>
                    <a:pt x="20406" y="18639"/>
                    <a:pt x="21600" y="17365"/>
                    <a:pt x="21600" y="15793"/>
                  </a:cubicBezTo>
                  <a:lnTo>
                    <a:pt x="21600" y="2846"/>
                  </a:lnTo>
                  <a:cubicBezTo>
                    <a:pt x="21600" y="1274"/>
                    <a:pt x="20406" y="0"/>
                    <a:pt x="18933" y="0"/>
                  </a:cubicBezTo>
                  <a:lnTo>
                    <a:pt x="2667" y="0"/>
                  </a:lnTo>
                  <a:close/>
                </a:path>
              </a:pathLst>
            </a:custGeom>
            <a:solidFill>
              <a:srgbClr val="DCE4EC"/>
            </a:solidFill>
            <a:ln w="25400" cap="flat">
              <a:solidFill>
                <a:srgbClr val="4B4B4B"/>
              </a:solidFill>
              <a:prstDash val="solid"/>
              <a:round/>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noAutofit/>
            </a:bodyPr>
            <a:lstStyle>
              <a:lvl1pPr algn="ctr">
                <a:defRPr>
                  <a:solidFill>
                    <a:srgbClr val="4B4B4B"/>
                  </a:solidFill>
                  <a:uFill>
                    <a:solidFill>
                      <a:srgbClr val="4B4B4B"/>
                    </a:solidFill>
                  </a:uFill>
                </a:defRPr>
              </a:lvl1pPr>
            </a:lstStyle>
            <a:p>
              <a:r>
                <a:t>Twice!</a:t>
              </a:r>
            </a:p>
          </p:txBody>
        </p:sp>
      </p:grpSp>
      <p:grpSp>
        <p:nvGrpSpPr>
          <p:cNvPr id="303" name="Group"/>
          <p:cNvGrpSpPr/>
          <p:nvPr/>
        </p:nvGrpSpPr>
        <p:grpSpPr>
          <a:xfrm>
            <a:off x="9106840" y="8672040"/>
            <a:ext cx="4393260" cy="2692599"/>
            <a:chOff x="0" y="0"/>
            <a:chExt cx="4393259" cy="2692598"/>
          </a:xfrm>
        </p:grpSpPr>
        <p:sp>
          <p:nvSpPr>
            <p:cNvPr id="301" name="Rounded Rectangle"/>
            <p:cNvSpPr/>
            <p:nvPr/>
          </p:nvSpPr>
          <p:spPr>
            <a:xfrm>
              <a:off x="0" y="0"/>
              <a:ext cx="1892300" cy="1219200"/>
            </a:xfrm>
            <a:prstGeom prst="roundRect">
              <a:avLst>
                <a:gd name="adj" fmla="val 15625"/>
              </a:avLst>
            </a:prstGeom>
            <a:noFill/>
            <a:ln w="25400" cap="flat">
              <a:solidFill>
                <a:srgbClr val="007ECF"/>
              </a:solidFill>
              <a:custDash>
                <a:ds d="200000" sp="200000"/>
              </a:custDash>
              <a:round/>
            </a:ln>
            <a:effectLst/>
          </p:spPr>
          <p:txBody>
            <a:bodyPr wrap="square" lIns="50800" tIns="50800" rIns="50800" bIns="50800" numCol="1" anchor="ctr">
              <a:noAutofit/>
            </a:bodyPr>
            <a:lstStyle/>
            <a:p>
              <a:pPr algn="ctr">
                <a:defRPr>
                  <a:solidFill>
                    <a:srgbClr val="4B4B4B"/>
                  </a:solidFill>
                  <a:uFill>
                    <a:solidFill>
                      <a:srgbClr val="4B4B4B"/>
                    </a:solidFill>
                  </a:uFill>
                </a:defRPr>
              </a:pPr>
              <a:endParaRPr/>
            </a:p>
          </p:txBody>
        </p:sp>
        <p:sp>
          <p:nvSpPr>
            <p:cNvPr id="302" name="No selectors!"/>
            <p:cNvSpPr/>
            <p:nvPr/>
          </p:nvSpPr>
          <p:spPr>
            <a:xfrm>
              <a:off x="49859" y="1320998"/>
              <a:ext cx="4343401" cy="1371601"/>
            </a:xfrm>
            <a:custGeom>
              <a:avLst/>
              <a:gdLst/>
              <a:ahLst/>
              <a:cxnLst>
                <a:cxn ang="0">
                  <a:pos x="wd2" y="hd2"/>
                </a:cxn>
                <a:cxn ang="5400000">
                  <a:pos x="wd2" y="hd2"/>
                </a:cxn>
                <a:cxn ang="10800000">
                  <a:pos x="wd2" y="hd2"/>
                </a:cxn>
                <a:cxn ang="16200000">
                  <a:pos x="wd2" y="hd2"/>
                </a:cxn>
              </a:cxnLst>
              <a:rect l="0" t="0" r="r" b="b"/>
              <a:pathLst>
                <a:path w="21600" h="21600" extrusionOk="0">
                  <a:moveTo>
                    <a:pt x="2779" y="0"/>
                  </a:moveTo>
                  <a:lnTo>
                    <a:pt x="2149" y="2400"/>
                  </a:lnTo>
                  <a:lnTo>
                    <a:pt x="1263" y="2400"/>
                  </a:lnTo>
                  <a:cubicBezTo>
                    <a:pt x="566" y="2400"/>
                    <a:pt x="0" y="4191"/>
                    <a:pt x="0" y="6400"/>
                  </a:cubicBezTo>
                  <a:lnTo>
                    <a:pt x="0" y="17600"/>
                  </a:lnTo>
                  <a:cubicBezTo>
                    <a:pt x="0" y="19809"/>
                    <a:pt x="566" y="21600"/>
                    <a:pt x="1263" y="21600"/>
                  </a:cubicBezTo>
                  <a:lnTo>
                    <a:pt x="20337" y="21600"/>
                  </a:lnTo>
                  <a:cubicBezTo>
                    <a:pt x="21034" y="21600"/>
                    <a:pt x="21600" y="19809"/>
                    <a:pt x="21600" y="17600"/>
                  </a:cubicBezTo>
                  <a:lnTo>
                    <a:pt x="21600" y="6400"/>
                  </a:lnTo>
                  <a:cubicBezTo>
                    <a:pt x="21600" y="4191"/>
                    <a:pt x="21034" y="2400"/>
                    <a:pt x="20337" y="2400"/>
                  </a:cubicBezTo>
                  <a:lnTo>
                    <a:pt x="3409" y="2400"/>
                  </a:lnTo>
                  <a:lnTo>
                    <a:pt x="2779" y="0"/>
                  </a:lnTo>
                  <a:close/>
                </a:path>
              </a:pathLst>
            </a:custGeom>
            <a:solidFill>
              <a:srgbClr val="DCE4EC"/>
            </a:solidFill>
            <a:ln w="25400" cap="flat">
              <a:solidFill>
                <a:srgbClr val="4B4B4B"/>
              </a:solidFill>
              <a:prstDash val="solid"/>
              <a:round/>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noAutofit/>
            </a:bodyPr>
            <a:lstStyle>
              <a:lvl1pPr algn="ctr">
                <a:defRPr>
                  <a:solidFill>
                    <a:srgbClr val="4B4B4B"/>
                  </a:solidFill>
                  <a:uFill>
                    <a:solidFill>
                      <a:srgbClr val="4B4B4B"/>
                    </a:solidFill>
                  </a:uFill>
                </a:defRPr>
              </a:lvl1pPr>
            </a:lstStyle>
            <a:p>
              <a:r>
                <a:t>No selectors!</a:t>
              </a:r>
            </a:p>
          </p:txBody>
        </p:sp>
      </p:grpSp>
      <p:grpSp>
        <p:nvGrpSpPr>
          <p:cNvPr id="306" name="Group"/>
          <p:cNvGrpSpPr/>
          <p:nvPr/>
        </p:nvGrpSpPr>
        <p:grpSpPr>
          <a:xfrm>
            <a:off x="8243354" y="8432213"/>
            <a:ext cx="13029094" cy="4495801"/>
            <a:chOff x="0" y="0"/>
            <a:chExt cx="13029093" cy="4495800"/>
          </a:xfrm>
        </p:grpSpPr>
        <p:sp>
          <p:nvSpPr>
            <p:cNvPr id="304" name="And no constructor!"/>
            <p:cNvSpPr/>
            <p:nvPr/>
          </p:nvSpPr>
          <p:spPr>
            <a:xfrm>
              <a:off x="2273300" y="3124200"/>
              <a:ext cx="5626100" cy="1371600"/>
            </a:xfrm>
            <a:custGeom>
              <a:avLst/>
              <a:gdLst/>
              <a:ahLst/>
              <a:cxnLst>
                <a:cxn ang="0">
                  <a:pos x="wd2" y="hd2"/>
                </a:cxn>
                <a:cxn ang="5400000">
                  <a:pos x="wd2" y="hd2"/>
                </a:cxn>
                <a:cxn ang="10800000">
                  <a:pos x="wd2" y="hd2"/>
                </a:cxn>
                <a:cxn ang="16200000">
                  <a:pos x="wd2" y="hd2"/>
                </a:cxn>
              </a:cxnLst>
              <a:rect l="0" t="0" r="r" b="b"/>
              <a:pathLst>
                <a:path w="21600" h="21600" extrusionOk="0">
                  <a:moveTo>
                    <a:pt x="2145" y="0"/>
                  </a:moveTo>
                  <a:lnTo>
                    <a:pt x="1659" y="2400"/>
                  </a:lnTo>
                  <a:lnTo>
                    <a:pt x="975" y="2400"/>
                  </a:lnTo>
                  <a:cubicBezTo>
                    <a:pt x="437" y="2400"/>
                    <a:pt x="0" y="4191"/>
                    <a:pt x="0" y="6400"/>
                  </a:cubicBezTo>
                  <a:lnTo>
                    <a:pt x="0" y="17600"/>
                  </a:lnTo>
                  <a:cubicBezTo>
                    <a:pt x="0" y="19809"/>
                    <a:pt x="437" y="21600"/>
                    <a:pt x="975" y="21600"/>
                  </a:cubicBezTo>
                  <a:lnTo>
                    <a:pt x="20625" y="21600"/>
                  </a:lnTo>
                  <a:cubicBezTo>
                    <a:pt x="21163" y="21600"/>
                    <a:pt x="21600" y="19809"/>
                    <a:pt x="21600" y="17600"/>
                  </a:cubicBezTo>
                  <a:lnTo>
                    <a:pt x="21600" y="6400"/>
                  </a:lnTo>
                  <a:cubicBezTo>
                    <a:pt x="21600" y="4191"/>
                    <a:pt x="21163" y="2400"/>
                    <a:pt x="20625" y="2400"/>
                  </a:cubicBezTo>
                  <a:lnTo>
                    <a:pt x="2631" y="2400"/>
                  </a:lnTo>
                  <a:lnTo>
                    <a:pt x="2145" y="0"/>
                  </a:lnTo>
                  <a:close/>
                </a:path>
              </a:pathLst>
            </a:custGeom>
            <a:solidFill>
              <a:srgbClr val="DCE4EC"/>
            </a:solidFill>
            <a:ln w="25400" cap="flat">
              <a:solidFill>
                <a:srgbClr val="4B4B4B"/>
              </a:solidFill>
              <a:prstDash val="solid"/>
              <a:round/>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noAutofit/>
            </a:bodyPr>
            <a:lstStyle>
              <a:lvl1pPr algn="ctr">
                <a:defRPr>
                  <a:solidFill>
                    <a:srgbClr val="4B4B4B"/>
                  </a:solidFill>
                  <a:uFill>
                    <a:solidFill>
                      <a:srgbClr val="4B4B4B"/>
                    </a:solidFill>
                  </a:uFill>
                </a:defRPr>
              </a:lvl1pPr>
            </a:lstStyle>
            <a:p>
              <a:r>
                <a:t>And no constructor!</a:t>
              </a:r>
            </a:p>
          </p:txBody>
        </p:sp>
        <p:sp>
          <p:nvSpPr>
            <p:cNvPr id="305" name="Rounded Rectangle"/>
            <p:cNvSpPr/>
            <p:nvPr/>
          </p:nvSpPr>
          <p:spPr>
            <a:xfrm>
              <a:off x="0" y="0"/>
              <a:ext cx="13029094" cy="2997200"/>
            </a:xfrm>
            <a:prstGeom prst="roundRect">
              <a:avLst>
                <a:gd name="adj" fmla="val 6356"/>
              </a:avLst>
            </a:prstGeom>
            <a:noFill/>
            <a:ln w="25400" cap="flat">
              <a:solidFill>
                <a:srgbClr val="007ECF"/>
              </a:solidFill>
              <a:custDash>
                <a:ds d="200000" sp="200000"/>
              </a:custDash>
              <a:round/>
            </a:ln>
            <a:effectLst/>
          </p:spPr>
          <p:txBody>
            <a:bodyPr wrap="square" lIns="50800" tIns="50800" rIns="50800" bIns="50800" numCol="1" anchor="ctr">
              <a:noAutofit/>
            </a:bodyPr>
            <a:lstStyle/>
            <a:p>
              <a:pPr algn="ctr">
                <a:defRPr>
                  <a:solidFill>
                    <a:srgbClr val="4B4B4B"/>
                  </a:solidFill>
                  <a:uFill>
                    <a:solidFill>
                      <a:srgbClr val="4B4B4B"/>
                    </a:solidFill>
                  </a:uFill>
                </a:defRPr>
              </a:pPr>
              <a:endParaRPr/>
            </a:p>
          </p:txBody>
        </p:sp>
      </p:grpSp>
      <p:sp>
        <p:nvSpPr>
          <p:cNvPr id="307" name="Violating Abstraction Barriers"/>
          <p:cNvSpPr txBox="1">
            <a:spLocks noGrp="1"/>
          </p:cNvSpPr>
          <p:nvPr>
            <p:ph type="title"/>
          </p:nvPr>
        </p:nvSpPr>
        <p:spPr>
          <a:xfrm>
            <a:off x="833966" y="-1588"/>
            <a:ext cx="20438483" cy="1676401"/>
          </a:xfrm>
          <a:prstGeom prst="rect">
            <a:avLst/>
          </a:prstGeom>
        </p:spPr>
        <p:txBody>
          <a:bodyPr/>
          <a:lstStyle/>
          <a:p>
            <a:r>
              <a:rPr dirty="0"/>
              <a:t>Violating Abstraction Barriers</a:t>
            </a:r>
            <a:r>
              <a:rPr lang="en-US" dirty="0"/>
              <a:t>. AKA “Data Abstraction Violations”, or DAVs</a:t>
            </a:r>
            <a:endParaRPr dirty="0"/>
          </a:p>
        </p:txBody>
      </p:sp>
      <p:sp>
        <p:nvSpPr>
          <p:cNvPr id="308" name="add_rational( [1, 2], [1, 4] )…"/>
          <p:cNvSpPr txBox="1">
            <a:spLocks noGrp="1"/>
          </p:cNvSpPr>
          <p:nvPr>
            <p:ph type="body" idx="1"/>
          </p:nvPr>
        </p:nvSpPr>
        <p:spPr>
          <a:xfrm>
            <a:off x="3200400" y="4374323"/>
            <a:ext cx="22720300" cy="6802629"/>
          </a:xfrm>
          <a:prstGeom prst="rect">
            <a:avLst/>
          </a:prstGeom>
        </p:spPr>
        <p:txBody>
          <a:bodyPr/>
          <a:lstStyle/>
          <a:p>
            <a:pPr marL="0" marR="0" defTabSz="457200">
              <a:lnSpc>
                <a:spcPct val="150000"/>
              </a:lnSpc>
              <a:spcBef>
                <a:spcPts val="0"/>
              </a:spcBef>
              <a:defRPr sz="6000">
                <a:uFillTx/>
              </a:defRPr>
            </a:pPr>
            <a:r>
              <a:rPr dirty="0" err="1"/>
              <a:t>add_rational</a:t>
            </a:r>
            <a:r>
              <a:rPr dirty="0"/>
              <a:t>( [</a:t>
            </a:r>
            <a:r>
              <a:rPr dirty="0">
                <a:solidFill>
                  <a:srgbClr val="032ADD"/>
                </a:solidFill>
              </a:rPr>
              <a:t>1</a:t>
            </a:r>
            <a:r>
              <a:rPr dirty="0"/>
              <a:t>, </a:t>
            </a:r>
            <a:r>
              <a:rPr dirty="0">
                <a:solidFill>
                  <a:srgbClr val="032ADD"/>
                </a:solidFill>
              </a:rPr>
              <a:t>2</a:t>
            </a:r>
            <a:r>
              <a:rPr dirty="0"/>
              <a:t>], [</a:t>
            </a:r>
            <a:r>
              <a:rPr dirty="0">
                <a:solidFill>
                  <a:srgbClr val="032ADD"/>
                </a:solidFill>
              </a:rPr>
              <a:t>1</a:t>
            </a:r>
            <a:r>
              <a:rPr dirty="0"/>
              <a:t>, </a:t>
            </a:r>
            <a:r>
              <a:rPr dirty="0">
                <a:solidFill>
                  <a:srgbClr val="032ADD"/>
                </a:solidFill>
              </a:rPr>
              <a:t>4</a:t>
            </a:r>
            <a:r>
              <a:rPr dirty="0"/>
              <a:t>] )</a:t>
            </a:r>
          </a:p>
          <a:p>
            <a:pPr marL="0" marR="0" defTabSz="457200">
              <a:lnSpc>
                <a:spcPct val="150000"/>
              </a:lnSpc>
              <a:spcBef>
                <a:spcPts val="0"/>
              </a:spcBef>
              <a:defRPr sz="6000">
                <a:uFillTx/>
              </a:defRPr>
            </a:pPr>
            <a:endParaRPr dirty="0"/>
          </a:p>
          <a:p>
            <a:pPr marL="0" marR="0" defTabSz="457200">
              <a:lnSpc>
                <a:spcPct val="150000"/>
              </a:lnSpc>
              <a:spcBef>
                <a:spcPts val="0"/>
              </a:spcBef>
              <a:defRPr sz="6000">
                <a:solidFill>
                  <a:srgbClr val="0066BB"/>
                </a:solidFill>
                <a:uFillTx/>
              </a:defRPr>
            </a:pPr>
            <a:r>
              <a:rPr dirty="0">
                <a:solidFill>
                  <a:srgbClr val="008800"/>
                </a:solidFill>
              </a:rPr>
              <a:t>def</a:t>
            </a:r>
            <a:r>
              <a:rPr dirty="0">
                <a:solidFill>
                  <a:srgbClr val="000000"/>
                </a:solidFill>
              </a:rPr>
              <a:t> </a:t>
            </a:r>
            <a:r>
              <a:rPr dirty="0" err="1"/>
              <a:t>divide_rational</a:t>
            </a:r>
            <a:r>
              <a:rPr dirty="0">
                <a:solidFill>
                  <a:srgbClr val="000000"/>
                </a:solidFill>
              </a:rPr>
              <a:t>(x, y):</a:t>
            </a:r>
          </a:p>
          <a:p>
            <a:pPr marL="0" marR="0" defTabSz="457200">
              <a:lnSpc>
                <a:spcPct val="150000"/>
              </a:lnSpc>
              <a:spcBef>
                <a:spcPts val="0"/>
              </a:spcBef>
              <a:defRPr sz="6000">
                <a:solidFill>
                  <a:srgbClr val="008800"/>
                </a:solidFill>
                <a:uFillTx/>
              </a:defRPr>
            </a:pPr>
            <a:r>
              <a:rPr dirty="0">
                <a:solidFill>
                  <a:srgbClr val="000000"/>
                </a:solidFill>
              </a:rPr>
              <a:t>    </a:t>
            </a:r>
            <a:r>
              <a:rPr dirty="0"/>
              <a:t>return</a:t>
            </a:r>
            <a:r>
              <a:rPr dirty="0">
                <a:solidFill>
                  <a:srgbClr val="000000"/>
                </a:solidFill>
              </a:rPr>
              <a:t> [ x[</a:t>
            </a:r>
            <a:r>
              <a:rPr dirty="0">
                <a:solidFill>
                  <a:srgbClr val="032ADD"/>
                </a:solidFill>
              </a:rPr>
              <a:t>0</a:t>
            </a:r>
            <a:r>
              <a:rPr dirty="0">
                <a:solidFill>
                  <a:srgbClr val="000000"/>
                </a:solidFill>
              </a:rPr>
              <a:t>] </a:t>
            </a:r>
            <a:r>
              <a:rPr dirty="0">
                <a:solidFill>
                  <a:srgbClr val="323333"/>
                </a:solidFill>
              </a:rPr>
              <a:t>*</a:t>
            </a:r>
            <a:r>
              <a:rPr dirty="0">
                <a:solidFill>
                  <a:srgbClr val="000000"/>
                </a:solidFill>
              </a:rPr>
              <a:t> y[</a:t>
            </a:r>
            <a:r>
              <a:rPr dirty="0">
                <a:solidFill>
                  <a:srgbClr val="032ADD"/>
                </a:solidFill>
              </a:rPr>
              <a:t>1</a:t>
            </a:r>
            <a:r>
              <a:rPr dirty="0">
                <a:solidFill>
                  <a:srgbClr val="000000"/>
                </a:solidFill>
              </a:rPr>
              <a:t>], x[</a:t>
            </a:r>
            <a:r>
              <a:rPr dirty="0">
                <a:solidFill>
                  <a:srgbClr val="032ADD"/>
                </a:solidFill>
              </a:rPr>
              <a:t>1</a:t>
            </a:r>
            <a:r>
              <a:rPr dirty="0">
                <a:solidFill>
                  <a:srgbClr val="000000"/>
                </a:solidFill>
              </a:rPr>
              <a:t>] </a:t>
            </a:r>
            <a:r>
              <a:rPr dirty="0">
                <a:solidFill>
                  <a:srgbClr val="323333"/>
                </a:solidFill>
              </a:rPr>
              <a:t>*</a:t>
            </a:r>
            <a:r>
              <a:rPr dirty="0">
                <a:solidFill>
                  <a:srgbClr val="000000"/>
                </a:solidFill>
              </a:rPr>
              <a:t> y[</a:t>
            </a:r>
            <a:r>
              <a:rPr dirty="0">
                <a:solidFill>
                  <a:srgbClr val="032ADD"/>
                </a:solidFill>
              </a:rPr>
              <a:t>0</a:t>
            </a:r>
            <a:r>
              <a:rPr dirty="0">
                <a:solidFill>
                  <a:srgbClr val="000000"/>
                </a:solidFill>
              </a:rPr>
              <a:t>] ]</a:t>
            </a:r>
          </a:p>
        </p:txBody>
      </p:sp>
      <p:sp>
        <p:nvSpPr>
          <p:cNvPr id="309"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14</a:t>
            </a:fld>
            <a:endParaRPr/>
          </a:p>
        </p:txBody>
      </p:sp>
    </p:spTree>
  </p:cSld>
  <p:clrMapOvr>
    <a:masterClrMapping/>
  </p:clrMapOvr>
  <p:transition/>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29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2" nodeType="clickEffect">
                                  <p:stCondLst>
                                    <p:cond delay="0"/>
                                  </p:stCondLst>
                                  <p:iterate>
                                    <p:tmAbs val="0"/>
                                  </p:iterate>
                                  <p:childTnLst>
                                    <p:set>
                                      <p:cBhvr>
                                        <p:cTn id="10" fill="hold"/>
                                        <p:tgtEl>
                                          <p:spTgt spid="30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3" nodeType="clickEffect">
                                  <p:stCondLst>
                                    <p:cond delay="0"/>
                                  </p:stCondLst>
                                  <p:iterate>
                                    <p:tmAbs val="0"/>
                                  </p:iterate>
                                  <p:childTnLst>
                                    <p:set>
                                      <p:cBhvr>
                                        <p:cTn id="14" fill="hold"/>
                                        <p:tgtEl>
                                          <p:spTgt spid="30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4" nodeType="clickEffect">
                                  <p:stCondLst>
                                    <p:cond delay="0"/>
                                  </p:stCondLst>
                                  <p:iterate>
                                    <p:tmAbs val="0"/>
                                  </p:iterate>
                                  <p:childTnLst>
                                    <p:set>
                                      <p:cBhvr>
                                        <p:cTn id="18" fill="hold"/>
                                        <p:tgtEl>
                                          <p:spTgt spid="30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2" presetClass="exit" presetSubtype="4" fill="hold" grpId="5" nodeType="clickEffect">
                                  <p:stCondLst>
                                    <p:cond delay="0"/>
                                  </p:stCondLst>
                                  <p:iterate>
                                    <p:tmAbs val="0"/>
                                  </p:iterate>
                                  <p:childTnLst>
                                    <p:animEffect transition="out" filter="wipe(down)">
                                      <p:cBhvr>
                                        <p:cTn id="22" dur="9000" fill="hold"/>
                                        <p:tgtEl>
                                          <p:spTgt spid="308"/>
                                        </p:tgtEl>
                                      </p:cBhvr>
                                    </p:animEffect>
                                    <p:set>
                                      <p:cBhvr>
                                        <p:cTn id="23" fill="hold">
                                          <p:stCondLst>
                                            <p:cond delay="8999"/>
                                          </p:stCondLst>
                                        </p:cTn>
                                        <p:tgtEl>
                                          <p:spTgt spid="308"/>
                                        </p:tgtEl>
                                        <p:attrNameLst>
                                          <p:attrName>style.visibility</p:attrName>
                                        </p:attrNameLst>
                                      </p:cBhvr>
                                      <p:to>
                                        <p:strVal val="hidden"/>
                                      </p:to>
                                    </p:set>
                                  </p:childTnLst>
                                </p:cTn>
                              </p:par>
                            </p:childTnLst>
                          </p:cTn>
                        </p:par>
                        <p:par>
                          <p:cTn id="24" fill="hold">
                            <p:stCondLst>
                              <p:cond delay="9000"/>
                            </p:stCondLst>
                            <p:childTnLst>
                              <p:par>
                                <p:cTn id="25" presetID="22" presetClass="exit" presetSubtype="4" fill="hold" grpId="6" nodeType="afterEffect">
                                  <p:stCondLst>
                                    <p:cond delay="6000"/>
                                  </p:stCondLst>
                                  <p:iterate>
                                    <p:tmAbs val="0"/>
                                  </p:iterate>
                                  <p:childTnLst>
                                    <p:animEffect transition="out" filter="wipe(down)">
                                      <p:cBhvr>
                                        <p:cTn id="26" dur="3000" fill="hold"/>
                                        <p:tgtEl>
                                          <p:spTgt spid="297"/>
                                        </p:tgtEl>
                                      </p:cBhvr>
                                    </p:animEffect>
                                    <p:set>
                                      <p:cBhvr>
                                        <p:cTn id="27" fill="hold">
                                          <p:stCondLst>
                                            <p:cond delay="2999"/>
                                          </p:stCondLst>
                                        </p:cTn>
                                        <p:tgtEl>
                                          <p:spTgt spid="297"/>
                                        </p:tgtEl>
                                        <p:attrNameLst>
                                          <p:attrName>style.visibility</p:attrName>
                                        </p:attrNameLst>
                                      </p:cBhvr>
                                      <p:to>
                                        <p:strVal val="hidden"/>
                                      </p:to>
                                    </p:set>
                                  </p:childTnLst>
                                </p:cTn>
                              </p:par>
                            </p:childTnLst>
                          </p:cTn>
                        </p:par>
                        <p:par>
                          <p:cTn id="28" fill="hold">
                            <p:stCondLst>
                              <p:cond delay="18000"/>
                            </p:stCondLst>
                            <p:childTnLst>
                              <p:par>
                                <p:cTn id="29" presetID="22" presetClass="exit" presetSubtype="4" fill="hold" grpId="7" nodeType="afterEffect">
                                  <p:stCondLst>
                                    <p:cond delay="0"/>
                                  </p:stCondLst>
                                  <p:iterate>
                                    <p:tmAbs val="0"/>
                                  </p:iterate>
                                  <p:childTnLst>
                                    <p:animEffect transition="out" filter="wipe(down)">
                                      <p:cBhvr>
                                        <p:cTn id="30" dur="3000" fill="hold"/>
                                        <p:tgtEl>
                                          <p:spTgt spid="300"/>
                                        </p:tgtEl>
                                      </p:cBhvr>
                                    </p:animEffect>
                                    <p:set>
                                      <p:cBhvr>
                                        <p:cTn id="31" fill="hold">
                                          <p:stCondLst>
                                            <p:cond delay="2999"/>
                                          </p:stCondLst>
                                        </p:cTn>
                                        <p:tgtEl>
                                          <p:spTgt spid="300"/>
                                        </p:tgtEl>
                                        <p:attrNameLst>
                                          <p:attrName>style.visibility</p:attrName>
                                        </p:attrNameLst>
                                      </p:cBhvr>
                                      <p:to>
                                        <p:strVal val="hidden"/>
                                      </p:to>
                                    </p:set>
                                  </p:childTnLst>
                                </p:cTn>
                              </p:par>
                            </p:childTnLst>
                          </p:cTn>
                        </p:par>
                        <p:par>
                          <p:cTn id="32" fill="hold">
                            <p:stCondLst>
                              <p:cond delay="21000"/>
                            </p:stCondLst>
                            <p:childTnLst>
                              <p:par>
                                <p:cTn id="33" presetID="22" presetClass="exit" presetSubtype="4" fill="hold" grpId="8" nodeType="afterEffect">
                                  <p:stCondLst>
                                    <p:cond delay="0"/>
                                  </p:stCondLst>
                                  <p:iterate>
                                    <p:tmAbs val="0"/>
                                  </p:iterate>
                                  <p:childTnLst>
                                    <p:animEffect transition="out" filter="wipe(down)">
                                      <p:cBhvr>
                                        <p:cTn id="34" dur="3000" fill="hold"/>
                                        <p:tgtEl>
                                          <p:spTgt spid="303"/>
                                        </p:tgtEl>
                                      </p:cBhvr>
                                    </p:animEffect>
                                    <p:set>
                                      <p:cBhvr>
                                        <p:cTn id="35" fill="hold">
                                          <p:stCondLst>
                                            <p:cond delay="2999"/>
                                          </p:stCondLst>
                                        </p:cTn>
                                        <p:tgtEl>
                                          <p:spTgt spid="303"/>
                                        </p:tgtEl>
                                        <p:attrNameLst>
                                          <p:attrName>style.visibility</p:attrName>
                                        </p:attrNameLst>
                                      </p:cBhvr>
                                      <p:to>
                                        <p:strVal val="hidden"/>
                                      </p:to>
                                    </p:set>
                                  </p:childTnLst>
                                </p:cTn>
                              </p:par>
                            </p:childTnLst>
                          </p:cTn>
                        </p:par>
                        <p:par>
                          <p:cTn id="36" fill="hold">
                            <p:stCondLst>
                              <p:cond delay="24000"/>
                            </p:stCondLst>
                            <p:childTnLst>
                              <p:par>
                                <p:cTn id="37" presetID="22" presetClass="exit" presetSubtype="4" fill="hold" grpId="9" nodeType="afterEffect">
                                  <p:stCondLst>
                                    <p:cond delay="0"/>
                                  </p:stCondLst>
                                  <p:iterate>
                                    <p:tmAbs val="0"/>
                                  </p:iterate>
                                  <p:childTnLst>
                                    <p:animEffect transition="out" filter="wipe(down)">
                                      <p:cBhvr>
                                        <p:cTn id="38" dur="3000" fill="hold"/>
                                        <p:tgtEl>
                                          <p:spTgt spid="306"/>
                                        </p:tgtEl>
                                      </p:cBhvr>
                                    </p:animEffect>
                                    <p:set>
                                      <p:cBhvr>
                                        <p:cTn id="39" fill="hold">
                                          <p:stCondLst>
                                            <p:cond delay="2999"/>
                                          </p:stCondLst>
                                        </p:cTn>
                                        <p:tgtEl>
                                          <p:spTgt spid="30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 grpId="1" animBg="1" advAuto="0"/>
      <p:bldP spid="297" grpId="6" animBg="1" advAuto="0"/>
      <p:bldP spid="300" grpId="2" animBg="1" advAuto="0"/>
      <p:bldP spid="300" grpId="7" animBg="1" advAuto="0"/>
      <p:bldP spid="303" grpId="3" animBg="1" advAuto="0"/>
      <p:bldP spid="303" grpId="8" animBg="1" advAuto="0"/>
      <p:bldP spid="306" grpId="4" animBg="1" advAuto="0"/>
      <p:bldP spid="306" grpId="9" animBg="1" advAuto="0"/>
      <p:bldP spid="308" grpId="5" animBg="1" advAuto="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 name="Data Representations"/>
          <p:cNvSpPr txBox="1">
            <a:spLocks noGrp="1"/>
          </p:cNvSpPr>
          <p:nvPr>
            <p:ph type="title"/>
          </p:nvPr>
        </p:nvSpPr>
        <p:spPr>
          <a:prstGeom prst="rect">
            <a:avLst/>
          </a:prstGeom>
        </p:spPr>
        <p:txBody>
          <a:bodyPr/>
          <a:lstStyle/>
          <a:p>
            <a:r>
              <a:t>Data Representations</a:t>
            </a: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 name="Line"/>
          <p:cNvSpPr/>
          <p:nvPr/>
        </p:nvSpPr>
        <p:spPr>
          <a:xfrm flipV="1">
            <a:off x="838200" y="1698541"/>
            <a:ext cx="18599964" cy="84"/>
          </a:xfrm>
          <a:prstGeom prst="line">
            <a:avLst/>
          </a:prstGeom>
          <a:ln w="12700">
            <a:solidFill>
              <a:srgbClr val="B8B8B8"/>
            </a:solidFill>
            <a:prstDash val="dash"/>
          </a:ln>
        </p:spPr>
        <p:txBody>
          <a:bodyPr lIns="0" tIns="0" rIns="0" bIns="0"/>
          <a:lstStyle/>
          <a:p>
            <a:pPr marL="0" marR="0" defTabSz="457200">
              <a:defRPr sz="1200">
                <a:uFillTx/>
                <a:latin typeface="Helvetica"/>
                <a:ea typeface="Helvetica"/>
                <a:cs typeface="Helvetica"/>
                <a:sym typeface="Helvetica"/>
              </a:defRPr>
            </a:pPr>
            <a:endParaRPr/>
          </a:p>
        </p:txBody>
      </p:sp>
      <p:sp>
        <p:nvSpPr>
          <p:cNvPr id="314" name="Line"/>
          <p:cNvSpPr/>
          <p:nvPr/>
        </p:nvSpPr>
        <p:spPr>
          <a:xfrm>
            <a:off x="838200" y="13039725"/>
            <a:ext cx="22734714" cy="3288"/>
          </a:xfrm>
          <a:prstGeom prst="line">
            <a:avLst/>
          </a:prstGeom>
          <a:ln w="12700">
            <a:solidFill>
              <a:srgbClr val="B8B8B8"/>
            </a:solidFill>
            <a:prstDash val="dash"/>
          </a:ln>
        </p:spPr>
        <p:txBody>
          <a:bodyPr lIns="0" tIns="0" rIns="0" bIns="0"/>
          <a:lstStyle/>
          <a:p>
            <a:pPr marL="0" marR="0" defTabSz="457200">
              <a:defRPr sz="1200">
                <a:uFillTx/>
                <a:latin typeface="Helvetica"/>
                <a:ea typeface="Helvetica"/>
                <a:cs typeface="Helvetica"/>
                <a:sym typeface="Helvetica"/>
              </a:defRPr>
            </a:pPr>
            <a:endParaRPr/>
          </a:p>
        </p:txBody>
      </p:sp>
      <p:sp>
        <p:nvSpPr>
          <p:cNvPr id="315" name="What are Data?"/>
          <p:cNvSpPr txBox="1">
            <a:spLocks noGrp="1"/>
          </p:cNvSpPr>
          <p:nvPr>
            <p:ph type="title"/>
          </p:nvPr>
        </p:nvSpPr>
        <p:spPr>
          <a:prstGeom prst="rect">
            <a:avLst/>
          </a:prstGeom>
        </p:spPr>
        <p:txBody>
          <a:bodyPr/>
          <a:lstStyle/>
          <a:p>
            <a:r>
              <a:t>What are Data?</a:t>
            </a:r>
          </a:p>
        </p:txBody>
      </p:sp>
      <p:sp>
        <p:nvSpPr>
          <p:cNvPr id="316" name="We need to guarantee that constructor and selector functions work together to specify the right behavior…"/>
          <p:cNvSpPr txBox="1">
            <a:spLocks noGrp="1"/>
          </p:cNvSpPr>
          <p:nvPr>
            <p:ph type="body" sz="half" idx="1"/>
          </p:nvPr>
        </p:nvSpPr>
        <p:spPr>
          <a:xfrm>
            <a:off x="3553094" y="3004989"/>
            <a:ext cx="17277812" cy="6437933"/>
          </a:xfrm>
          <a:prstGeom prst="rect">
            <a:avLst/>
          </a:prstGeom>
        </p:spPr>
        <p:txBody>
          <a:bodyPr/>
          <a:lstStyle/>
          <a:p>
            <a:pPr lvl="1">
              <a:lnSpc>
                <a:spcPts val="6500"/>
              </a:lnSpc>
              <a:spcBef>
                <a:spcPts val="4900"/>
              </a:spcBef>
              <a:defRPr>
                <a:solidFill>
                  <a:srgbClr val="222222"/>
                </a:solidFill>
              </a:defRPr>
            </a:pPr>
            <a:r>
              <a:t>We need to guarantee that constructor and selector functions work together to specify the right behavior</a:t>
            </a:r>
          </a:p>
          <a:p>
            <a:pPr lvl="1">
              <a:lnSpc>
                <a:spcPts val="6500"/>
              </a:lnSpc>
              <a:spcBef>
                <a:spcPts val="4900"/>
              </a:spcBef>
              <a:defRPr>
                <a:solidFill>
                  <a:srgbClr val="222222"/>
                </a:solidFill>
              </a:defRPr>
            </a:pPr>
            <a:r>
              <a:t>Behavior condition: If we construct rational number x from numerator n and denominator d, then numer(x)/denom(x) must equal n/d</a:t>
            </a:r>
          </a:p>
          <a:p>
            <a:pPr lvl="1">
              <a:lnSpc>
                <a:spcPts val="6500"/>
              </a:lnSpc>
              <a:spcBef>
                <a:spcPts val="4900"/>
              </a:spcBef>
              <a:defRPr>
                <a:solidFill>
                  <a:srgbClr val="222222"/>
                </a:solidFill>
              </a:defRPr>
            </a:pPr>
            <a:r>
              <a:t>Data abstraction uses selectors and constructors to define behavior</a:t>
            </a:r>
          </a:p>
          <a:p>
            <a:pPr lvl="1">
              <a:lnSpc>
                <a:spcPts val="6500"/>
              </a:lnSpc>
              <a:spcBef>
                <a:spcPts val="4900"/>
              </a:spcBef>
              <a:defRPr>
                <a:solidFill>
                  <a:srgbClr val="222222"/>
                </a:solidFill>
              </a:defRPr>
            </a:pPr>
            <a:r>
              <a:t>If behavior conditions are met, then the representation is valid</a:t>
            </a:r>
          </a:p>
        </p:txBody>
      </p:sp>
      <p:sp>
        <p:nvSpPr>
          <p:cNvPr id="317" name="You can recognize an abstract data representation by its behavior"/>
          <p:cNvSpPr txBox="1"/>
          <p:nvPr/>
        </p:nvSpPr>
        <p:spPr>
          <a:xfrm>
            <a:off x="1702656" y="9914102"/>
            <a:ext cx="21005801" cy="952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marL="0" algn="ctr">
              <a:lnSpc>
                <a:spcPts val="6300"/>
              </a:lnSpc>
              <a:spcBef>
                <a:spcPts val="4900"/>
              </a:spcBef>
              <a:buClr>
                <a:srgbClr val="909090"/>
              </a:buClr>
              <a:buFont typeface="Arial"/>
              <a:defRPr b="1">
                <a:solidFill>
                  <a:srgbClr val="222222"/>
                </a:solidFill>
              </a:defRPr>
            </a:lvl1pPr>
          </a:lstStyle>
          <a:p>
            <a:r>
              <a:rPr dirty="0"/>
              <a:t>You can recognize an abstract data representation by its behavior</a:t>
            </a:r>
          </a:p>
        </p:txBody>
      </p:sp>
      <p:sp>
        <p:nvSpPr>
          <p:cNvPr id="318"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16</a:t>
            </a:fld>
            <a:endParaRPr/>
          </a:p>
        </p:txBody>
      </p:sp>
      <p:sp>
        <p:nvSpPr>
          <p:cNvPr id="319" name="(Demo)"/>
          <p:cNvSpPr txBox="1"/>
          <p:nvPr/>
        </p:nvSpPr>
        <p:spPr>
          <a:xfrm>
            <a:off x="11360189" y="11337783"/>
            <a:ext cx="1663622" cy="5842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r>
              <a:rPr dirty="0"/>
              <a:t>(Demo)</a:t>
            </a:r>
          </a:p>
        </p:txBody>
      </p:sp>
    </p:spTree>
  </p:cSld>
  <p:clrMapOvr>
    <a:masterClrMapping/>
  </p:clrMapOvr>
  <p:transition/>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316">
                                            <p:bg/>
                                          </p:spTgt>
                                        </p:tgtEl>
                                        <p:attrNameLst>
                                          <p:attrName>style.visibility</p:attrName>
                                        </p:attrNameLst>
                                      </p:cBhvr>
                                      <p:to>
                                        <p:strVal val="visible"/>
                                      </p:to>
                                    </p:set>
                                  </p:childTnLst>
                                </p:cTn>
                              </p:par>
                              <p:par>
                                <p:cTn id="7" presetID="1" presetClass="entr" presetSubtype="0" fill="hold" grpId="1" nodeType="withEffect">
                                  <p:stCondLst>
                                    <p:cond delay="0"/>
                                  </p:stCondLst>
                                  <p:iterate>
                                    <p:tmAbs val="0"/>
                                  </p:iterate>
                                  <p:childTnLst>
                                    <p:set>
                                      <p:cBhvr>
                                        <p:cTn id="8" fill="hold"/>
                                        <p:tgtEl>
                                          <p:spTgt spid="316">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1" nodeType="clickEffect">
                                  <p:stCondLst>
                                    <p:cond delay="0"/>
                                  </p:stCondLst>
                                  <p:iterate>
                                    <p:tmAbs val="0"/>
                                  </p:iterate>
                                  <p:childTnLst>
                                    <p:set>
                                      <p:cBhvr>
                                        <p:cTn id="12" fill="hold"/>
                                        <p:tgtEl>
                                          <p:spTgt spid="316">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1" nodeType="clickEffect">
                                  <p:stCondLst>
                                    <p:cond delay="0"/>
                                  </p:stCondLst>
                                  <p:iterate>
                                    <p:tmAbs val="0"/>
                                  </p:iterate>
                                  <p:childTnLst>
                                    <p:set>
                                      <p:cBhvr>
                                        <p:cTn id="16" fill="hold"/>
                                        <p:tgtEl>
                                          <p:spTgt spid="316">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1" nodeType="clickEffect">
                                  <p:stCondLst>
                                    <p:cond delay="0"/>
                                  </p:stCondLst>
                                  <p:iterate>
                                    <p:tmAbs val="0"/>
                                  </p:iterate>
                                  <p:childTnLst>
                                    <p:set>
                                      <p:cBhvr>
                                        <p:cTn id="20" fill="hold"/>
                                        <p:tgtEl>
                                          <p:spTgt spid="316">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2" nodeType="clickEffect">
                                  <p:stCondLst>
                                    <p:cond delay="0"/>
                                  </p:stCondLst>
                                  <p:iterate>
                                    <p:tmAbs val="0"/>
                                  </p:iterate>
                                  <p:childTnLst>
                                    <p:set>
                                      <p:cBhvr>
                                        <p:cTn id="24" fill="hold"/>
                                        <p:tgtEl>
                                          <p:spTgt spid="31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3" nodeType="clickEffect">
                                  <p:stCondLst>
                                    <p:cond delay="0"/>
                                  </p:stCondLst>
                                  <p:iterate>
                                    <p:tmAbs val="0"/>
                                  </p:iterate>
                                  <p:childTnLst>
                                    <p:set>
                                      <p:cBhvr>
                                        <p:cTn id="28" fill="hold"/>
                                        <p:tgtEl>
                                          <p:spTgt spid="3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6" grpId="1" build="p" bldLvl="5" animBg="1" advAuto="0"/>
      <p:bldP spid="317" grpId="2" animBg="1" advAuto="0"/>
      <p:bldP spid="319" grpId="3" animBg="1" advAuto="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 name="Line"/>
          <p:cNvSpPr/>
          <p:nvPr/>
        </p:nvSpPr>
        <p:spPr>
          <a:xfrm flipV="1">
            <a:off x="838200" y="1698541"/>
            <a:ext cx="18599964" cy="84"/>
          </a:xfrm>
          <a:prstGeom prst="line">
            <a:avLst/>
          </a:prstGeom>
          <a:ln w="12700">
            <a:solidFill>
              <a:srgbClr val="B8B8B8"/>
            </a:solidFill>
            <a:prstDash val="dash"/>
          </a:ln>
        </p:spPr>
        <p:txBody>
          <a:bodyPr lIns="0" tIns="0" rIns="0" bIns="0"/>
          <a:lstStyle/>
          <a:p>
            <a:pPr marL="0" marR="0" defTabSz="457200">
              <a:defRPr sz="1200">
                <a:uFillTx/>
                <a:latin typeface="Helvetica"/>
                <a:ea typeface="Helvetica"/>
                <a:cs typeface="Helvetica"/>
                <a:sym typeface="Helvetica"/>
              </a:defRPr>
            </a:pPr>
            <a:endParaRPr/>
          </a:p>
        </p:txBody>
      </p:sp>
      <p:sp>
        <p:nvSpPr>
          <p:cNvPr id="322" name="Line"/>
          <p:cNvSpPr/>
          <p:nvPr/>
        </p:nvSpPr>
        <p:spPr>
          <a:xfrm>
            <a:off x="838200" y="13039725"/>
            <a:ext cx="22734714" cy="3288"/>
          </a:xfrm>
          <a:prstGeom prst="line">
            <a:avLst/>
          </a:prstGeom>
          <a:ln w="12700">
            <a:solidFill>
              <a:srgbClr val="B8B8B8"/>
            </a:solidFill>
            <a:prstDash val="dash"/>
          </a:ln>
        </p:spPr>
        <p:txBody>
          <a:bodyPr lIns="0" tIns="0" rIns="0" bIns="0"/>
          <a:lstStyle/>
          <a:p>
            <a:pPr marL="0" marR="0" defTabSz="457200">
              <a:defRPr sz="1200">
                <a:uFillTx/>
                <a:latin typeface="Helvetica"/>
                <a:ea typeface="Helvetica"/>
                <a:cs typeface="Helvetica"/>
                <a:sym typeface="Helvetica"/>
              </a:defRPr>
            </a:pPr>
            <a:endParaRPr/>
          </a:p>
        </p:txBody>
      </p:sp>
      <p:sp>
        <p:nvSpPr>
          <p:cNvPr id="323" name="def rational(n, d):…"/>
          <p:cNvSpPr txBox="1"/>
          <p:nvPr/>
        </p:nvSpPr>
        <p:spPr>
          <a:xfrm>
            <a:off x="1003300" y="2650689"/>
            <a:ext cx="7155805" cy="995144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spAutoFit/>
          </a:bodyPr>
          <a:lstStyle/>
          <a:p>
            <a:pPr marL="0" marR="0" defTabSz="457200">
              <a:lnSpc>
                <a:spcPts val="4700"/>
              </a:lnSpc>
              <a:defRPr sz="4000" b="1">
                <a:solidFill>
                  <a:srgbClr val="0066BB"/>
                </a:solidFill>
                <a:uFillTx/>
                <a:latin typeface="Consolas"/>
                <a:ea typeface="Consolas"/>
                <a:cs typeface="Consolas"/>
                <a:sym typeface="Consolas"/>
              </a:defRPr>
            </a:pPr>
            <a:r>
              <a:rPr dirty="0">
                <a:solidFill>
                  <a:srgbClr val="008800"/>
                </a:solidFill>
              </a:rPr>
              <a:t>def</a:t>
            </a:r>
            <a:r>
              <a:rPr b="0" dirty="0">
                <a:solidFill>
                  <a:srgbClr val="000000"/>
                </a:solidFill>
              </a:rPr>
              <a:t> </a:t>
            </a:r>
            <a:r>
              <a:rPr dirty="0"/>
              <a:t>rational</a:t>
            </a:r>
            <a:r>
              <a:rPr b="0" dirty="0">
                <a:solidFill>
                  <a:srgbClr val="000000"/>
                </a:solidFill>
              </a:rPr>
              <a:t>(n, d):</a:t>
            </a:r>
          </a:p>
          <a:p>
            <a:pPr marL="0" marR="0" defTabSz="457200">
              <a:lnSpc>
                <a:spcPts val="4700"/>
              </a:lnSpc>
              <a:defRPr sz="4000">
                <a:uFillTx/>
                <a:latin typeface="Consolas"/>
                <a:ea typeface="Consolas"/>
                <a:cs typeface="Consolas"/>
                <a:sym typeface="Consolas"/>
              </a:defRPr>
            </a:pPr>
            <a:r>
              <a:rPr dirty="0"/>
              <a:t>    </a:t>
            </a:r>
            <a:r>
              <a:rPr b="1" dirty="0">
                <a:solidFill>
                  <a:srgbClr val="008800"/>
                </a:solidFill>
              </a:rPr>
              <a:t>def</a:t>
            </a:r>
            <a:r>
              <a:rPr dirty="0"/>
              <a:t> </a:t>
            </a:r>
            <a:r>
              <a:rPr b="1" dirty="0">
                <a:solidFill>
                  <a:srgbClr val="0066BB"/>
                </a:solidFill>
              </a:rPr>
              <a:t>select</a:t>
            </a:r>
            <a:r>
              <a:rPr dirty="0"/>
              <a:t>(name):</a:t>
            </a:r>
          </a:p>
          <a:p>
            <a:pPr marL="0" marR="0" defTabSz="457200">
              <a:lnSpc>
                <a:spcPts val="4700"/>
              </a:lnSpc>
              <a:defRPr sz="4000">
                <a:uFillTx/>
                <a:latin typeface="Consolas"/>
                <a:ea typeface="Consolas"/>
                <a:cs typeface="Consolas"/>
                <a:sym typeface="Consolas"/>
              </a:defRPr>
            </a:pPr>
            <a:r>
              <a:rPr dirty="0"/>
              <a:t>        </a:t>
            </a:r>
            <a:r>
              <a:rPr b="1" dirty="0">
                <a:solidFill>
                  <a:srgbClr val="008800"/>
                </a:solidFill>
              </a:rPr>
              <a:t>if</a:t>
            </a:r>
            <a:r>
              <a:rPr dirty="0"/>
              <a:t> name </a:t>
            </a:r>
            <a:r>
              <a:rPr dirty="0">
                <a:solidFill>
                  <a:srgbClr val="323333"/>
                </a:solidFill>
              </a:rPr>
              <a:t>==</a:t>
            </a:r>
            <a:r>
              <a:rPr dirty="0"/>
              <a:t> </a:t>
            </a:r>
            <a:r>
              <a:rPr dirty="0">
                <a:solidFill>
                  <a:srgbClr val="4070A0"/>
                </a:solidFill>
                <a:highlight>
                  <a:srgbClr val="FFFF00"/>
                </a:highlight>
              </a:rPr>
              <a:t>'n'</a:t>
            </a:r>
            <a:r>
              <a:rPr dirty="0"/>
              <a:t>:</a:t>
            </a:r>
          </a:p>
          <a:p>
            <a:pPr marL="0" marR="0" defTabSz="457200">
              <a:lnSpc>
                <a:spcPts val="4700"/>
              </a:lnSpc>
              <a:defRPr sz="4000">
                <a:uFillTx/>
                <a:latin typeface="Consolas"/>
                <a:ea typeface="Consolas"/>
                <a:cs typeface="Consolas"/>
                <a:sym typeface="Consolas"/>
              </a:defRPr>
            </a:pPr>
            <a:r>
              <a:rPr dirty="0"/>
              <a:t>            </a:t>
            </a:r>
            <a:r>
              <a:rPr b="1" dirty="0">
                <a:solidFill>
                  <a:srgbClr val="008800"/>
                </a:solidFill>
              </a:rPr>
              <a:t>return</a:t>
            </a:r>
            <a:r>
              <a:rPr dirty="0"/>
              <a:t> n</a:t>
            </a:r>
          </a:p>
          <a:p>
            <a:pPr marL="0" marR="0" defTabSz="457200">
              <a:lnSpc>
                <a:spcPts val="4700"/>
              </a:lnSpc>
              <a:defRPr sz="4000">
                <a:uFillTx/>
                <a:latin typeface="Consolas"/>
                <a:ea typeface="Consolas"/>
                <a:cs typeface="Consolas"/>
                <a:sym typeface="Consolas"/>
              </a:defRPr>
            </a:pPr>
            <a:r>
              <a:rPr dirty="0"/>
              <a:t>        </a:t>
            </a:r>
            <a:r>
              <a:rPr b="1" dirty="0" err="1">
                <a:solidFill>
                  <a:srgbClr val="008800"/>
                </a:solidFill>
              </a:rPr>
              <a:t>elif</a:t>
            </a:r>
            <a:r>
              <a:rPr dirty="0"/>
              <a:t> name </a:t>
            </a:r>
            <a:r>
              <a:rPr dirty="0">
                <a:solidFill>
                  <a:srgbClr val="323333"/>
                </a:solidFill>
              </a:rPr>
              <a:t>==</a:t>
            </a:r>
            <a:r>
              <a:rPr dirty="0"/>
              <a:t> </a:t>
            </a:r>
            <a:r>
              <a:rPr dirty="0">
                <a:solidFill>
                  <a:srgbClr val="4070A0"/>
                </a:solidFill>
                <a:highlight>
                  <a:srgbClr val="FFFF00"/>
                </a:highlight>
              </a:rPr>
              <a:t>'d'</a:t>
            </a:r>
            <a:r>
              <a:rPr dirty="0"/>
              <a:t>:</a:t>
            </a:r>
          </a:p>
          <a:p>
            <a:pPr marL="0" marR="0" defTabSz="457200">
              <a:lnSpc>
                <a:spcPts val="4700"/>
              </a:lnSpc>
              <a:defRPr sz="4000">
                <a:uFillTx/>
                <a:latin typeface="Consolas"/>
                <a:ea typeface="Consolas"/>
                <a:cs typeface="Consolas"/>
                <a:sym typeface="Consolas"/>
              </a:defRPr>
            </a:pPr>
            <a:r>
              <a:rPr dirty="0"/>
              <a:t>            </a:t>
            </a:r>
            <a:r>
              <a:rPr b="1" dirty="0">
                <a:solidFill>
                  <a:srgbClr val="008800"/>
                </a:solidFill>
              </a:rPr>
              <a:t>return</a:t>
            </a:r>
            <a:r>
              <a:rPr dirty="0"/>
              <a:t> d</a:t>
            </a:r>
          </a:p>
          <a:p>
            <a:pPr marL="0" marR="0" defTabSz="457200">
              <a:lnSpc>
                <a:spcPts val="4700"/>
              </a:lnSpc>
              <a:defRPr sz="4000">
                <a:uFillTx/>
                <a:latin typeface="Consolas"/>
                <a:ea typeface="Consolas"/>
                <a:cs typeface="Consolas"/>
                <a:sym typeface="Consolas"/>
              </a:defRPr>
            </a:pPr>
            <a:r>
              <a:rPr dirty="0"/>
              <a:t>    </a:t>
            </a:r>
            <a:r>
              <a:rPr b="1" dirty="0">
                <a:solidFill>
                  <a:srgbClr val="008800"/>
                </a:solidFill>
              </a:rPr>
              <a:t>return</a:t>
            </a:r>
            <a:r>
              <a:rPr dirty="0"/>
              <a:t> select</a:t>
            </a:r>
          </a:p>
          <a:p>
            <a:pPr marL="0" marR="0" defTabSz="457200">
              <a:lnSpc>
                <a:spcPts val="4700"/>
              </a:lnSpc>
              <a:defRPr sz="4000">
                <a:uFillTx/>
                <a:latin typeface="Consolas"/>
                <a:ea typeface="Consolas"/>
                <a:cs typeface="Consolas"/>
                <a:sym typeface="Consolas"/>
              </a:defRPr>
            </a:pPr>
            <a:endParaRPr dirty="0"/>
          </a:p>
          <a:p>
            <a:pPr marL="0" marR="0" defTabSz="457200">
              <a:lnSpc>
                <a:spcPts val="4700"/>
              </a:lnSpc>
              <a:defRPr sz="4000" b="1">
                <a:solidFill>
                  <a:srgbClr val="0066BB"/>
                </a:solidFill>
                <a:uFillTx/>
                <a:latin typeface="Consolas"/>
                <a:ea typeface="Consolas"/>
                <a:cs typeface="Consolas"/>
                <a:sym typeface="Consolas"/>
              </a:defRPr>
            </a:pPr>
            <a:endParaRPr dirty="0"/>
          </a:p>
          <a:p>
            <a:pPr marL="0" marR="0" defTabSz="457200">
              <a:lnSpc>
                <a:spcPts val="4700"/>
              </a:lnSpc>
              <a:defRPr sz="4000" b="1">
                <a:solidFill>
                  <a:srgbClr val="0066BB"/>
                </a:solidFill>
                <a:uFillTx/>
                <a:latin typeface="Consolas"/>
                <a:ea typeface="Consolas"/>
                <a:cs typeface="Consolas"/>
                <a:sym typeface="Consolas"/>
              </a:defRPr>
            </a:pPr>
            <a:endParaRPr dirty="0"/>
          </a:p>
          <a:p>
            <a:pPr marL="0" marR="0" defTabSz="457200">
              <a:lnSpc>
                <a:spcPts val="4700"/>
              </a:lnSpc>
              <a:defRPr sz="4000" b="1">
                <a:solidFill>
                  <a:srgbClr val="0066BB"/>
                </a:solidFill>
                <a:uFillTx/>
                <a:latin typeface="Consolas"/>
                <a:ea typeface="Consolas"/>
                <a:cs typeface="Consolas"/>
                <a:sym typeface="Consolas"/>
              </a:defRPr>
            </a:pPr>
            <a:endParaRPr dirty="0"/>
          </a:p>
          <a:p>
            <a:pPr marL="0" marR="0" defTabSz="457200">
              <a:lnSpc>
                <a:spcPts val="4700"/>
              </a:lnSpc>
              <a:defRPr sz="4000" b="1">
                <a:solidFill>
                  <a:srgbClr val="0066BB"/>
                </a:solidFill>
                <a:uFillTx/>
                <a:latin typeface="Consolas"/>
                <a:ea typeface="Consolas"/>
                <a:cs typeface="Consolas"/>
                <a:sym typeface="Consolas"/>
              </a:defRPr>
            </a:pPr>
            <a:r>
              <a:rPr dirty="0">
                <a:solidFill>
                  <a:srgbClr val="008800"/>
                </a:solidFill>
              </a:rPr>
              <a:t>def</a:t>
            </a:r>
            <a:r>
              <a:rPr b="0" dirty="0">
                <a:solidFill>
                  <a:srgbClr val="000000"/>
                </a:solidFill>
              </a:rPr>
              <a:t> </a:t>
            </a:r>
            <a:r>
              <a:rPr dirty="0" err="1"/>
              <a:t>numer</a:t>
            </a:r>
            <a:r>
              <a:rPr b="0" dirty="0">
                <a:solidFill>
                  <a:srgbClr val="000000"/>
                </a:solidFill>
              </a:rPr>
              <a:t>(x):</a:t>
            </a:r>
          </a:p>
          <a:p>
            <a:pPr marL="0" marR="0" defTabSz="457200">
              <a:lnSpc>
                <a:spcPts val="4700"/>
              </a:lnSpc>
              <a:defRPr sz="4000">
                <a:solidFill>
                  <a:srgbClr val="008800"/>
                </a:solidFill>
                <a:uFillTx/>
                <a:latin typeface="Consolas"/>
                <a:ea typeface="Consolas"/>
                <a:cs typeface="Consolas"/>
                <a:sym typeface="Consolas"/>
              </a:defRPr>
            </a:pPr>
            <a:r>
              <a:rPr dirty="0">
                <a:solidFill>
                  <a:srgbClr val="000000"/>
                </a:solidFill>
              </a:rPr>
              <a:t>    </a:t>
            </a:r>
            <a:r>
              <a:rPr b="1" dirty="0"/>
              <a:t>return</a:t>
            </a:r>
            <a:r>
              <a:rPr dirty="0">
                <a:solidFill>
                  <a:srgbClr val="000000"/>
                </a:solidFill>
              </a:rPr>
              <a:t> x(</a:t>
            </a:r>
            <a:r>
              <a:rPr dirty="0">
                <a:solidFill>
                  <a:srgbClr val="4070A0"/>
                </a:solidFill>
                <a:highlight>
                  <a:srgbClr val="FFFF00"/>
                </a:highlight>
              </a:rPr>
              <a:t>'n'</a:t>
            </a:r>
            <a:r>
              <a:rPr dirty="0">
                <a:solidFill>
                  <a:srgbClr val="000000"/>
                </a:solidFill>
              </a:rPr>
              <a:t>)</a:t>
            </a:r>
          </a:p>
          <a:p>
            <a:pPr marL="0" marR="0" defTabSz="457200">
              <a:lnSpc>
                <a:spcPts val="4700"/>
              </a:lnSpc>
              <a:defRPr sz="4000">
                <a:uFillTx/>
                <a:latin typeface="Consolas"/>
                <a:ea typeface="Consolas"/>
                <a:cs typeface="Consolas"/>
                <a:sym typeface="Consolas"/>
              </a:defRPr>
            </a:pPr>
            <a:endParaRPr dirty="0">
              <a:solidFill>
                <a:srgbClr val="000000"/>
              </a:solidFill>
            </a:endParaRPr>
          </a:p>
          <a:p>
            <a:pPr marL="0" marR="0" defTabSz="457200">
              <a:lnSpc>
                <a:spcPts val="4700"/>
              </a:lnSpc>
              <a:defRPr sz="4000" b="1">
                <a:solidFill>
                  <a:srgbClr val="0066BB"/>
                </a:solidFill>
                <a:uFillTx/>
                <a:latin typeface="Consolas"/>
                <a:ea typeface="Consolas"/>
                <a:cs typeface="Consolas"/>
                <a:sym typeface="Consolas"/>
              </a:defRPr>
            </a:pPr>
            <a:r>
              <a:rPr dirty="0">
                <a:solidFill>
                  <a:srgbClr val="008800"/>
                </a:solidFill>
              </a:rPr>
              <a:t>def</a:t>
            </a:r>
            <a:r>
              <a:rPr b="0" dirty="0">
                <a:solidFill>
                  <a:srgbClr val="000000"/>
                </a:solidFill>
              </a:rPr>
              <a:t> </a:t>
            </a:r>
            <a:r>
              <a:rPr dirty="0" err="1"/>
              <a:t>denom</a:t>
            </a:r>
            <a:r>
              <a:rPr b="0" dirty="0">
                <a:solidFill>
                  <a:srgbClr val="000000"/>
                </a:solidFill>
              </a:rPr>
              <a:t>(x):</a:t>
            </a:r>
          </a:p>
          <a:p>
            <a:pPr marL="0" marR="0" defTabSz="457200">
              <a:lnSpc>
                <a:spcPts val="4700"/>
              </a:lnSpc>
              <a:defRPr sz="4000">
                <a:solidFill>
                  <a:srgbClr val="008800"/>
                </a:solidFill>
                <a:uFillTx/>
                <a:latin typeface="Consolas"/>
                <a:ea typeface="Consolas"/>
                <a:cs typeface="Consolas"/>
                <a:sym typeface="Consolas"/>
              </a:defRPr>
            </a:pPr>
            <a:r>
              <a:rPr dirty="0">
                <a:solidFill>
                  <a:srgbClr val="000000"/>
                </a:solidFill>
              </a:rPr>
              <a:t>    </a:t>
            </a:r>
            <a:r>
              <a:rPr b="1" dirty="0"/>
              <a:t>return</a:t>
            </a:r>
            <a:r>
              <a:rPr dirty="0">
                <a:solidFill>
                  <a:srgbClr val="000000"/>
                </a:solidFill>
              </a:rPr>
              <a:t> x(</a:t>
            </a:r>
            <a:r>
              <a:rPr dirty="0">
                <a:solidFill>
                  <a:srgbClr val="4070A0"/>
                </a:solidFill>
                <a:highlight>
                  <a:srgbClr val="FFFF00"/>
                </a:highlight>
              </a:rPr>
              <a:t>'d'</a:t>
            </a:r>
            <a:r>
              <a:rPr dirty="0">
                <a:solidFill>
                  <a:srgbClr val="000000"/>
                </a:solidFill>
              </a:rPr>
              <a:t>)</a:t>
            </a:r>
          </a:p>
        </p:txBody>
      </p:sp>
      <p:grpSp>
        <p:nvGrpSpPr>
          <p:cNvPr id="326" name="Group"/>
          <p:cNvGrpSpPr/>
          <p:nvPr/>
        </p:nvGrpSpPr>
        <p:grpSpPr>
          <a:xfrm>
            <a:off x="1955800" y="3268615"/>
            <a:ext cx="9542118" cy="3091737"/>
            <a:chOff x="0" y="-519390"/>
            <a:chExt cx="9542117" cy="3091736"/>
          </a:xfrm>
        </p:grpSpPr>
        <p:sp>
          <p:nvSpPr>
            <p:cNvPr id="324" name="Rounded Rectangle"/>
            <p:cNvSpPr/>
            <p:nvPr/>
          </p:nvSpPr>
          <p:spPr>
            <a:xfrm>
              <a:off x="0" y="-519391"/>
              <a:ext cx="6340763" cy="3008591"/>
            </a:xfrm>
            <a:prstGeom prst="roundRect">
              <a:avLst>
                <a:gd name="adj" fmla="val 6332"/>
              </a:avLst>
            </a:prstGeom>
            <a:noFill/>
            <a:ln w="25400" cap="flat">
              <a:solidFill>
                <a:srgbClr val="007ECF"/>
              </a:solidFill>
              <a:custDash>
                <a:ds d="200000" sp="200000"/>
              </a:custDash>
              <a:round/>
            </a:ln>
            <a:effectLst/>
          </p:spPr>
          <p:txBody>
            <a:bodyPr wrap="square" lIns="50800" tIns="50800" rIns="50800" bIns="50800" numCol="1" anchor="ctr">
              <a:noAutofit/>
            </a:bodyPr>
            <a:lstStyle/>
            <a:p>
              <a:pPr algn="ctr">
                <a:defRPr>
                  <a:solidFill>
                    <a:srgbClr val="4B4B4B"/>
                  </a:solidFill>
                  <a:uFill>
                    <a:solidFill>
                      <a:srgbClr val="4B4B4B"/>
                    </a:solidFill>
                  </a:uFill>
                </a:defRPr>
              </a:pPr>
              <a:endParaRPr/>
            </a:p>
          </p:txBody>
        </p:sp>
        <p:sp>
          <p:nvSpPr>
            <p:cNvPr id="325" name="This function represents a rational number"/>
            <p:cNvSpPr/>
            <p:nvPr/>
          </p:nvSpPr>
          <p:spPr>
            <a:xfrm>
              <a:off x="6398867" y="-442715"/>
              <a:ext cx="3143251" cy="3015061"/>
            </a:xfrm>
            <a:custGeom>
              <a:avLst/>
              <a:gdLst/>
              <a:ahLst/>
              <a:cxnLst>
                <a:cxn ang="0">
                  <a:pos x="wd2" y="hd2"/>
                </a:cxn>
                <a:cxn ang="5400000">
                  <a:pos x="wd2" y="hd2"/>
                </a:cxn>
                <a:cxn ang="10800000">
                  <a:pos x="wd2" y="hd2"/>
                </a:cxn>
                <a:cxn ang="16200000">
                  <a:pos x="wd2" y="hd2"/>
                </a:cxn>
              </a:cxnLst>
              <a:rect l="0" t="0" r="r" b="b"/>
              <a:pathLst>
                <a:path w="21600" h="21600" extrusionOk="0">
                  <a:moveTo>
                    <a:pt x="2929" y="0"/>
                  </a:moveTo>
                  <a:cubicBezTo>
                    <a:pt x="1965" y="0"/>
                    <a:pt x="1184" y="815"/>
                    <a:pt x="1184" y="1820"/>
                  </a:cubicBezTo>
                  <a:lnTo>
                    <a:pt x="1184" y="3321"/>
                  </a:lnTo>
                  <a:lnTo>
                    <a:pt x="0" y="4231"/>
                  </a:lnTo>
                  <a:lnTo>
                    <a:pt x="1184" y="5141"/>
                  </a:lnTo>
                  <a:lnTo>
                    <a:pt x="1184" y="19780"/>
                  </a:lnTo>
                  <a:cubicBezTo>
                    <a:pt x="1184" y="20785"/>
                    <a:pt x="1965" y="21600"/>
                    <a:pt x="2929" y="21600"/>
                  </a:cubicBezTo>
                  <a:lnTo>
                    <a:pt x="19855" y="21600"/>
                  </a:lnTo>
                  <a:cubicBezTo>
                    <a:pt x="20819" y="21600"/>
                    <a:pt x="21600" y="20785"/>
                    <a:pt x="21600" y="19780"/>
                  </a:cubicBezTo>
                  <a:lnTo>
                    <a:pt x="21600" y="1820"/>
                  </a:lnTo>
                  <a:cubicBezTo>
                    <a:pt x="21600" y="815"/>
                    <a:pt x="20819" y="0"/>
                    <a:pt x="19855" y="0"/>
                  </a:cubicBezTo>
                  <a:lnTo>
                    <a:pt x="2929" y="0"/>
                  </a:lnTo>
                  <a:close/>
                </a:path>
              </a:pathLst>
            </a:custGeom>
            <a:solidFill>
              <a:srgbClr val="DCE4EC"/>
            </a:solidFill>
            <a:ln w="25400" cap="flat">
              <a:solidFill>
                <a:srgbClr val="4B4B4B"/>
              </a:solidFill>
              <a:prstDash val="solid"/>
              <a:round/>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noAutofit/>
            </a:bodyPr>
            <a:lstStyle>
              <a:lvl1pPr algn="ctr">
                <a:defRPr>
                  <a:solidFill>
                    <a:srgbClr val="4B4B4B"/>
                  </a:solidFill>
                  <a:uFill>
                    <a:solidFill>
                      <a:srgbClr val="4B4B4B"/>
                    </a:solidFill>
                  </a:uFill>
                </a:defRPr>
              </a:lvl1pPr>
            </a:lstStyle>
            <a:p>
              <a:r>
                <a:t>This function represents a rational number </a:t>
              </a:r>
            </a:p>
          </p:txBody>
        </p:sp>
      </p:grpSp>
      <p:sp>
        <p:nvSpPr>
          <p:cNvPr id="327" name="Rationals Implemented as Functions"/>
          <p:cNvSpPr txBox="1">
            <a:spLocks noGrp="1"/>
          </p:cNvSpPr>
          <p:nvPr>
            <p:ph type="title"/>
          </p:nvPr>
        </p:nvSpPr>
        <p:spPr>
          <a:prstGeom prst="rect">
            <a:avLst/>
          </a:prstGeom>
        </p:spPr>
        <p:txBody>
          <a:bodyPr/>
          <a:lstStyle/>
          <a:p>
            <a:r>
              <a:rPr dirty="0" err="1"/>
              <a:t>Rationals</a:t>
            </a:r>
            <a:r>
              <a:rPr dirty="0"/>
              <a:t> Implemented as Functions</a:t>
            </a:r>
          </a:p>
        </p:txBody>
      </p:sp>
      <p:grpSp>
        <p:nvGrpSpPr>
          <p:cNvPr id="330" name="Group"/>
          <p:cNvGrpSpPr/>
          <p:nvPr/>
        </p:nvGrpSpPr>
        <p:grpSpPr>
          <a:xfrm>
            <a:off x="805508" y="2413000"/>
            <a:ext cx="10983164" cy="6538715"/>
            <a:chOff x="297508" y="0"/>
            <a:chExt cx="10983162" cy="6538714"/>
          </a:xfrm>
        </p:grpSpPr>
        <p:sp>
          <p:nvSpPr>
            <p:cNvPr id="328" name="Rounded Rectangle"/>
            <p:cNvSpPr/>
            <p:nvPr/>
          </p:nvSpPr>
          <p:spPr>
            <a:xfrm>
              <a:off x="297508" y="0"/>
              <a:ext cx="10983164" cy="4533900"/>
            </a:xfrm>
            <a:prstGeom prst="roundRect">
              <a:avLst>
                <a:gd name="adj" fmla="val 4202"/>
              </a:avLst>
            </a:prstGeom>
            <a:noFill/>
            <a:ln w="25400" cap="flat">
              <a:solidFill>
                <a:srgbClr val="007ECF"/>
              </a:solidFill>
              <a:custDash>
                <a:ds d="200000" sp="200000"/>
              </a:custDash>
              <a:round/>
            </a:ln>
            <a:effectLst/>
          </p:spPr>
          <p:txBody>
            <a:bodyPr wrap="square" lIns="50800" tIns="50800" rIns="50800" bIns="50800" numCol="1" anchor="ctr">
              <a:noAutofit/>
            </a:bodyPr>
            <a:lstStyle/>
            <a:p>
              <a:pPr algn="ctr">
                <a:defRPr>
                  <a:solidFill>
                    <a:srgbClr val="4B4B4B"/>
                  </a:solidFill>
                  <a:uFill>
                    <a:solidFill>
                      <a:srgbClr val="4B4B4B"/>
                    </a:solidFill>
                  </a:uFill>
                </a:defRPr>
              </a:pPr>
              <a:endParaRPr/>
            </a:p>
          </p:txBody>
        </p:sp>
        <p:sp>
          <p:nvSpPr>
            <p:cNvPr id="329" name="Constructor is a higher-order function"/>
            <p:cNvSpPr/>
            <p:nvPr/>
          </p:nvSpPr>
          <p:spPr>
            <a:xfrm>
              <a:off x="4329958" y="4716264"/>
              <a:ext cx="6032501" cy="1822451"/>
            </a:xfrm>
            <a:custGeom>
              <a:avLst/>
              <a:gdLst/>
              <a:ahLst/>
              <a:cxnLst>
                <a:cxn ang="0">
                  <a:pos x="wd2" y="hd2"/>
                </a:cxn>
                <a:cxn ang="5400000">
                  <a:pos x="wd2" y="hd2"/>
                </a:cxn>
                <a:cxn ang="10800000">
                  <a:pos x="wd2" y="hd2"/>
                </a:cxn>
                <a:cxn ang="16200000">
                  <a:pos x="wd2" y="hd2"/>
                </a:cxn>
              </a:cxnLst>
              <a:rect l="0" t="0" r="r" b="b"/>
              <a:pathLst>
                <a:path w="21600" h="21600" extrusionOk="0">
                  <a:moveTo>
                    <a:pt x="5522" y="0"/>
                  </a:moveTo>
                  <a:lnTo>
                    <a:pt x="5067" y="2484"/>
                  </a:lnTo>
                  <a:lnTo>
                    <a:pt x="909" y="2484"/>
                  </a:lnTo>
                  <a:cubicBezTo>
                    <a:pt x="407" y="2484"/>
                    <a:pt x="0" y="3831"/>
                    <a:pt x="0" y="5494"/>
                  </a:cubicBezTo>
                  <a:lnTo>
                    <a:pt x="0" y="18590"/>
                  </a:lnTo>
                  <a:cubicBezTo>
                    <a:pt x="0" y="20252"/>
                    <a:pt x="407" y="21600"/>
                    <a:pt x="909" y="21600"/>
                  </a:cubicBezTo>
                  <a:lnTo>
                    <a:pt x="20691" y="21600"/>
                  </a:lnTo>
                  <a:cubicBezTo>
                    <a:pt x="21193" y="21600"/>
                    <a:pt x="21600" y="20252"/>
                    <a:pt x="21600" y="18590"/>
                  </a:cubicBezTo>
                  <a:lnTo>
                    <a:pt x="21600" y="5494"/>
                  </a:lnTo>
                  <a:cubicBezTo>
                    <a:pt x="21600" y="3831"/>
                    <a:pt x="21193" y="2484"/>
                    <a:pt x="20691" y="2484"/>
                  </a:cubicBezTo>
                  <a:lnTo>
                    <a:pt x="5978" y="2484"/>
                  </a:lnTo>
                  <a:lnTo>
                    <a:pt x="5522" y="0"/>
                  </a:lnTo>
                  <a:close/>
                </a:path>
              </a:pathLst>
            </a:custGeom>
            <a:solidFill>
              <a:srgbClr val="DCE4EC"/>
            </a:solidFill>
            <a:ln w="25400" cap="flat">
              <a:solidFill>
                <a:srgbClr val="4B4B4B"/>
              </a:solidFill>
              <a:prstDash val="solid"/>
              <a:round/>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noAutofit/>
            </a:bodyPr>
            <a:lstStyle>
              <a:lvl1pPr algn="ctr">
                <a:defRPr>
                  <a:solidFill>
                    <a:srgbClr val="4B4B4B"/>
                  </a:solidFill>
                  <a:uFill>
                    <a:solidFill>
                      <a:srgbClr val="4B4B4B"/>
                    </a:solidFill>
                  </a:uFill>
                </a:defRPr>
              </a:lvl1pPr>
            </a:lstStyle>
            <a:p>
              <a:r>
                <a:t>Constructor is a higher-order function</a:t>
              </a:r>
            </a:p>
          </p:txBody>
        </p:sp>
      </p:grpSp>
      <p:grpSp>
        <p:nvGrpSpPr>
          <p:cNvPr id="333" name="Group"/>
          <p:cNvGrpSpPr/>
          <p:nvPr/>
        </p:nvGrpSpPr>
        <p:grpSpPr>
          <a:xfrm>
            <a:off x="3899548" y="9740701"/>
            <a:ext cx="7747001" cy="2146301"/>
            <a:chOff x="0" y="0"/>
            <a:chExt cx="7747000" cy="2146300"/>
          </a:xfrm>
        </p:grpSpPr>
        <p:sp>
          <p:nvSpPr>
            <p:cNvPr id="331" name="Rounded Rectangle"/>
            <p:cNvSpPr/>
            <p:nvPr/>
          </p:nvSpPr>
          <p:spPr>
            <a:xfrm>
              <a:off x="0" y="0"/>
              <a:ext cx="2035169" cy="806099"/>
            </a:xfrm>
            <a:prstGeom prst="roundRect">
              <a:avLst>
                <a:gd name="adj" fmla="val 23632"/>
              </a:avLst>
            </a:prstGeom>
            <a:noFill/>
            <a:ln w="25400" cap="flat">
              <a:solidFill>
                <a:srgbClr val="007ECF"/>
              </a:solidFill>
              <a:custDash>
                <a:ds d="200000" sp="200000"/>
              </a:custDash>
              <a:round/>
            </a:ln>
            <a:effectLst/>
          </p:spPr>
          <p:txBody>
            <a:bodyPr wrap="square" lIns="50800" tIns="50800" rIns="50800" bIns="50800" numCol="1" anchor="ctr">
              <a:noAutofit/>
            </a:bodyPr>
            <a:lstStyle/>
            <a:p>
              <a:pPr algn="ctr">
                <a:defRPr>
                  <a:solidFill>
                    <a:srgbClr val="4B4B4B"/>
                  </a:solidFill>
                  <a:uFill>
                    <a:solidFill>
                      <a:srgbClr val="4B4B4B"/>
                    </a:solidFill>
                  </a:uFill>
                </a:defRPr>
              </a:pPr>
              <a:endParaRPr/>
            </a:p>
          </p:txBody>
        </p:sp>
        <p:sp>
          <p:nvSpPr>
            <p:cNvPr id="332" name="Selector calls x"/>
            <p:cNvSpPr/>
            <p:nvPr/>
          </p:nvSpPr>
          <p:spPr>
            <a:xfrm>
              <a:off x="2171700" y="533400"/>
              <a:ext cx="5575300" cy="1612900"/>
            </a:xfrm>
            <a:custGeom>
              <a:avLst/>
              <a:gdLst/>
              <a:ahLst/>
              <a:cxnLst>
                <a:cxn ang="0">
                  <a:pos x="wd2" y="hd2"/>
                </a:cxn>
                <a:cxn ang="5400000">
                  <a:pos x="wd2" y="hd2"/>
                </a:cxn>
                <a:cxn ang="10800000">
                  <a:pos x="wd2" y="hd2"/>
                </a:cxn>
                <a:cxn ang="16200000">
                  <a:pos x="wd2" y="hd2"/>
                </a:cxn>
              </a:cxnLst>
              <a:rect l="0" t="0" r="r" b="b"/>
              <a:pathLst>
                <a:path w="21600" h="21600" extrusionOk="0">
                  <a:moveTo>
                    <a:pt x="1476" y="0"/>
                  </a:moveTo>
                  <a:cubicBezTo>
                    <a:pt x="1338" y="0"/>
                    <a:pt x="1208" y="99"/>
                    <a:pt x="1089" y="276"/>
                  </a:cubicBezTo>
                  <a:lnTo>
                    <a:pt x="0" y="340"/>
                  </a:lnTo>
                  <a:lnTo>
                    <a:pt x="492" y="3673"/>
                  </a:lnTo>
                  <a:lnTo>
                    <a:pt x="492" y="18198"/>
                  </a:lnTo>
                  <a:cubicBezTo>
                    <a:pt x="492" y="20077"/>
                    <a:pt x="933" y="21600"/>
                    <a:pt x="1476" y="21600"/>
                  </a:cubicBezTo>
                  <a:lnTo>
                    <a:pt x="20616" y="21600"/>
                  </a:lnTo>
                  <a:cubicBezTo>
                    <a:pt x="21159" y="21600"/>
                    <a:pt x="21600" y="20077"/>
                    <a:pt x="21600" y="18198"/>
                  </a:cubicBezTo>
                  <a:lnTo>
                    <a:pt x="21600" y="3402"/>
                  </a:lnTo>
                  <a:cubicBezTo>
                    <a:pt x="21600" y="1523"/>
                    <a:pt x="21159" y="0"/>
                    <a:pt x="20616" y="0"/>
                  </a:cubicBezTo>
                  <a:lnTo>
                    <a:pt x="1476" y="0"/>
                  </a:lnTo>
                  <a:close/>
                </a:path>
              </a:pathLst>
            </a:custGeom>
            <a:solidFill>
              <a:srgbClr val="DCE4EC"/>
            </a:solidFill>
            <a:ln w="25400" cap="flat">
              <a:solidFill>
                <a:srgbClr val="4B4B4B"/>
              </a:solidFill>
              <a:prstDash val="solid"/>
              <a:round/>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noAutofit/>
            </a:bodyPr>
            <a:lstStyle>
              <a:lvl1pPr algn="ctr">
                <a:defRPr>
                  <a:solidFill>
                    <a:srgbClr val="4B4B4B"/>
                  </a:solidFill>
                  <a:uFill>
                    <a:solidFill>
                      <a:srgbClr val="4B4B4B"/>
                    </a:solidFill>
                  </a:uFill>
                </a:defRPr>
              </a:lvl1pPr>
            </a:lstStyle>
            <a:p>
              <a:r>
                <a:t>Selector calls x</a:t>
              </a:r>
            </a:p>
          </p:txBody>
        </p:sp>
      </p:grpSp>
      <p:sp>
        <p:nvSpPr>
          <p:cNvPr id="334"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17</a:t>
            </a:fld>
            <a:endParaRPr/>
          </a:p>
        </p:txBody>
      </p:sp>
      <p:grpSp>
        <p:nvGrpSpPr>
          <p:cNvPr id="337" name="Group"/>
          <p:cNvGrpSpPr/>
          <p:nvPr/>
        </p:nvGrpSpPr>
        <p:grpSpPr>
          <a:xfrm>
            <a:off x="-29882" y="2282559"/>
            <a:ext cx="24448497" cy="11610927"/>
            <a:chOff x="-9799694" y="0"/>
            <a:chExt cx="24448496" cy="11610925"/>
          </a:xfrm>
        </p:grpSpPr>
        <p:sp>
          <p:nvSpPr>
            <p:cNvPr id="335" name="pythontutor.com/composingprograms.html#code=def%20rational%28n,%20d%29%3A%0A%20%20%20%20def%20select%28name%29%3A%0A%20%20%20%20%20%20%20%20if%20name%20%3D%3D%20'n'%3A%0A%20%20%20%20%20%20%20%20%20%20%20%20return%20n%0A%20%20%20%20%20%20%20%20elif%20name%20%3D%3D%20'd'%3A%0A%20%20%20%20%20%20%20%20%20%20%20%20return%20d%0A%20%20%20%20return%20select%0A%20%20%20%20%0Adef%20numer%28x%29%3A%0A%20%20%20%20return%20x%28'n'%29%0A%0Adef%20denom%28x%29%3A%0A%20%20%20%20return%20x%28'd'%29%0A%20%20%20%20%0Ax%20%3D%20rational%283,%208%29%0Anumer%28x%29&amp;mode=display&amp;origin=composingprograms.js&amp;cumulative=true&amp;py=3&amp;rawInputLstJSON=[]&amp;curInstr=0"/>
            <p:cNvSpPr txBox="1"/>
            <p:nvPr/>
          </p:nvSpPr>
          <p:spPr>
            <a:xfrm>
              <a:off x="-9799695" y="10848925"/>
              <a:ext cx="24448498" cy="7620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marL="0" marR="0"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100">
                  <a:uFillTx/>
                </a:defRPr>
              </a:lvl1pPr>
            </a:lstStyle>
            <a:p>
              <a:r>
                <a:rPr dirty="0" err="1"/>
                <a:t>pythontutor.com</a:t>
              </a:r>
              <a:r>
                <a:rPr dirty="0"/>
                <a:t>/</a:t>
              </a:r>
              <a:r>
                <a:rPr dirty="0" err="1"/>
                <a:t>composingprograms.html#code</a:t>
              </a:r>
              <a:r>
                <a:rPr dirty="0"/>
                <a:t>=def%20rational%28n,%20d%29%3A%0A%20%20%20%20def%20select%28name%29%3A%0A%20%20%20%20%20%20%20%20if%20name%20%3D%3D%20'n'%3A%0A%20%20%20%20%20%20%20%20%20%20%20%20return%20n%0A%20%20%20%20%20%20%20%20elif%20name%20%3D%3D%20'd'%3A%0A%20%20%20%20%20%20%20%20%20%20%20%20return%20d%0A%20%20%20%20return%20select%0A%20%20%20%20%0Adef%20numer%28x%29%3A%0A%20%20%20%20return%20x%28'n'%29%0A%0Adef%20denom%28x%29%3A%0A%20%20%20%20return%20x%28'd'%29%0A%20%20%20%20%0Ax%20%3D%20rational%283,%208%29%0Anumer%28x%29&amp;mode=</a:t>
              </a:r>
              <a:r>
                <a:rPr dirty="0" err="1"/>
                <a:t>display&amp;origin</a:t>
              </a:r>
              <a:r>
                <a:rPr dirty="0"/>
                <a:t>=</a:t>
              </a:r>
              <a:r>
                <a:rPr dirty="0" err="1"/>
                <a:t>composingprograms.js&amp;cumulative</a:t>
              </a:r>
              <a:r>
                <a:rPr dirty="0"/>
                <a:t>=</a:t>
              </a:r>
              <a:r>
                <a:rPr dirty="0" err="1"/>
                <a:t>true&amp;py</a:t>
              </a:r>
              <a:r>
                <a:rPr dirty="0"/>
                <a:t>=3&amp;rawInputLstJSON=[]&amp;</a:t>
              </a:r>
              <a:r>
                <a:rPr dirty="0" err="1"/>
                <a:t>curInstr</a:t>
              </a:r>
              <a:r>
                <a:rPr dirty="0"/>
                <a:t>=0</a:t>
              </a:r>
            </a:p>
          </p:txBody>
        </p:sp>
        <p:pic>
          <p:nvPicPr>
            <p:cNvPr id="336" name="Screen Shot 2015-02-10 at 6.14.12 PM.png" descr="Screen Shot 2015-02-10 at 6.14.12 PM.png"/>
            <p:cNvPicPr>
              <a:picLocks noChangeAspect="1"/>
            </p:cNvPicPr>
            <p:nvPr/>
          </p:nvPicPr>
          <p:blipFill>
            <a:blip r:embed="rId2">
              <a:extLst/>
            </a:blip>
            <a:stretch>
              <a:fillRect/>
            </a:stretch>
          </p:blipFill>
          <p:spPr>
            <a:xfrm>
              <a:off x="2242998" y="0"/>
              <a:ext cx="12332902" cy="10552513"/>
            </a:xfrm>
            <a:prstGeom prst="rect">
              <a:avLst/>
            </a:prstGeom>
            <a:ln w="12700" cap="flat">
              <a:noFill/>
              <a:round/>
            </a:ln>
            <a:effectLst/>
          </p:spPr>
        </p:pic>
      </p:grpSp>
      <p:sp>
        <p:nvSpPr>
          <p:cNvPr id="338" name="x = rational(3, 8)…"/>
          <p:cNvSpPr txBox="1"/>
          <p:nvPr/>
        </p:nvSpPr>
        <p:spPr>
          <a:xfrm>
            <a:off x="18979376" y="11364114"/>
            <a:ext cx="4969239" cy="1391791"/>
          </a:xfrm>
          <a:prstGeom prst="rect">
            <a:avLst/>
          </a:prstGeom>
          <a:ln w="635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ctr">
            <a:spAutoFit/>
          </a:bodyPr>
          <a:lstStyle/>
          <a:p>
            <a:pPr marL="0" marR="0" defTabSz="457200">
              <a:lnSpc>
                <a:spcPts val="5300"/>
              </a:lnSpc>
              <a:defRPr>
                <a:uFillTx/>
              </a:defRPr>
            </a:pPr>
            <a:r>
              <a:rPr lang="en-US" dirty="0"/>
              <a:t> </a:t>
            </a:r>
            <a:r>
              <a:rPr dirty="0"/>
              <a:t>x = rational(3, 8)</a:t>
            </a:r>
          </a:p>
          <a:p>
            <a:pPr marL="0" marR="0" defTabSz="457200">
              <a:lnSpc>
                <a:spcPts val="5300"/>
              </a:lnSpc>
              <a:defRPr>
                <a:uFillTx/>
              </a:defRPr>
            </a:pPr>
            <a:r>
              <a:rPr lang="en-US" dirty="0"/>
              <a:t> </a:t>
            </a:r>
            <a:r>
              <a:rPr dirty="0" err="1"/>
              <a:t>numer</a:t>
            </a:r>
            <a:r>
              <a:rPr dirty="0"/>
              <a:t>(x)</a:t>
            </a:r>
          </a:p>
        </p:txBody>
      </p:sp>
    </p:spTree>
  </p:cSld>
  <p:clrMapOvr>
    <a:masterClrMapping/>
  </p:clrMapOvr>
  <p:transition/>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3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2" nodeType="clickEffect">
                                  <p:stCondLst>
                                    <p:cond delay="0"/>
                                  </p:stCondLst>
                                  <p:iterate>
                                    <p:tmAbs val="0"/>
                                  </p:iterate>
                                  <p:childTnLst>
                                    <p:set>
                                      <p:cBhvr>
                                        <p:cTn id="10" fill="hold"/>
                                        <p:tgtEl>
                                          <p:spTgt spid="32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3" nodeType="clickEffect">
                                  <p:stCondLst>
                                    <p:cond delay="0"/>
                                  </p:stCondLst>
                                  <p:iterate>
                                    <p:tmAbs val="0"/>
                                  </p:iterate>
                                  <p:childTnLst>
                                    <p:set>
                                      <p:cBhvr>
                                        <p:cTn id="14" fill="hold"/>
                                        <p:tgtEl>
                                          <p:spTgt spid="33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4" nodeType="clickEffect">
                                  <p:stCondLst>
                                    <p:cond delay="0"/>
                                  </p:stCondLst>
                                  <p:iterate>
                                    <p:tmAbs val="0"/>
                                  </p:iterate>
                                  <p:childTnLst>
                                    <p:set>
                                      <p:cBhvr>
                                        <p:cTn id="18" fill="hold"/>
                                        <p:tgtEl>
                                          <p:spTgt spid="33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5" nodeType="clickEffect">
                                  <p:stCondLst>
                                    <p:cond delay="0"/>
                                  </p:stCondLst>
                                  <p:iterate>
                                    <p:tmAbs val="0"/>
                                  </p:iterate>
                                  <p:childTnLst>
                                    <p:set>
                                      <p:cBhvr>
                                        <p:cTn id="22" fill="hold"/>
                                        <p:tgtEl>
                                          <p:spTgt spid="33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6" nodeType="clickEffect">
                                  <p:stCondLst>
                                    <p:cond delay="0"/>
                                  </p:stCondLst>
                                  <p:iterate>
                                    <p:tmAbs val="0"/>
                                  </p:iterate>
                                  <p:childTnLst>
                                    <p:set>
                                      <p:cBhvr>
                                        <p:cTn id="26" fill="hold"/>
                                        <p:tgtEl>
                                          <p:spTgt spid="3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3" grpId="1" animBg="1" advAuto="0"/>
      <p:bldP spid="326" grpId="2" animBg="1" advAuto="0"/>
      <p:bldP spid="330" grpId="3" animBg="1" advAuto="0"/>
      <p:bldP spid="333" grpId="4" animBg="1" advAuto="0"/>
      <p:bldP spid="337" grpId="6" animBg="1" advAuto="0"/>
      <p:bldP spid="338" grpId="5" animBg="1" advAuto="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Announcements"/>
          <p:cNvSpPr txBox="1">
            <a:spLocks noGrp="1"/>
          </p:cNvSpPr>
          <p:nvPr>
            <p:ph type="title"/>
          </p:nvPr>
        </p:nvSpPr>
        <p:spPr>
          <a:prstGeom prst="rect">
            <a:avLst/>
          </a:prstGeom>
        </p:spPr>
        <p:txBody>
          <a:bodyPr/>
          <a:lstStyle/>
          <a:p>
            <a:r>
              <a:rPr dirty="0"/>
              <a:t>Announcements</a:t>
            </a:r>
          </a:p>
        </p:txBody>
      </p:sp>
      <p:sp>
        <p:nvSpPr>
          <p:cNvPr id="2" name="Text Placeholder 1">
            <a:extLst>
              <a:ext uri="{FF2B5EF4-FFF2-40B4-BE49-F238E27FC236}">
                <a16:creationId xmlns:a16="http://schemas.microsoft.com/office/drawing/2014/main" id="{C376D514-08A1-3847-AAE9-322B94B1C754}"/>
              </a:ext>
            </a:extLst>
          </p:cNvPr>
          <p:cNvSpPr>
            <a:spLocks noGrp="1"/>
          </p:cNvSpPr>
          <p:nvPr>
            <p:ph type="body" idx="1"/>
          </p:nvPr>
        </p:nvSpPr>
        <p:spPr>
          <a:xfrm>
            <a:off x="838200" y="2105891"/>
            <a:ext cx="22720300" cy="10098809"/>
          </a:xfrm>
        </p:spPr>
        <p:txBody>
          <a:bodyPr/>
          <a:lstStyle/>
          <a:p>
            <a:r>
              <a:rPr lang="en-US" dirty="0"/>
              <a:t>Optional </a:t>
            </a:r>
            <a:r>
              <a:rPr lang="en-US" dirty="0">
                <a:hlinkClick r:id="rId3"/>
              </a:rPr>
              <a:t>Hog strategy contest</a:t>
            </a:r>
            <a:r>
              <a:rPr lang="en-US" dirty="0"/>
              <a:t> ends Friday 2/22.</a:t>
            </a:r>
          </a:p>
          <a:p>
            <a:r>
              <a:rPr lang="en-US" dirty="0"/>
              <a:t>Homework 3 is due Thursday 2/21.</a:t>
            </a:r>
          </a:p>
        </p:txBody>
      </p:sp>
    </p:spTree>
    <p:extLst>
      <p:ext uri="{BB962C8B-B14F-4D97-AF65-F5344CB8AC3E}">
        <p14:creationId xmlns:p14="http://schemas.microsoft.com/office/powerpoint/2010/main" val="1300601266"/>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 name="Line"/>
          <p:cNvSpPr/>
          <p:nvPr/>
        </p:nvSpPr>
        <p:spPr>
          <a:xfrm flipV="1">
            <a:off x="838200" y="1698541"/>
            <a:ext cx="18599964" cy="84"/>
          </a:xfrm>
          <a:prstGeom prst="line">
            <a:avLst/>
          </a:prstGeom>
          <a:ln w="12700">
            <a:solidFill>
              <a:srgbClr val="B8B8B8"/>
            </a:solidFill>
            <a:prstDash val="dash"/>
          </a:ln>
        </p:spPr>
        <p:txBody>
          <a:bodyPr lIns="0" tIns="0" rIns="0" bIns="0"/>
          <a:lstStyle/>
          <a:p>
            <a:pPr marL="0" marR="0" defTabSz="457200">
              <a:defRPr sz="1200">
                <a:uFillTx/>
                <a:latin typeface="Helvetica"/>
                <a:ea typeface="Helvetica"/>
                <a:cs typeface="Helvetica"/>
                <a:sym typeface="Helvetica"/>
              </a:defRPr>
            </a:pPr>
            <a:endParaRPr/>
          </a:p>
        </p:txBody>
      </p:sp>
      <p:sp>
        <p:nvSpPr>
          <p:cNvPr id="250" name="Line"/>
          <p:cNvSpPr/>
          <p:nvPr/>
        </p:nvSpPr>
        <p:spPr>
          <a:xfrm>
            <a:off x="838200" y="13039725"/>
            <a:ext cx="22734714" cy="3288"/>
          </a:xfrm>
          <a:prstGeom prst="line">
            <a:avLst/>
          </a:prstGeom>
          <a:ln w="12700">
            <a:solidFill>
              <a:srgbClr val="B8B8B8"/>
            </a:solidFill>
            <a:prstDash val="dash"/>
          </a:ln>
        </p:spPr>
        <p:txBody>
          <a:bodyPr lIns="0" tIns="0" rIns="0" bIns="0"/>
          <a:lstStyle/>
          <a:p>
            <a:pPr marL="0" marR="0" defTabSz="457200">
              <a:defRPr sz="1200">
                <a:uFillTx/>
                <a:latin typeface="Helvetica"/>
                <a:ea typeface="Helvetica"/>
                <a:cs typeface="Helvetica"/>
                <a:sym typeface="Helvetica"/>
              </a:defRPr>
            </a:pPr>
            <a:endParaRPr/>
          </a:p>
        </p:txBody>
      </p:sp>
      <p:sp>
        <p:nvSpPr>
          <p:cNvPr id="251" name="Counting Partitions"/>
          <p:cNvSpPr txBox="1">
            <a:spLocks noGrp="1"/>
          </p:cNvSpPr>
          <p:nvPr>
            <p:ph type="title"/>
          </p:nvPr>
        </p:nvSpPr>
        <p:spPr>
          <a:prstGeom prst="rect">
            <a:avLst/>
          </a:prstGeom>
        </p:spPr>
        <p:txBody>
          <a:bodyPr/>
          <a:lstStyle/>
          <a:p>
            <a:r>
              <a:rPr dirty="0"/>
              <a:t>Counting Partitions</a:t>
            </a:r>
            <a:r>
              <a:rPr lang="en-US" dirty="0"/>
              <a:t> (Review)</a:t>
            </a:r>
            <a:endParaRPr dirty="0"/>
          </a:p>
        </p:txBody>
      </p:sp>
      <p:sp>
        <p:nvSpPr>
          <p:cNvPr id="252" name="The number of partitions of a positive integer n, using parts up to size m, is the number of ways in which n can be expressed as the sum of positive integer parts up to m in increasing order."/>
          <p:cNvSpPr txBox="1">
            <a:spLocks noGrp="1"/>
          </p:cNvSpPr>
          <p:nvPr>
            <p:ph type="body" idx="1"/>
          </p:nvPr>
        </p:nvSpPr>
        <p:spPr>
          <a:xfrm>
            <a:off x="838200" y="1995139"/>
            <a:ext cx="22720300" cy="10209561"/>
          </a:xfrm>
          <a:prstGeom prst="rect">
            <a:avLst/>
          </a:prstGeom>
        </p:spPr>
        <p:txBody>
          <a:bodyPr/>
          <a:lstStyle/>
          <a:p>
            <a:r>
              <a:rPr dirty="0"/>
              <a:t>The number of partitions of a positive integer n, using parts up to size m, is the number of ways in which n can be expressed as the sum of positive integer parts up to m in increasing order.</a:t>
            </a:r>
          </a:p>
        </p:txBody>
      </p:sp>
      <p:sp>
        <p:nvSpPr>
          <p:cNvPr id="253" name="Slide Number"/>
          <p:cNvSpPr txBox="1">
            <a:spLocks noGrp="1"/>
          </p:cNvSpPr>
          <p:nvPr>
            <p:ph type="sldNum" sz="quarter" idx="2"/>
          </p:nvPr>
        </p:nvSpPr>
        <p:spPr>
          <a:xfrm>
            <a:off x="23358705" y="13096875"/>
            <a:ext cx="238722" cy="22195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3</a:t>
            </a:fld>
            <a:endParaRPr/>
          </a:p>
        </p:txBody>
      </p:sp>
      <p:sp>
        <p:nvSpPr>
          <p:cNvPr id="254" name="count_partitions(6, 4)"/>
          <p:cNvSpPr txBox="1"/>
          <p:nvPr/>
        </p:nvSpPr>
        <p:spPr>
          <a:xfrm>
            <a:off x="11868903" y="4177456"/>
            <a:ext cx="5578396" cy="5842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r>
              <a:t>count_partitions(6, 4)</a:t>
            </a:r>
          </a:p>
        </p:txBody>
      </p:sp>
      <p:grpSp>
        <p:nvGrpSpPr>
          <p:cNvPr id="261" name="Group"/>
          <p:cNvGrpSpPr/>
          <p:nvPr/>
        </p:nvGrpSpPr>
        <p:grpSpPr>
          <a:xfrm>
            <a:off x="14429501" y="5854700"/>
            <a:ext cx="8978900" cy="464326"/>
            <a:chOff x="0" y="0"/>
            <a:chExt cx="8978900" cy="464325"/>
          </a:xfrm>
        </p:grpSpPr>
        <p:sp>
          <p:nvSpPr>
            <p:cNvPr id="255" name="Rounded Rectangle"/>
            <p:cNvSpPr/>
            <p:nvPr/>
          </p:nvSpPr>
          <p:spPr>
            <a:xfrm>
              <a:off x="0" y="0"/>
              <a:ext cx="723900" cy="464326"/>
            </a:xfrm>
            <a:prstGeom prst="roundRect">
              <a:avLst>
                <a:gd name="adj" fmla="val 45664"/>
              </a:avLst>
            </a:prstGeom>
            <a:solidFill>
              <a:srgbClr val="4575B4"/>
            </a:solidFill>
            <a:ln w="76200" cap="flat">
              <a:solidFill>
                <a:srgbClr val="74ADD1"/>
              </a:solidFill>
              <a:prstDash val="solid"/>
              <a:round/>
            </a:ln>
            <a:effectLst/>
          </p:spPr>
          <p:txBody>
            <a:bodyPr wrap="square" lIns="50800" tIns="50800" rIns="50800" bIns="50800" numCol="1" anchor="ctr">
              <a:noAutofit/>
            </a:bodyPr>
            <a:lstStyle/>
            <a:p>
              <a:pPr algn="ctr">
                <a:defRPr>
                  <a:solidFill>
                    <a:srgbClr val="4B4B4B"/>
                  </a:solidFill>
                  <a:uFill>
                    <a:solidFill>
                      <a:srgbClr val="4B4B4B"/>
                    </a:solidFill>
                  </a:uFill>
                </a:defRPr>
              </a:pPr>
              <a:endParaRPr/>
            </a:p>
          </p:txBody>
        </p:sp>
        <p:sp>
          <p:nvSpPr>
            <p:cNvPr id="256" name="Rounded Rectangle"/>
            <p:cNvSpPr/>
            <p:nvPr/>
          </p:nvSpPr>
          <p:spPr>
            <a:xfrm>
              <a:off x="889000" y="0"/>
              <a:ext cx="723900" cy="464326"/>
            </a:xfrm>
            <a:prstGeom prst="roundRect">
              <a:avLst>
                <a:gd name="adj" fmla="val 45664"/>
              </a:avLst>
            </a:prstGeom>
            <a:solidFill>
              <a:srgbClr val="4575B4"/>
            </a:solidFill>
            <a:ln w="76200" cap="flat">
              <a:solidFill>
                <a:srgbClr val="74ADD1"/>
              </a:solidFill>
              <a:prstDash val="solid"/>
              <a:round/>
            </a:ln>
            <a:effectLst/>
          </p:spPr>
          <p:txBody>
            <a:bodyPr wrap="square" lIns="50800" tIns="50800" rIns="50800" bIns="50800" numCol="1" anchor="ctr">
              <a:noAutofit/>
            </a:bodyPr>
            <a:lstStyle/>
            <a:p>
              <a:pPr algn="ctr">
                <a:defRPr>
                  <a:solidFill>
                    <a:srgbClr val="4B4B4B"/>
                  </a:solidFill>
                  <a:uFill>
                    <a:solidFill>
                      <a:srgbClr val="4B4B4B"/>
                    </a:solidFill>
                  </a:uFill>
                </a:defRPr>
              </a:pPr>
              <a:endParaRPr/>
            </a:p>
          </p:txBody>
        </p:sp>
        <p:sp>
          <p:nvSpPr>
            <p:cNvPr id="257" name="Rounded Rectangle"/>
            <p:cNvSpPr/>
            <p:nvPr/>
          </p:nvSpPr>
          <p:spPr>
            <a:xfrm>
              <a:off x="5588000" y="0"/>
              <a:ext cx="723900" cy="464326"/>
            </a:xfrm>
            <a:prstGeom prst="roundRect">
              <a:avLst>
                <a:gd name="adj" fmla="val 45664"/>
              </a:avLst>
            </a:prstGeom>
            <a:solidFill>
              <a:srgbClr val="4575B4"/>
            </a:solidFill>
            <a:ln w="76200" cap="flat">
              <a:solidFill>
                <a:srgbClr val="74ADD1"/>
              </a:solidFill>
              <a:prstDash val="solid"/>
              <a:round/>
            </a:ln>
            <a:effectLst/>
          </p:spPr>
          <p:txBody>
            <a:bodyPr wrap="square" lIns="50800" tIns="50800" rIns="50800" bIns="50800" numCol="1" anchor="ctr">
              <a:noAutofit/>
            </a:bodyPr>
            <a:lstStyle/>
            <a:p>
              <a:pPr algn="ctr">
                <a:defRPr>
                  <a:solidFill>
                    <a:srgbClr val="4B4B4B"/>
                  </a:solidFill>
                  <a:uFill>
                    <a:solidFill>
                      <a:srgbClr val="4B4B4B"/>
                    </a:solidFill>
                  </a:uFill>
                </a:defRPr>
              </a:pPr>
              <a:endParaRPr/>
            </a:p>
          </p:txBody>
        </p:sp>
        <p:sp>
          <p:nvSpPr>
            <p:cNvPr id="258" name="Rounded Rectangle"/>
            <p:cNvSpPr/>
            <p:nvPr/>
          </p:nvSpPr>
          <p:spPr>
            <a:xfrm>
              <a:off x="6477000" y="0"/>
              <a:ext cx="723900" cy="464326"/>
            </a:xfrm>
            <a:prstGeom prst="roundRect">
              <a:avLst>
                <a:gd name="adj" fmla="val 45664"/>
              </a:avLst>
            </a:prstGeom>
            <a:solidFill>
              <a:srgbClr val="4575B4"/>
            </a:solidFill>
            <a:ln w="76200" cap="flat">
              <a:solidFill>
                <a:srgbClr val="74ADD1"/>
              </a:solidFill>
              <a:prstDash val="solid"/>
              <a:round/>
            </a:ln>
            <a:effectLst/>
          </p:spPr>
          <p:txBody>
            <a:bodyPr wrap="square" lIns="50800" tIns="50800" rIns="50800" bIns="50800" numCol="1" anchor="ctr">
              <a:noAutofit/>
            </a:bodyPr>
            <a:lstStyle/>
            <a:p>
              <a:pPr algn="ctr">
                <a:defRPr>
                  <a:solidFill>
                    <a:srgbClr val="4B4B4B"/>
                  </a:solidFill>
                  <a:uFill>
                    <a:solidFill>
                      <a:srgbClr val="4B4B4B"/>
                    </a:solidFill>
                  </a:uFill>
                </a:defRPr>
              </a:pPr>
              <a:endParaRPr/>
            </a:p>
          </p:txBody>
        </p:sp>
        <p:sp>
          <p:nvSpPr>
            <p:cNvPr id="259" name="Rounded Rectangle"/>
            <p:cNvSpPr/>
            <p:nvPr/>
          </p:nvSpPr>
          <p:spPr>
            <a:xfrm>
              <a:off x="7366000" y="0"/>
              <a:ext cx="723900" cy="464326"/>
            </a:xfrm>
            <a:prstGeom prst="roundRect">
              <a:avLst>
                <a:gd name="adj" fmla="val 45664"/>
              </a:avLst>
            </a:prstGeom>
            <a:solidFill>
              <a:srgbClr val="4575B4"/>
            </a:solidFill>
            <a:ln w="76200" cap="flat">
              <a:solidFill>
                <a:srgbClr val="74ADD1"/>
              </a:solidFill>
              <a:prstDash val="solid"/>
              <a:round/>
            </a:ln>
            <a:effectLst/>
          </p:spPr>
          <p:txBody>
            <a:bodyPr wrap="square" lIns="50800" tIns="50800" rIns="50800" bIns="50800" numCol="1" anchor="ctr">
              <a:noAutofit/>
            </a:bodyPr>
            <a:lstStyle/>
            <a:p>
              <a:pPr algn="ctr">
                <a:defRPr>
                  <a:solidFill>
                    <a:srgbClr val="4B4B4B"/>
                  </a:solidFill>
                  <a:uFill>
                    <a:solidFill>
                      <a:srgbClr val="4B4B4B"/>
                    </a:solidFill>
                  </a:uFill>
                </a:defRPr>
              </a:pPr>
              <a:endParaRPr/>
            </a:p>
          </p:txBody>
        </p:sp>
        <p:sp>
          <p:nvSpPr>
            <p:cNvPr id="260" name="Rounded Rectangle"/>
            <p:cNvSpPr/>
            <p:nvPr/>
          </p:nvSpPr>
          <p:spPr>
            <a:xfrm>
              <a:off x="8255000" y="0"/>
              <a:ext cx="723900" cy="464326"/>
            </a:xfrm>
            <a:prstGeom prst="roundRect">
              <a:avLst>
                <a:gd name="adj" fmla="val 45664"/>
              </a:avLst>
            </a:prstGeom>
            <a:solidFill>
              <a:srgbClr val="4575B4"/>
            </a:solidFill>
            <a:ln w="76200" cap="flat">
              <a:solidFill>
                <a:srgbClr val="74ADD1"/>
              </a:solidFill>
              <a:prstDash val="solid"/>
              <a:round/>
            </a:ln>
            <a:effectLst/>
          </p:spPr>
          <p:txBody>
            <a:bodyPr wrap="square" lIns="50800" tIns="50800" rIns="50800" bIns="50800" numCol="1" anchor="ctr">
              <a:noAutofit/>
            </a:bodyPr>
            <a:lstStyle/>
            <a:p>
              <a:pPr algn="ctr">
                <a:defRPr>
                  <a:solidFill>
                    <a:srgbClr val="4B4B4B"/>
                  </a:solidFill>
                  <a:uFill>
                    <a:solidFill>
                      <a:srgbClr val="4B4B4B"/>
                    </a:solidFill>
                  </a:uFill>
                </a:defRPr>
              </a:pPr>
              <a:endParaRPr/>
            </a:p>
          </p:txBody>
        </p:sp>
      </p:grpSp>
      <p:grpSp>
        <p:nvGrpSpPr>
          <p:cNvPr id="268" name="Group"/>
          <p:cNvGrpSpPr/>
          <p:nvPr/>
        </p:nvGrpSpPr>
        <p:grpSpPr>
          <a:xfrm>
            <a:off x="14429501" y="6633384"/>
            <a:ext cx="8978900" cy="464326"/>
            <a:chOff x="0" y="0"/>
            <a:chExt cx="8978900" cy="464325"/>
          </a:xfrm>
        </p:grpSpPr>
        <p:sp>
          <p:nvSpPr>
            <p:cNvPr id="262" name="Rounded Rectangle"/>
            <p:cNvSpPr/>
            <p:nvPr/>
          </p:nvSpPr>
          <p:spPr>
            <a:xfrm>
              <a:off x="0" y="0"/>
              <a:ext cx="723900" cy="464326"/>
            </a:xfrm>
            <a:prstGeom prst="roundRect">
              <a:avLst>
                <a:gd name="adj" fmla="val 45664"/>
              </a:avLst>
            </a:prstGeom>
            <a:solidFill>
              <a:srgbClr val="4575B4"/>
            </a:solidFill>
            <a:ln w="76200" cap="flat">
              <a:solidFill>
                <a:srgbClr val="74ADD1"/>
              </a:solidFill>
              <a:prstDash val="solid"/>
              <a:round/>
            </a:ln>
            <a:effectLst/>
          </p:spPr>
          <p:txBody>
            <a:bodyPr wrap="square" lIns="50800" tIns="50800" rIns="50800" bIns="50800" numCol="1" anchor="ctr">
              <a:noAutofit/>
            </a:bodyPr>
            <a:lstStyle/>
            <a:p>
              <a:pPr algn="ctr">
                <a:defRPr>
                  <a:solidFill>
                    <a:srgbClr val="4B4B4B"/>
                  </a:solidFill>
                  <a:uFill>
                    <a:solidFill>
                      <a:srgbClr val="4B4B4B"/>
                    </a:solidFill>
                  </a:uFill>
                </a:defRPr>
              </a:pPr>
              <a:endParaRPr/>
            </a:p>
          </p:txBody>
        </p:sp>
        <p:sp>
          <p:nvSpPr>
            <p:cNvPr id="263" name="Rounded Rectangle"/>
            <p:cNvSpPr/>
            <p:nvPr/>
          </p:nvSpPr>
          <p:spPr>
            <a:xfrm>
              <a:off x="1651000" y="0"/>
              <a:ext cx="723900" cy="464326"/>
            </a:xfrm>
            <a:prstGeom prst="roundRect">
              <a:avLst>
                <a:gd name="adj" fmla="val 45664"/>
              </a:avLst>
            </a:prstGeom>
            <a:solidFill>
              <a:srgbClr val="4575B4"/>
            </a:solidFill>
            <a:ln w="76200" cap="flat">
              <a:solidFill>
                <a:srgbClr val="74ADD1"/>
              </a:solidFill>
              <a:prstDash val="solid"/>
              <a:round/>
            </a:ln>
            <a:effectLst/>
          </p:spPr>
          <p:txBody>
            <a:bodyPr wrap="square" lIns="50800" tIns="50800" rIns="50800" bIns="50800" numCol="1" anchor="ctr">
              <a:noAutofit/>
            </a:bodyPr>
            <a:lstStyle/>
            <a:p>
              <a:pPr algn="ctr">
                <a:defRPr>
                  <a:solidFill>
                    <a:srgbClr val="4B4B4B"/>
                  </a:solidFill>
                  <a:uFill>
                    <a:solidFill>
                      <a:srgbClr val="4B4B4B"/>
                    </a:solidFill>
                  </a:uFill>
                </a:defRPr>
              </a:pPr>
              <a:endParaRPr/>
            </a:p>
          </p:txBody>
        </p:sp>
        <p:sp>
          <p:nvSpPr>
            <p:cNvPr id="264" name="Rounded Rectangle"/>
            <p:cNvSpPr/>
            <p:nvPr/>
          </p:nvSpPr>
          <p:spPr>
            <a:xfrm>
              <a:off x="5588000" y="0"/>
              <a:ext cx="723900" cy="464326"/>
            </a:xfrm>
            <a:prstGeom prst="roundRect">
              <a:avLst>
                <a:gd name="adj" fmla="val 45664"/>
              </a:avLst>
            </a:prstGeom>
            <a:solidFill>
              <a:srgbClr val="4575B4"/>
            </a:solidFill>
            <a:ln w="76200" cap="flat">
              <a:solidFill>
                <a:srgbClr val="74ADD1"/>
              </a:solidFill>
              <a:prstDash val="solid"/>
              <a:round/>
            </a:ln>
            <a:effectLst/>
          </p:spPr>
          <p:txBody>
            <a:bodyPr wrap="square" lIns="50800" tIns="50800" rIns="50800" bIns="50800" numCol="1" anchor="ctr">
              <a:noAutofit/>
            </a:bodyPr>
            <a:lstStyle/>
            <a:p>
              <a:pPr algn="ctr">
                <a:defRPr>
                  <a:solidFill>
                    <a:srgbClr val="4B4B4B"/>
                  </a:solidFill>
                  <a:uFill>
                    <a:solidFill>
                      <a:srgbClr val="4B4B4B"/>
                    </a:solidFill>
                  </a:uFill>
                </a:defRPr>
              </a:pPr>
              <a:endParaRPr/>
            </a:p>
          </p:txBody>
        </p:sp>
        <p:sp>
          <p:nvSpPr>
            <p:cNvPr id="265" name="Rounded Rectangle"/>
            <p:cNvSpPr/>
            <p:nvPr/>
          </p:nvSpPr>
          <p:spPr>
            <a:xfrm>
              <a:off x="6477000" y="0"/>
              <a:ext cx="723900" cy="464326"/>
            </a:xfrm>
            <a:prstGeom prst="roundRect">
              <a:avLst>
                <a:gd name="adj" fmla="val 45664"/>
              </a:avLst>
            </a:prstGeom>
            <a:solidFill>
              <a:srgbClr val="4575B4"/>
            </a:solidFill>
            <a:ln w="76200" cap="flat">
              <a:solidFill>
                <a:srgbClr val="74ADD1"/>
              </a:solidFill>
              <a:prstDash val="solid"/>
              <a:round/>
            </a:ln>
            <a:effectLst/>
          </p:spPr>
          <p:txBody>
            <a:bodyPr wrap="square" lIns="50800" tIns="50800" rIns="50800" bIns="50800" numCol="1" anchor="ctr">
              <a:noAutofit/>
            </a:bodyPr>
            <a:lstStyle/>
            <a:p>
              <a:pPr algn="ctr">
                <a:defRPr>
                  <a:solidFill>
                    <a:srgbClr val="4B4B4B"/>
                  </a:solidFill>
                  <a:uFill>
                    <a:solidFill>
                      <a:srgbClr val="4B4B4B"/>
                    </a:solidFill>
                  </a:uFill>
                </a:defRPr>
              </a:pPr>
              <a:endParaRPr/>
            </a:p>
          </p:txBody>
        </p:sp>
        <p:sp>
          <p:nvSpPr>
            <p:cNvPr id="266" name="Rounded Rectangle"/>
            <p:cNvSpPr/>
            <p:nvPr/>
          </p:nvSpPr>
          <p:spPr>
            <a:xfrm>
              <a:off x="7366000" y="0"/>
              <a:ext cx="723900" cy="464326"/>
            </a:xfrm>
            <a:prstGeom prst="roundRect">
              <a:avLst>
                <a:gd name="adj" fmla="val 45664"/>
              </a:avLst>
            </a:prstGeom>
            <a:solidFill>
              <a:srgbClr val="4575B4"/>
            </a:solidFill>
            <a:ln w="76200" cap="flat">
              <a:solidFill>
                <a:srgbClr val="74ADD1"/>
              </a:solidFill>
              <a:prstDash val="solid"/>
              <a:round/>
            </a:ln>
            <a:effectLst/>
          </p:spPr>
          <p:txBody>
            <a:bodyPr wrap="square" lIns="50800" tIns="50800" rIns="50800" bIns="50800" numCol="1" anchor="ctr">
              <a:noAutofit/>
            </a:bodyPr>
            <a:lstStyle/>
            <a:p>
              <a:pPr algn="ctr">
                <a:defRPr>
                  <a:solidFill>
                    <a:srgbClr val="4B4B4B"/>
                  </a:solidFill>
                  <a:uFill>
                    <a:solidFill>
                      <a:srgbClr val="4B4B4B"/>
                    </a:solidFill>
                  </a:uFill>
                </a:defRPr>
              </a:pPr>
              <a:endParaRPr/>
            </a:p>
          </p:txBody>
        </p:sp>
        <p:sp>
          <p:nvSpPr>
            <p:cNvPr id="267" name="Rounded Rectangle"/>
            <p:cNvSpPr/>
            <p:nvPr/>
          </p:nvSpPr>
          <p:spPr>
            <a:xfrm>
              <a:off x="8255000" y="0"/>
              <a:ext cx="723900" cy="464326"/>
            </a:xfrm>
            <a:prstGeom prst="roundRect">
              <a:avLst>
                <a:gd name="adj" fmla="val 45664"/>
              </a:avLst>
            </a:prstGeom>
            <a:solidFill>
              <a:srgbClr val="4575B4"/>
            </a:solidFill>
            <a:ln w="76200" cap="flat">
              <a:solidFill>
                <a:srgbClr val="74ADD1"/>
              </a:solidFill>
              <a:prstDash val="solid"/>
              <a:round/>
            </a:ln>
            <a:effectLst/>
          </p:spPr>
          <p:txBody>
            <a:bodyPr wrap="square" lIns="50800" tIns="50800" rIns="50800" bIns="50800" numCol="1" anchor="ctr">
              <a:noAutofit/>
            </a:bodyPr>
            <a:lstStyle/>
            <a:p>
              <a:pPr algn="ctr">
                <a:defRPr>
                  <a:solidFill>
                    <a:srgbClr val="4B4B4B"/>
                  </a:solidFill>
                  <a:uFill>
                    <a:solidFill>
                      <a:srgbClr val="4B4B4B"/>
                    </a:solidFill>
                  </a:uFill>
                </a:defRPr>
              </a:pPr>
              <a:endParaRPr/>
            </a:p>
          </p:txBody>
        </p:sp>
      </p:grpSp>
      <p:grpSp>
        <p:nvGrpSpPr>
          <p:cNvPr id="311" name="Group"/>
          <p:cNvGrpSpPr/>
          <p:nvPr/>
        </p:nvGrpSpPr>
        <p:grpSpPr>
          <a:xfrm>
            <a:off x="14429501" y="7412069"/>
            <a:ext cx="8978900" cy="4729132"/>
            <a:chOff x="0" y="0"/>
            <a:chExt cx="8978900" cy="4729130"/>
          </a:xfrm>
        </p:grpSpPr>
        <p:sp>
          <p:nvSpPr>
            <p:cNvPr id="269" name="Rounded Rectangle"/>
            <p:cNvSpPr/>
            <p:nvPr/>
          </p:nvSpPr>
          <p:spPr>
            <a:xfrm>
              <a:off x="0" y="0"/>
              <a:ext cx="723900" cy="464326"/>
            </a:xfrm>
            <a:prstGeom prst="roundRect">
              <a:avLst>
                <a:gd name="adj" fmla="val 45664"/>
              </a:avLst>
            </a:prstGeom>
            <a:solidFill>
              <a:srgbClr val="4575B4"/>
            </a:solidFill>
            <a:ln w="76200" cap="flat">
              <a:solidFill>
                <a:srgbClr val="74ADD1"/>
              </a:solidFill>
              <a:prstDash val="solid"/>
              <a:round/>
            </a:ln>
            <a:effectLst/>
          </p:spPr>
          <p:txBody>
            <a:bodyPr wrap="square" lIns="50800" tIns="50800" rIns="50800" bIns="50800" numCol="1" anchor="ctr">
              <a:noAutofit/>
            </a:bodyPr>
            <a:lstStyle/>
            <a:p>
              <a:pPr algn="ctr">
                <a:defRPr>
                  <a:solidFill>
                    <a:srgbClr val="4B4B4B"/>
                  </a:solidFill>
                  <a:uFill>
                    <a:solidFill>
                      <a:srgbClr val="4B4B4B"/>
                    </a:solidFill>
                  </a:uFill>
                </a:defRPr>
              </a:pPr>
              <a:endParaRPr/>
            </a:p>
          </p:txBody>
        </p:sp>
        <p:sp>
          <p:nvSpPr>
            <p:cNvPr id="270" name="Rounded Rectangle"/>
            <p:cNvSpPr/>
            <p:nvPr/>
          </p:nvSpPr>
          <p:spPr>
            <a:xfrm>
              <a:off x="889000" y="0"/>
              <a:ext cx="723900" cy="464326"/>
            </a:xfrm>
            <a:prstGeom prst="roundRect">
              <a:avLst>
                <a:gd name="adj" fmla="val 45664"/>
              </a:avLst>
            </a:prstGeom>
            <a:solidFill>
              <a:srgbClr val="4575B4"/>
            </a:solidFill>
            <a:ln w="76200" cap="flat">
              <a:solidFill>
                <a:srgbClr val="74ADD1"/>
              </a:solidFill>
              <a:prstDash val="solid"/>
              <a:round/>
            </a:ln>
            <a:effectLst/>
          </p:spPr>
          <p:txBody>
            <a:bodyPr wrap="square" lIns="50800" tIns="50800" rIns="50800" bIns="50800" numCol="1" anchor="ctr">
              <a:noAutofit/>
            </a:bodyPr>
            <a:lstStyle/>
            <a:p>
              <a:pPr algn="ctr">
                <a:defRPr>
                  <a:solidFill>
                    <a:srgbClr val="4B4B4B"/>
                  </a:solidFill>
                  <a:uFill>
                    <a:solidFill>
                      <a:srgbClr val="4B4B4B"/>
                    </a:solidFill>
                  </a:uFill>
                </a:defRPr>
              </a:pPr>
              <a:endParaRPr/>
            </a:p>
          </p:txBody>
        </p:sp>
        <p:sp>
          <p:nvSpPr>
            <p:cNvPr id="271" name="Rounded Rectangle"/>
            <p:cNvSpPr/>
            <p:nvPr/>
          </p:nvSpPr>
          <p:spPr>
            <a:xfrm>
              <a:off x="1778000" y="0"/>
              <a:ext cx="723900" cy="464326"/>
            </a:xfrm>
            <a:prstGeom prst="roundRect">
              <a:avLst>
                <a:gd name="adj" fmla="val 45664"/>
              </a:avLst>
            </a:prstGeom>
            <a:solidFill>
              <a:srgbClr val="4575B4"/>
            </a:solidFill>
            <a:ln w="76200" cap="flat">
              <a:solidFill>
                <a:srgbClr val="74ADD1"/>
              </a:solidFill>
              <a:prstDash val="solid"/>
              <a:round/>
            </a:ln>
            <a:effectLst/>
          </p:spPr>
          <p:txBody>
            <a:bodyPr wrap="square" lIns="50800" tIns="50800" rIns="50800" bIns="50800" numCol="1" anchor="ctr">
              <a:noAutofit/>
            </a:bodyPr>
            <a:lstStyle/>
            <a:p>
              <a:pPr algn="ctr">
                <a:defRPr>
                  <a:solidFill>
                    <a:srgbClr val="4B4B4B"/>
                  </a:solidFill>
                  <a:uFill>
                    <a:solidFill>
                      <a:srgbClr val="4B4B4B"/>
                    </a:solidFill>
                  </a:uFill>
                </a:defRPr>
              </a:pPr>
              <a:endParaRPr/>
            </a:p>
          </p:txBody>
        </p:sp>
        <p:sp>
          <p:nvSpPr>
            <p:cNvPr id="272" name="Rounded Rectangle"/>
            <p:cNvSpPr/>
            <p:nvPr/>
          </p:nvSpPr>
          <p:spPr>
            <a:xfrm>
              <a:off x="6477000" y="0"/>
              <a:ext cx="723900" cy="464326"/>
            </a:xfrm>
            <a:prstGeom prst="roundRect">
              <a:avLst>
                <a:gd name="adj" fmla="val 45664"/>
              </a:avLst>
            </a:prstGeom>
            <a:solidFill>
              <a:srgbClr val="4575B4"/>
            </a:solidFill>
            <a:ln w="76200" cap="flat">
              <a:solidFill>
                <a:srgbClr val="74ADD1"/>
              </a:solidFill>
              <a:prstDash val="solid"/>
              <a:round/>
            </a:ln>
            <a:effectLst/>
          </p:spPr>
          <p:txBody>
            <a:bodyPr wrap="square" lIns="50800" tIns="50800" rIns="50800" bIns="50800" numCol="1" anchor="ctr">
              <a:noAutofit/>
            </a:bodyPr>
            <a:lstStyle/>
            <a:p>
              <a:pPr algn="ctr">
                <a:defRPr>
                  <a:solidFill>
                    <a:srgbClr val="4B4B4B"/>
                  </a:solidFill>
                  <a:uFill>
                    <a:solidFill>
                      <a:srgbClr val="4B4B4B"/>
                    </a:solidFill>
                  </a:uFill>
                </a:defRPr>
              </a:pPr>
              <a:endParaRPr/>
            </a:p>
          </p:txBody>
        </p:sp>
        <p:sp>
          <p:nvSpPr>
            <p:cNvPr id="273" name="Rounded Rectangle"/>
            <p:cNvSpPr/>
            <p:nvPr/>
          </p:nvSpPr>
          <p:spPr>
            <a:xfrm>
              <a:off x="7366000" y="0"/>
              <a:ext cx="723900" cy="464326"/>
            </a:xfrm>
            <a:prstGeom prst="roundRect">
              <a:avLst>
                <a:gd name="adj" fmla="val 45664"/>
              </a:avLst>
            </a:prstGeom>
            <a:solidFill>
              <a:srgbClr val="4575B4"/>
            </a:solidFill>
            <a:ln w="76200" cap="flat">
              <a:solidFill>
                <a:srgbClr val="74ADD1"/>
              </a:solidFill>
              <a:prstDash val="solid"/>
              <a:round/>
            </a:ln>
            <a:effectLst/>
          </p:spPr>
          <p:txBody>
            <a:bodyPr wrap="square" lIns="50800" tIns="50800" rIns="50800" bIns="50800" numCol="1" anchor="ctr">
              <a:noAutofit/>
            </a:bodyPr>
            <a:lstStyle/>
            <a:p>
              <a:pPr algn="ctr">
                <a:defRPr>
                  <a:solidFill>
                    <a:srgbClr val="4B4B4B"/>
                  </a:solidFill>
                  <a:uFill>
                    <a:solidFill>
                      <a:srgbClr val="4B4B4B"/>
                    </a:solidFill>
                  </a:uFill>
                </a:defRPr>
              </a:pPr>
              <a:endParaRPr/>
            </a:p>
          </p:txBody>
        </p:sp>
        <p:sp>
          <p:nvSpPr>
            <p:cNvPr id="274" name="Rounded Rectangle"/>
            <p:cNvSpPr/>
            <p:nvPr/>
          </p:nvSpPr>
          <p:spPr>
            <a:xfrm>
              <a:off x="8255000" y="0"/>
              <a:ext cx="723900" cy="464326"/>
            </a:xfrm>
            <a:prstGeom prst="roundRect">
              <a:avLst>
                <a:gd name="adj" fmla="val 45664"/>
              </a:avLst>
            </a:prstGeom>
            <a:solidFill>
              <a:srgbClr val="4575B4"/>
            </a:solidFill>
            <a:ln w="76200" cap="flat">
              <a:solidFill>
                <a:srgbClr val="74ADD1"/>
              </a:solidFill>
              <a:prstDash val="solid"/>
              <a:round/>
            </a:ln>
            <a:effectLst/>
          </p:spPr>
          <p:txBody>
            <a:bodyPr wrap="square" lIns="50800" tIns="50800" rIns="50800" bIns="50800" numCol="1" anchor="ctr">
              <a:noAutofit/>
            </a:bodyPr>
            <a:lstStyle/>
            <a:p>
              <a:pPr algn="ctr">
                <a:defRPr>
                  <a:solidFill>
                    <a:srgbClr val="4B4B4B"/>
                  </a:solidFill>
                  <a:uFill>
                    <a:solidFill>
                      <a:srgbClr val="4B4B4B"/>
                    </a:solidFill>
                  </a:uFill>
                </a:defRPr>
              </a:pPr>
              <a:endParaRPr/>
            </a:p>
          </p:txBody>
        </p:sp>
        <p:sp>
          <p:nvSpPr>
            <p:cNvPr id="275" name="Rounded Rectangle"/>
            <p:cNvSpPr/>
            <p:nvPr/>
          </p:nvSpPr>
          <p:spPr>
            <a:xfrm>
              <a:off x="0" y="778685"/>
              <a:ext cx="723900" cy="464326"/>
            </a:xfrm>
            <a:prstGeom prst="roundRect">
              <a:avLst>
                <a:gd name="adj" fmla="val 45664"/>
              </a:avLst>
            </a:prstGeom>
            <a:solidFill>
              <a:srgbClr val="4575B4"/>
            </a:solidFill>
            <a:ln w="76200" cap="flat">
              <a:solidFill>
                <a:srgbClr val="74ADD1"/>
              </a:solidFill>
              <a:prstDash val="solid"/>
              <a:round/>
            </a:ln>
            <a:effectLst/>
          </p:spPr>
          <p:txBody>
            <a:bodyPr wrap="square" lIns="50800" tIns="50800" rIns="50800" bIns="50800" numCol="1" anchor="ctr">
              <a:noAutofit/>
            </a:bodyPr>
            <a:lstStyle/>
            <a:p>
              <a:pPr algn="ctr">
                <a:defRPr>
                  <a:solidFill>
                    <a:srgbClr val="4B4B4B"/>
                  </a:solidFill>
                  <a:uFill>
                    <a:solidFill>
                      <a:srgbClr val="4B4B4B"/>
                    </a:solidFill>
                  </a:uFill>
                </a:defRPr>
              </a:pPr>
              <a:endParaRPr/>
            </a:p>
          </p:txBody>
        </p:sp>
        <p:sp>
          <p:nvSpPr>
            <p:cNvPr id="276" name="Rounded Rectangle"/>
            <p:cNvSpPr/>
            <p:nvPr/>
          </p:nvSpPr>
          <p:spPr>
            <a:xfrm>
              <a:off x="1651000" y="778685"/>
              <a:ext cx="723900" cy="464326"/>
            </a:xfrm>
            <a:prstGeom prst="roundRect">
              <a:avLst>
                <a:gd name="adj" fmla="val 45664"/>
              </a:avLst>
            </a:prstGeom>
            <a:solidFill>
              <a:srgbClr val="4575B4"/>
            </a:solidFill>
            <a:ln w="76200" cap="flat">
              <a:solidFill>
                <a:srgbClr val="74ADD1"/>
              </a:solidFill>
              <a:prstDash val="solid"/>
              <a:round/>
            </a:ln>
            <a:effectLst/>
          </p:spPr>
          <p:txBody>
            <a:bodyPr wrap="square" lIns="50800" tIns="50800" rIns="50800" bIns="50800" numCol="1" anchor="ctr">
              <a:noAutofit/>
            </a:bodyPr>
            <a:lstStyle/>
            <a:p>
              <a:pPr algn="ctr">
                <a:defRPr>
                  <a:solidFill>
                    <a:srgbClr val="4B4B4B"/>
                  </a:solidFill>
                  <a:uFill>
                    <a:solidFill>
                      <a:srgbClr val="4B4B4B"/>
                    </a:solidFill>
                  </a:uFill>
                </a:defRPr>
              </a:pPr>
              <a:endParaRPr/>
            </a:p>
          </p:txBody>
        </p:sp>
        <p:sp>
          <p:nvSpPr>
            <p:cNvPr id="277" name="Rounded Rectangle"/>
            <p:cNvSpPr/>
            <p:nvPr/>
          </p:nvSpPr>
          <p:spPr>
            <a:xfrm>
              <a:off x="2540000" y="778685"/>
              <a:ext cx="723900" cy="464326"/>
            </a:xfrm>
            <a:prstGeom prst="roundRect">
              <a:avLst>
                <a:gd name="adj" fmla="val 45664"/>
              </a:avLst>
            </a:prstGeom>
            <a:solidFill>
              <a:srgbClr val="4575B4"/>
            </a:solidFill>
            <a:ln w="76200" cap="flat">
              <a:solidFill>
                <a:srgbClr val="74ADD1"/>
              </a:solidFill>
              <a:prstDash val="solid"/>
              <a:round/>
            </a:ln>
            <a:effectLst/>
          </p:spPr>
          <p:txBody>
            <a:bodyPr wrap="square" lIns="50800" tIns="50800" rIns="50800" bIns="50800" numCol="1" anchor="ctr">
              <a:noAutofit/>
            </a:bodyPr>
            <a:lstStyle/>
            <a:p>
              <a:pPr algn="ctr">
                <a:defRPr>
                  <a:solidFill>
                    <a:srgbClr val="4B4B4B"/>
                  </a:solidFill>
                  <a:uFill>
                    <a:solidFill>
                      <a:srgbClr val="4B4B4B"/>
                    </a:solidFill>
                  </a:uFill>
                </a:defRPr>
              </a:pPr>
              <a:endParaRPr/>
            </a:p>
          </p:txBody>
        </p:sp>
        <p:sp>
          <p:nvSpPr>
            <p:cNvPr id="278" name="Rounded Rectangle"/>
            <p:cNvSpPr/>
            <p:nvPr/>
          </p:nvSpPr>
          <p:spPr>
            <a:xfrm>
              <a:off x="6477000" y="778685"/>
              <a:ext cx="723900" cy="464326"/>
            </a:xfrm>
            <a:prstGeom prst="roundRect">
              <a:avLst>
                <a:gd name="adj" fmla="val 45664"/>
              </a:avLst>
            </a:prstGeom>
            <a:solidFill>
              <a:srgbClr val="4575B4"/>
            </a:solidFill>
            <a:ln w="76200" cap="flat">
              <a:solidFill>
                <a:srgbClr val="74ADD1"/>
              </a:solidFill>
              <a:prstDash val="solid"/>
              <a:round/>
            </a:ln>
            <a:effectLst/>
          </p:spPr>
          <p:txBody>
            <a:bodyPr wrap="square" lIns="50800" tIns="50800" rIns="50800" bIns="50800" numCol="1" anchor="ctr">
              <a:noAutofit/>
            </a:bodyPr>
            <a:lstStyle/>
            <a:p>
              <a:pPr algn="ctr">
                <a:defRPr>
                  <a:solidFill>
                    <a:srgbClr val="4B4B4B"/>
                  </a:solidFill>
                  <a:uFill>
                    <a:solidFill>
                      <a:srgbClr val="4B4B4B"/>
                    </a:solidFill>
                  </a:uFill>
                </a:defRPr>
              </a:pPr>
              <a:endParaRPr/>
            </a:p>
          </p:txBody>
        </p:sp>
        <p:sp>
          <p:nvSpPr>
            <p:cNvPr id="279" name="Rounded Rectangle"/>
            <p:cNvSpPr/>
            <p:nvPr/>
          </p:nvSpPr>
          <p:spPr>
            <a:xfrm>
              <a:off x="7366000" y="778685"/>
              <a:ext cx="723900" cy="464326"/>
            </a:xfrm>
            <a:prstGeom prst="roundRect">
              <a:avLst>
                <a:gd name="adj" fmla="val 45664"/>
              </a:avLst>
            </a:prstGeom>
            <a:solidFill>
              <a:srgbClr val="4575B4"/>
            </a:solidFill>
            <a:ln w="76200" cap="flat">
              <a:solidFill>
                <a:srgbClr val="74ADD1"/>
              </a:solidFill>
              <a:prstDash val="solid"/>
              <a:round/>
            </a:ln>
            <a:effectLst/>
          </p:spPr>
          <p:txBody>
            <a:bodyPr wrap="square" lIns="50800" tIns="50800" rIns="50800" bIns="50800" numCol="1" anchor="ctr">
              <a:noAutofit/>
            </a:bodyPr>
            <a:lstStyle/>
            <a:p>
              <a:pPr algn="ctr">
                <a:defRPr>
                  <a:solidFill>
                    <a:srgbClr val="4B4B4B"/>
                  </a:solidFill>
                  <a:uFill>
                    <a:solidFill>
                      <a:srgbClr val="4B4B4B"/>
                    </a:solidFill>
                  </a:uFill>
                </a:defRPr>
              </a:pPr>
              <a:endParaRPr/>
            </a:p>
          </p:txBody>
        </p:sp>
        <p:sp>
          <p:nvSpPr>
            <p:cNvPr id="280" name="Rounded Rectangle"/>
            <p:cNvSpPr/>
            <p:nvPr/>
          </p:nvSpPr>
          <p:spPr>
            <a:xfrm>
              <a:off x="8255000" y="778685"/>
              <a:ext cx="723900" cy="464326"/>
            </a:xfrm>
            <a:prstGeom prst="roundRect">
              <a:avLst>
                <a:gd name="adj" fmla="val 45664"/>
              </a:avLst>
            </a:prstGeom>
            <a:solidFill>
              <a:srgbClr val="4575B4"/>
            </a:solidFill>
            <a:ln w="76200" cap="flat">
              <a:solidFill>
                <a:srgbClr val="74ADD1"/>
              </a:solidFill>
              <a:prstDash val="solid"/>
              <a:round/>
            </a:ln>
            <a:effectLst/>
          </p:spPr>
          <p:txBody>
            <a:bodyPr wrap="square" lIns="50800" tIns="50800" rIns="50800" bIns="50800" numCol="1" anchor="ctr">
              <a:noAutofit/>
            </a:bodyPr>
            <a:lstStyle/>
            <a:p>
              <a:pPr algn="ctr">
                <a:defRPr>
                  <a:solidFill>
                    <a:srgbClr val="4B4B4B"/>
                  </a:solidFill>
                  <a:uFill>
                    <a:solidFill>
                      <a:srgbClr val="4B4B4B"/>
                    </a:solidFill>
                  </a:uFill>
                </a:defRPr>
              </a:pPr>
              <a:endParaRPr/>
            </a:p>
          </p:txBody>
        </p:sp>
        <p:sp>
          <p:nvSpPr>
            <p:cNvPr id="281" name="Rounded Rectangle"/>
            <p:cNvSpPr/>
            <p:nvPr/>
          </p:nvSpPr>
          <p:spPr>
            <a:xfrm>
              <a:off x="0" y="1475909"/>
              <a:ext cx="723900" cy="464326"/>
            </a:xfrm>
            <a:prstGeom prst="roundRect">
              <a:avLst>
                <a:gd name="adj" fmla="val 45664"/>
              </a:avLst>
            </a:prstGeom>
            <a:solidFill>
              <a:srgbClr val="4575B4"/>
            </a:solidFill>
            <a:ln w="76200" cap="flat">
              <a:solidFill>
                <a:srgbClr val="74ADD1"/>
              </a:solidFill>
              <a:prstDash val="solid"/>
              <a:round/>
            </a:ln>
            <a:effectLst/>
          </p:spPr>
          <p:txBody>
            <a:bodyPr wrap="square" lIns="50800" tIns="50800" rIns="50800" bIns="50800" numCol="1" anchor="ctr">
              <a:noAutofit/>
            </a:bodyPr>
            <a:lstStyle/>
            <a:p>
              <a:pPr algn="ctr">
                <a:defRPr>
                  <a:solidFill>
                    <a:srgbClr val="4B4B4B"/>
                  </a:solidFill>
                  <a:uFill>
                    <a:solidFill>
                      <a:srgbClr val="4B4B4B"/>
                    </a:solidFill>
                  </a:uFill>
                </a:defRPr>
              </a:pPr>
              <a:endParaRPr/>
            </a:p>
          </p:txBody>
        </p:sp>
        <p:sp>
          <p:nvSpPr>
            <p:cNvPr id="282" name="Rounded Rectangle"/>
            <p:cNvSpPr/>
            <p:nvPr/>
          </p:nvSpPr>
          <p:spPr>
            <a:xfrm>
              <a:off x="1651000" y="1475909"/>
              <a:ext cx="723900" cy="464326"/>
            </a:xfrm>
            <a:prstGeom prst="roundRect">
              <a:avLst>
                <a:gd name="adj" fmla="val 45664"/>
              </a:avLst>
            </a:prstGeom>
            <a:solidFill>
              <a:srgbClr val="4575B4"/>
            </a:solidFill>
            <a:ln w="76200" cap="flat">
              <a:solidFill>
                <a:srgbClr val="74ADD1"/>
              </a:solidFill>
              <a:prstDash val="solid"/>
              <a:round/>
            </a:ln>
            <a:effectLst/>
          </p:spPr>
          <p:txBody>
            <a:bodyPr wrap="square" lIns="50800" tIns="50800" rIns="50800" bIns="50800" numCol="1" anchor="ctr">
              <a:noAutofit/>
            </a:bodyPr>
            <a:lstStyle/>
            <a:p>
              <a:pPr algn="ctr">
                <a:defRPr>
                  <a:solidFill>
                    <a:srgbClr val="4B4B4B"/>
                  </a:solidFill>
                  <a:uFill>
                    <a:solidFill>
                      <a:srgbClr val="4B4B4B"/>
                    </a:solidFill>
                  </a:uFill>
                </a:defRPr>
              </a:pPr>
              <a:endParaRPr/>
            </a:p>
          </p:txBody>
        </p:sp>
        <p:sp>
          <p:nvSpPr>
            <p:cNvPr id="283" name="Rounded Rectangle"/>
            <p:cNvSpPr/>
            <p:nvPr/>
          </p:nvSpPr>
          <p:spPr>
            <a:xfrm>
              <a:off x="3302000" y="1475909"/>
              <a:ext cx="723900" cy="464326"/>
            </a:xfrm>
            <a:prstGeom prst="roundRect">
              <a:avLst>
                <a:gd name="adj" fmla="val 45664"/>
              </a:avLst>
            </a:prstGeom>
            <a:solidFill>
              <a:srgbClr val="4575B4"/>
            </a:solidFill>
            <a:ln w="76200" cap="flat">
              <a:solidFill>
                <a:srgbClr val="74ADD1"/>
              </a:solidFill>
              <a:prstDash val="solid"/>
              <a:round/>
            </a:ln>
            <a:effectLst/>
          </p:spPr>
          <p:txBody>
            <a:bodyPr wrap="square" lIns="50800" tIns="50800" rIns="50800" bIns="50800" numCol="1" anchor="ctr">
              <a:noAutofit/>
            </a:bodyPr>
            <a:lstStyle/>
            <a:p>
              <a:pPr algn="ctr">
                <a:defRPr>
                  <a:solidFill>
                    <a:srgbClr val="4B4B4B"/>
                  </a:solidFill>
                  <a:uFill>
                    <a:solidFill>
                      <a:srgbClr val="4B4B4B"/>
                    </a:solidFill>
                  </a:uFill>
                </a:defRPr>
              </a:pPr>
              <a:endParaRPr/>
            </a:p>
          </p:txBody>
        </p:sp>
        <p:sp>
          <p:nvSpPr>
            <p:cNvPr id="284" name="Rounded Rectangle"/>
            <p:cNvSpPr/>
            <p:nvPr/>
          </p:nvSpPr>
          <p:spPr>
            <a:xfrm>
              <a:off x="6477000" y="1475909"/>
              <a:ext cx="723900" cy="464326"/>
            </a:xfrm>
            <a:prstGeom prst="roundRect">
              <a:avLst>
                <a:gd name="adj" fmla="val 45664"/>
              </a:avLst>
            </a:prstGeom>
            <a:solidFill>
              <a:srgbClr val="4575B4"/>
            </a:solidFill>
            <a:ln w="76200" cap="flat">
              <a:solidFill>
                <a:srgbClr val="74ADD1"/>
              </a:solidFill>
              <a:prstDash val="solid"/>
              <a:round/>
            </a:ln>
            <a:effectLst/>
          </p:spPr>
          <p:txBody>
            <a:bodyPr wrap="square" lIns="50800" tIns="50800" rIns="50800" bIns="50800" numCol="1" anchor="ctr">
              <a:noAutofit/>
            </a:bodyPr>
            <a:lstStyle/>
            <a:p>
              <a:pPr algn="ctr">
                <a:defRPr>
                  <a:solidFill>
                    <a:srgbClr val="4B4B4B"/>
                  </a:solidFill>
                  <a:uFill>
                    <a:solidFill>
                      <a:srgbClr val="4B4B4B"/>
                    </a:solidFill>
                  </a:uFill>
                </a:defRPr>
              </a:pPr>
              <a:endParaRPr/>
            </a:p>
          </p:txBody>
        </p:sp>
        <p:sp>
          <p:nvSpPr>
            <p:cNvPr id="285" name="Rounded Rectangle"/>
            <p:cNvSpPr/>
            <p:nvPr/>
          </p:nvSpPr>
          <p:spPr>
            <a:xfrm>
              <a:off x="7366000" y="1475909"/>
              <a:ext cx="723900" cy="464326"/>
            </a:xfrm>
            <a:prstGeom prst="roundRect">
              <a:avLst>
                <a:gd name="adj" fmla="val 45664"/>
              </a:avLst>
            </a:prstGeom>
            <a:solidFill>
              <a:srgbClr val="4575B4"/>
            </a:solidFill>
            <a:ln w="76200" cap="flat">
              <a:solidFill>
                <a:srgbClr val="74ADD1"/>
              </a:solidFill>
              <a:prstDash val="solid"/>
              <a:round/>
            </a:ln>
            <a:effectLst/>
          </p:spPr>
          <p:txBody>
            <a:bodyPr wrap="square" lIns="50800" tIns="50800" rIns="50800" bIns="50800" numCol="1" anchor="ctr">
              <a:noAutofit/>
            </a:bodyPr>
            <a:lstStyle/>
            <a:p>
              <a:pPr algn="ctr">
                <a:defRPr>
                  <a:solidFill>
                    <a:srgbClr val="4B4B4B"/>
                  </a:solidFill>
                  <a:uFill>
                    <a:solidFill>
                      <a:srgbClr val="4B4B4B"/>
                    </a:solidFill>
                  </a:uFill>
                </a:defRPr>
              </a:pPr>
              <a:endParaRPr/>
            </a:p>
          </p:txBody>
        </p:sp>
        <p:sp>
          <p:nvSpPr>
            <p:cNvPr id="286" name="Rounded Rectangle"/>
            <p:cNvSpPr/>
            <p:nvPr/>
          </p:nvSpPr>
          <p:spPr>
            <a:xfrm>
              <a:off x="8255000" y="1475909"/>
              <a:ext cx="723900" cy="464326"/>
            </a:xfrm>
            <a:prstGeom prst="roundRect">
              <a:avLst>
                <a:gd name="adj" fmla="val 45664"/>
              </a:avLst>
            </a:prstGeom>
            <a:solidFill>
              <a:srgbClr val="4575B4"/>
            </a:solidFill>
            <a:ln w="76200" cap="flat">
              <a:solidFill>
                <a:srgbClr val="74ADD1"/>
              </a:solidFill>
              <a:prstDash val="solid"/>
              <a:round/>
            </a:ln>
            <a:effectLst/>
          </p:spPr>
          <p:txBody>
            <a:bodyPr wrap="square" lIns="50800" tIns="50800" rIns="50800" bIns="50800" numCol="1" anchor="ctr">
              <a:noAutofit/>
            </a:bodyPr>
            <a:lstStyle/>
            <a:p>
              <a:pPr algn="ctr">
                <a:defRPr>
                  <a:solidFill>
                    <a:srgbClr val="4B4B4B"/>
                  </a:solidFill>
                  <a:uFill>
                    <a:solidFill>
                      <a:srgbClr val="4B4B4B"/>
                    </a:solidFill>
                  </a:uFill>
                </a:defRPr>
              </a:pPr>
              <a:endParaRPr/>
            </a:p>
          </p:txBody>
        </p:sp>
        <p:sp>
          <p:nvSpPr>
            <p:cNvPr id="287" name="Rounded Rectangle"/>
            <p:cNvSpPr/>
            <p:nvPr/>
          </p:nvSpPr>
          <p:spPr>
            <a:xfrm>
              <a:off x="0" y="2173133"/>
              <a:ext cx="723900" cy="464326"/>
            </a:xfrm>
            <a:prstGeom prst="roundRect">
              <a:avLst>
                <a:gd name="adj" fmla="val 45664"/>
              </a:avLst>
            </a:prstGeom>
            <a:solidFill>
              <a:srgbClr val="4575B4"/>
            </a:solidFill>
            <a:ln w="76200" cap="flat">
              <a:solidFill>
                <a:srgbClr val="74ADD1"/>
              </a:solidFill>
              <a:prstDash val="solid"/>
              <a:round/>
            </a:ln>
            <a:effectLst/>
          </p:spPr>
          <p:txBody>
            <a:bodyPr wrap="square" lIns="50800" tIns="50800" rIns="50800" bIns="50800" numCol="1" anchor="ctr">
              <a:noAutofit/>
            </a:bodyPr>
            <a:lstStyle/>
            <a:p>
              <a:pPr algn="ctr">
                <a:defRPr>
                  <a:solidFill>
                    <a:srgbClr val="4B4B4B"/>
                  </a:solidFill>
                  <a:uFill>
                    <a:solidFill>
                      <a:srgbClr val="4B4B4B"/>
                    </a:solidFill>
                  </a:uFill>
                </a:defRPr>
              </a:pPr>
              <a:endParaRPr/>
            </a:p>
          </p:txBody>
        </p:sp>
        <p:sp>
          <p:nvSpPr>
            <p:cNvPr id="288" name="Rounded Rectangle"/>
            <p:cNvSpPr/>
            <p:nvPr/>
          </p:nvSpPr>
          <p:spPr>
            <a:xfrm>
              <a:off x="889000" y="2173133"/>
              <a:ext cx="723900" cy="464326"/>
            </a:xfrm>
            <a:prstGeom prst="roundRect">
              <a:avLst>
                <a:gd name="adj" fmla="val 45664"/>
              </a:avLst>
            </a:prstGeom>
            <a:solidFill>
              <a:srgbClr val="4575B4"/>
            </a:solidFill>
            <a:ln w="76200" cap="flat">
              <a:solidFill>
                <a:srgbClr val="74ADD1"/>
              </a:solidFill>
              <a:prstDash val="solid"/>
              <a:round/>
            </a:ln>
            <a:effectLst/>
          </p:spPr>
          <p:txBody>
            <a:bodyPr wrap="square" lIns="50800" tIns="50800" rIns="50800" bIns="50800" numCol="1" anchor="ctr">
              <a:noAutofit/>
            </a:bodyPr>
            <a:lstStyle/>
            <a:p>
              <a:pPr algn="ctr">
                <a:defRPr>
                  <a:solidFill>
                    <a:srgbClr val="4B4B4B"/>
                  </a:solidFill>
                  <a:uFill>
                    <a:solidFill>
                      <a:srgbClr val="4B4B4B"/>
                    </a:solidFill>
                  </a:uFill>
                </a:defRPr>
              </a:pPr>
              <a:endParaRPr/>
            </a:p>
          </p:txBody>
        </p:sp>
        <p:sp>
          <p:nvSpPr>
            <p:cNvPr id="289" name="Rounded Rectangle"/>
            <p:cNvSpPr/>
            <p:nvPr/>
          </p:nvSpPr>
          <p:spPr>
            <a:xfrm>
              <a:off x="4064000" y="2173133"/>
              <a:ext cx="723900" cy="464326"/>
            </a:xfrm>
            <a:prstGeom prst="roundRect">
              <a:avLst>
                <a:gd name="adj" fmla="val 45664"/>
              </a:avLst>
            </a:prstGeom>
            <a:solidFill>
              <a:srgbClr val="4575B4"/>
            </a:solidFill>
            <a:ln w="76200" cap="flat">
              <a:solidFill>
                <a:srgbClr val="74ADD1"/>
              </a:solidFill>
              <a:prstDash val="solid"/>
              <a:round/>
            </a:ln>
            <a:effectLst/>
          </p:spPr>
          <p:txBody>
            <a:bodyPr wrap="square" lIns="50800" tIns="50800" rIns="50800" bIns="50800" numCol="1" anchor="ctr">
              <a:noAutofit/>
            </a:bodyPr>
            <a:lstStyle/>
            <a:p>
              <a:pPr algn="ctr">
                <a:defRPr>
                  <a:solidFill>
                    <a:srgbClr val="4B4B4B"/>
                  </a:solidFill>
                  <a:uFill>
                    <a:solidFill>
                      <a:srgbClr val="4B4B4B"/>
                    </a:solidFill>
                  </a:uFill>
                </a:defRPr>
              </a:pPr>
              <a:endParaRPr/>
            </a:p>
          </p:txBody>
        </p:sp>
        <p:sp>
          <p:nvSpPr>
            <p:cNvPr id="290" name="Rounded Rectangle"/>
            <p:cNvSpPr/>
            <p:nvPr/>
          </p:nvSpPr>
          <p:spPr>
            <a:xfrm>
              <a:off x="4953000" y="2173133"/>
              <a:ext cx="723900" cy="464326"/>
            </a:xfrm>
            <a:prstGeom prst="roundRect">
              <a:avLst>
                <a:gd name="adj" fmla="val 45664"/>
              </a:avLst>
            </a:prstGeom>
            <a:solidFill>
              <a:srgbClr val="4575B4"/>
            </a:solidFill>
            <a:ln w="76200" cap="flat">
              <a:solidFill>
                <a:srgbClr val="74ADD1"/>
              </a:solidFill>
              <a:prstDash val="solid"/>
              <a:round/>
            </a:ln>
            <a:effectLst/>
          </p:spPr>
          <p:txBody>
            <a:bodyPr wrap="square" lIns="50800" tIns="50800" rIns="50800" bIns="50800" numCol="1" anchor="ctr">
              <a:noAutofit/>
            </a:bodyPr>
            <a:lstStyle/>
            <a:p>
              <a:pPr algn="ctr">
                <a:defRPr>
                  <a:solidFill>
                    <a:srgbClr val="4B4B4B"/>
                  </a:solidFill>
                  <a:uFill>
                    <a:solidFill>
                      <a:srgbClr val="4B4B4B"/>
                    </a:solidFill>
                  </a:uFill>
                </a:defRPr>
              </a:pPr>
              <a:endParaRPr/>
            </a:p>
          </p:txBody>
        </p:sp>
        <p:sp>
          <p:nvSpPr>
            <p:cNvPr id="291" name="Rounded Rectangle"/>
            <p:cNvSpPr/>
            <p:nvPr/>
          </p:nvSpPr>
          <p:spPr>
            <a:xfrm>
              <a:off x="7366000" y="2173133"/>
              <a:ext cx="723900" cy="464326"/>
            </a:xfrm>
            <a:prstGeom prst="roundRect">
              <a:avLst>
                <a:gd name="adj" fmla="val 45664"/>
              </a:avLst>
            </a:prstGeom>
            <a:solidFill>
              <a:srgbClr val="4575B4"/>
            </a:solidFill>
            <a:ln w="76200" cap="flat">
              <a:solidFill>
                <a:srgbClr val="74ADD1"/>
              </a:solidFill>
              <a:prstDash val="solid"/>
              <a:round/>
            </a:ln>
            <a:effectLst/>
          </p:spPr>
          <p:txBody>
            <a:bodyPr wrap="square" lIns="50800" tIns="50800" rIns="50800" bIns="50800" numCol="1" anchor="ctr">
              <a:noAutofit/>
            </a:bodyPr>
            <a:lstStyle/>
            <a:p>
              <a:pPr algn="ctr">
                <a:defRPr>
                  <a:solidFill>
                    <a:srgbClr val="4B4B4B"/>
                  </a:solidFill>
                  <a:uFill>
                    <a:solidFill>
                      <a:srgbClr val="4B4B4B"/>
                    </a:solidFill>
                  </a:uFill>
                </a:defRPr>
              </a:pPr>
              <a:endParaRPr/>
            </a:p>
          </p:txBody>
        </p:sp>
        <p:sp>
          <p:nvSpPr>
            <p:cNvPr id="292" name="Rounded Rectangle"/>
            <p:cNvSpPr/>
            <p:nvPr/>
          </p:nvSpPr>
          <p:spPr>
            <a:xfrm>
              <a:off x="8255000" y="2173133"/>
              <a:ext cx="723900" cy="464326"/>
            </a:xfrm>
            <a:prstGeom prst="roundRect">
              <a:avLst>
                <a:gd name="adj" fmla="val 45664"/>
              </a:avLst>
            </a:prstGeom>
            <a:solidFill>
              <a:srgbClr val="4575B4"/>
            </a:solidFill>
            <a:ln w="76200" cap="flat">
              <a:solidFill>
                <a:srgbClr val="74ADD1"/>
              </a:solidFill>
              <a:prstDash val="solid"/>
              <a:round/>
            </a:ln>
            <a:effectLst/>
          </p:spPr>
          <p:txBody>
            <a:bodyPr wrap="square" lIns="50800" tIns="50800" rIns="50800" bIns="50800" numCol="1" anchor="ctr">
              <a:noAutofit/>
            </a:bodyPr>
            <a:lstStyle/>
            <a:p>
              <a:pPr algn="ctr">
                <a:defRPr>
                  <a:solidFill>
                    <a:srgbClr val="4B4B4B"/>
                  </a:solidFill>
                  <a:uFill>
                    <a:solidFill>
                      <a:srgbClr val="4B4B4B"/>
                    </a:solidFill>
                  </a:uFill>
                </a:defRPr>
              </a:pPr>
              <a:endParaRPr/>
            </a:p>
          </p:txBody>
        </p:sp>
        <p:sp>
          <p:nvSpPr>
            <p:cNvPr id="293" name="Rounded Rectangle"/>
            <p:cNvSpPr/>
            <p:nvPr/>
          </p:nvSpPr>
          <p:spPr>
            <a:xfrm>
              <a:off x="0" y="2870357"/>
              <a:ext cx="723900" cy="464326"/>
            </a:xfrm>
            <a:prstGeom prst="roundRect">
              <a:avLst>
                <a:gd name="adj" fmla="val 45664"/>
              </a:avLst>
            </a:prstGeom>
            <a:solidFill>
              <a:srgbClr val="4575B4"/>
            </a:solidFill>
            <a:ln w="76200" cap="flat">
              <a:solidFill>
                <a:srgbClr val="74ADD1"/>
              </a:solidFill>
              <a:prstDash val="solid"/>
              <a:round/>
            </a:ln>
            <a:effectLst/>
          </p:spPr>
          <p:txBody>
            <a:bodyPr wrap="square" lIns="50800" tIns="50800" rIns="50800" bIns="50800" numCol="1" anchor="ctr">
              <a:noAutofit/>
            </a:bodyPr>
            <a:lstStyle/>
            <a:p>
              <a:pPr algn="ctr">
                <a:defRPr>
                  <a:solidFill>
                    <a:srgbClr val="4B4B4B"/>
                  </a:solidFill>
                  <a:uFill>
                    <a:solidFill>
                      <a:srgbClr val="4B4B4B"/>
                    </a:solidFill>
                  </a:uFill>
                </a:defRPr>
              </a:pPr>
              <a:endParaRPr/>
            </a:p>
          </p:txBody>
        </p:sp>
        <p:sp>
          <p:nvSpPr>
            <p:cNvPr id="294" name="Rounded Rectangle"/>
            <p:cNvSpPr/>
            <p:nvPr/>
          </p:nvSpPr>
          <p:spPr>
            <a:xfrm>
              <a:off x="1651000" y="2870357"/>
              <a:ext cx="723900" cy="464326"/>
            </a:xfrm>
            <a:prstGeom prst="roundRect">
              <a:avLst>
                <a:gd name="adj" fmla="val 45664"/>
              </a:avLst>
            </a:prstGeom>
            <a:solidFill>
              <a:srgbClr val="4575B4"/>
            </a:solidFill>
            <a:ln w="76200" cap="flat">
              <a:solidFill>
                <a:srgbClr val="74ADD1"/>
              </a:solidFill>
              <a:prstDash val="solid"/>
              <a:round/>
            </a:ln>
            <a:effectLst/>
          </p:spPr>
          <p:txBody>
            <a:bodyPr wrap="square" lIns="50800" tIns="50800" rIns="50800" bIns="50800" numCol="1" anchor="ctr">
              <a:noAutofit/>
            </a:bodyPr>
            <a:lstStyle/>
            <a:p>
              <a:pPr algn="ctr">
                <a:defRPr>
                  <a:solidFill>
                    <a:srgbClr val="4B4B4B"/>
                  </a:solidFill>
                  <a:uFill>
                    <a:solidFill>
                      <a:srgbClr val="4B4B4B"/>
                    </a:solidFill>
                  </a:uFill>
                </a:defRPr>
              </a:pPr>
              <a:endParaRPr/>
            </a:p>
          </p:txBody>
        </p:sp>
        <p:sp>
          <p:nvSpPr>
            <p:cNvPr id="295" name="Rounded Rectangle"/>
            <p:cNvSpPr/>
            <p:nvPr/>
          </p:nvSpPr>
          <p:spPr>
            <a:xfrm>
              <a:off x="4064000" y="2870357"/>
              <a:ext cx="723900" cy="464326"/>
            </a:xfrm>
            <a:prstGeom prst="roundRect">
              <a:avLst>
                <a:gd name="adj" fmla="val 45664"/>
              </a:avLst>
            </a:prstGeom>
            <a:solidFill>
              <a:srgbClr val="4575B4"/>
            </a:solidFill>
            <a:ln w="76200" cap="flat">
              <a:solidFill>
                <a:srgbClr val="74ADD1"/>
              </a:solidFill>
              <a:prstDash val="solid"/>
              <a:round/>
            </a:ln>
            <a:effectLst/>
          </p:spPr>
          <p:txBody>
            <a:bodyPr wrap="square" lIns="50800" tIns="50800" rIns="50800" bIns="50800" numCol="1" anchor="ctr">
              <a:noAutofit/>
            </a:bodyPr>
            <a:lstStyle/>
            <a:p>
              <a:pPr algn="ctr">
                <a:defRPr>
                  <a:solidFill>
                    <a:srgbClr val="4B4B4B"/>
                  </a:solidFill>
                  <a:uFill>
                    <a:solidFill>
                      <a:srgbClr val="4B4B4B"/>
                    </a:solidFill>
                  </a:uFill>
                </a:defRPr>
              </a:pPr>
              <a:endParaRPr/>
            </a:p>
          </p:txBody>
        </p:sp>
        <p:sp>
          <p:nvSpPr>
            <p:cNvPr id="296" name="Rounded Rectangle"/>
            <p:cNvSpPr/>
            <p:nvPr/>
          </p:nvSpPr>
          <p:spPr>
            <a:xfrm>
              <a:off x="4953000" y="2870357"/>
              <a:ext cx="723900" cy="464326"/>
            </a:xfrm>
            <a:prstGeom prst="roundRect">
              <a:avLst>
                <a:gd name="adj" fmla="val 45664"/>
              </a:avLst>
            </a:prstGeom>
            <a:solidFill>
              <a:srgbClr val="4575B4"/>
            </a:solidFill>
            <a:ln w="76200" cap="flat">
              <a:solidFill>
                <a:srgbClr val="74ADD1"/>
              </a:solidFill>
              <a:prstDash val="solid"/>
              <a:round/>
            </a:ln>
            <a:effectLst/>
          </p:spPr>
          <p:txBody>
            <a:bodyPr wrap="square" lIns="50800" tIns="50800" rIns="50800" bIns="50800" numCol="1" anchor="ctr">
              <a:noAutofit/>
            </a:bodyPr>
            <a:lstStyle/>
            <a:p>
              <a:pPr algn="ctr">
                <a:defRPr>
                  <a:solidFill>
                    <a:srgbClr val="4B4B4B"/>
                  </a:solidFill>
                  <a:uFill>
                    <a:solidFill>
                      <a:srgbClr val="4B4B4B"/>
                    </a:solidFill>
                  </a:uFill>
                </a:defRPr>
              </a:pPr>
              <a:endParaRPr/>
            </a:p>
          </p:txBody>
        </p:sp>
        <p:sp>
          <p:nvSpPr>
            <p:cNvPr id="297" name="Rounded Rectangle"/>
            <p:cNvSpPr/>
            <p:nvPr/>
          </p:nvSpPr>
          <p:spPr>
            <a:xfrm>
              <a:off x="7366000" y="2870357"/>
              <a:ext cx="723900" cy="464326"/>
            </a:xfrm>
            <a:prstGeom prst="roundRect">
              <a:avLst>
                <a:gd name="adj" fmla="val 45664"/>
              </a:avLst>
            </a:prstGeom>
            <a:solidFill>
              <a:srgbClr val="4575B4"/>
            </a:solidFill>
            <a:ln w="76200" cap="flat">
              <a:solidFill>
                <a:srgbClr val="74ADD1"/>
              </a:solidFill>
              <a:prstDash val="solid"/>
              <a:round/>
            </a:ln>
            <a:effectLst/>
          </p:spPr>
          <p:txBody>
            <a:bodyPr wrap="square" lIns="50800" tIns="50800" rIns="50800" bIns="50800" numCol="1" anchor="ctr">
              <a:noAutofit/>
            </a:bodyPr>
            <a:lstStyle/>
            <a:p>
              <a:pPr algn="ctr">
                <a:defRPr>
                  <a:solidFill>
                    <a:srgbClr val="4B4B4B"/>
                  </a:solidFill>
                  <a:uFill>
                    <a:solidFill>
                      <a:srgbClr val="4B4B4B"/>
                    </a:solidFill>
                  </a:uFill>
                </a:defRPr>
              </a:pPr>
              <a:endParaRPr/>
            </a:p>
          </p:txBody>
        </p:sp>
        <p:sp>
          <p:nvSpPr>
            <p:cNvPr id="298" name="Rounded Rectangle"/>
            <p:cNvSpPr/>
            <p:nvPr/>
          </p:nvSpPr>
          <p:spPr>
            <a:xfrm>
              <a:off x="8255000" y="2870357"/>
              <a:ext cx="723900" cy="464326"/>
            </a:xfrm>
            <a:prstGeom prst="roundRect">
              <a:avLst>
                <a:gd name="adj" fmla="val 45664"/>
              </a:avLst>
            </a:prstGeom>
            <a:solidFill>
              <a:srgbClr val="4575B4"/>
            </a:solidFill>
            <a:ln w="76200" cap="flat">
              <a:solidFill>
                <a:srgbClr val="74ADD1"/>
              </a:solidFill>
              <a:prstDash val="solid"/>
              <a:round/>
            </a:ln>
            <a:effectLst/>
          </p:spPr>
          <p:txBody>
            <a:bodyPr wrap="square" lIns="50800" tIns="50800" rIns="50800" bIns="50800" numCol="1" anchor="ctr">
              <a:noAutofit/>
            </a:bodyPr>
            <a:lstStyle/>
            <a:p>
              <a:pPr algn="ctr">
                <a:defRPr>
                  <a:solidFill>
                    <a:srgbClr val="4B4B4B"/>
                  </a:solidFill>
                  <a:uFill>
                    <a:solidFill>
                      <a:srgbClr val="4B4B4B"/>
                    </a:solidFill>
                  </a:uFill>
                </a:defRPr>
              </a:pPr>
              <a:endParaRPr/>
            </a:p>
          </p:txBody>
        </p:sp>
        <p:sp>
          <p:nvSpPr>
            <p:cNvPr id="299" name="Rounded Rectangle"/>
            <p:cNvSpPr/>
            <p:nvPr/>
          </p:nvSpPr>
          <p:spPr>
            <a:xfrm>
              <a:off x="0" y="3567581"/>
              <a:ext cx="723900" cy="464326"/>
            </a:xfrm>
            <a:prstGeom prst="roundRect">
              <a:avLst>
                <a:gd name="adj" fmla="val 45664"/>
              </a:avLst>
            </a:prstGeom>
            <a:solidFill>
              <a:srgbClr val="4575B4"/>
            </a:solidFill>
            <a:ln w="76200" cap="flat">
              <a:solidFill>
                <a:srgbClr val="74ADD1"/>
              </a:solidFill>
              <a:prstDash val="solid"/>
              <a:round/>
            </a:ln>
            <a:effectLst/>
          </p:spPr>
          <p:txBody>
            <a:bodyPr wrap="square" lIns="50800" tIns="50800" rIns="50800" bIns="50800" numCol="1" anchor="ctr">
              <a:noAutofit/>
            </a:bodyPr>
            <a:lstStyle/>
            <a:p>
              <a:pPr algn="ctr">
                <a:defRPr>
                  <a:solidFill>
                    <a:srgbClr val="4B4B4B"/>
                  </a:solidFill>
                  <a:uFill>
                    <a:solidFill>
                      <a:srgbClr val="4B4B4B"/>
                    </a:solidFill>
                  </a:uFill>
                </a:defRPr>
              </a:pPr>
              <a:endParaRPr/>
            </a:p>
          </p:txBody>
        </p:sp>
        <p:sp>
          <p:nvSpPr>
            <p:cNvPr id="300" name="Rounded Rectangle"/>
            <p:cNvSpPr/>
            <p:nvPr/>
          </p:nvSpPr>
          <p:spPr>
            <a:xfrm>
              <a:off x="1651000" y="3567581"/>
              <a:ext cx="723900" cy="464326"/>
            </a:xfrm>
            <a:prstGeom prst="roundRect">
              <a:avLst>
                <a:gd name="adj" fmla="val 45664"/>
              </a:avLst>
            </a:prstGeom>
            <a:solidFill>
              <a:srgbClr val="4575B4"/>
            </a:solidFill>
            <a:ln w="76200" cap="flat">
              <a:solidFill>
                <a:srgbClr val="74ADD1"/>
              </a:solidFill>
              <a:prstDash val="solid"/>
              <a:round/>
            </a:ln>
            <a:effectLst/>
          </p:spPr>
          <p:txBody>
            <a:bodyPr wrap="square" lIns="50800" tIns="50800" rIns="50800" bIns="50800" numCol="1" anchor="ctr">
              <a:noAutofit/>
            </a:bodyPr>
            <a:lstStyle/>
            <a:p>
              <a:pPr algn="ctr">
                <a:defRPr>
                  <a:solidFill>
                    <a:srgbClr val="4B4B4B"/>
                  </a:solidFill>
                  <a:uFill>
                    <a:solidFill>
                      <a:srgbClr val="4B4B4B"/>
                    </a:solidFill>
                  </a:uFill>
                </a:defRPr>
              </a:pPr>
              <a:endParaRPr/>
            </a:p>
          </p:txBody>
        </p:sp>
        <p:sp>
          <p:nvSpPr>
            <p:cNvPr id="301" name="Rounded Rectangle"/>
            <p:cNvSpPr/>
            <p:nvPr/>
          </p:nvSpPr>
          <p:spPr>
            <a:xfrm>
              <a:off x="3302000" y="3567581"/>
              <a:ext cx="723900" cy="464326"/>
            </a:xfrm>
            <a:prstGeom prst="roundRect">
              <a:avLst>
                <a:gd name="adj" fmla="val 45664"/>
              </a:avLst>
            </a:prstGeom>
            <a:solidFill>
              <a:srgbClr val="4575B4"/>
            </a:solidFill>
            <a:ln w="76200" cap="flat">
              <a:solidFill>
                <a:srgbClr val="74ADD1"/>
              </a:solidFill>
              <a:prstDash val="solid"/>
              <a:round/>
            </a:ln>
            <a:effectLst/>
          </p:spPr>
          <p:txBody>
            <a:bodyPr wrap="square" lIns="50800" tIns="50800" rIns="50800" bIns="50800" numCol="1" anchor="ctr">
              <a:noAutofit/>
            </a:bodyPr>
            <a:lstStyle/>
            <a:p>
              <a:pPr algn="ctr">
                <a:defRPr>
                  <a:solidFill>
                    <a:srgbClr val="4B4B4B"/>
                  </a:solidFill>
                  <a:uFill>
                    <a:solidFill>
                      <a:srgbClr val="4B4B4B"/>
                    </a:solidFill>
                  </a:uFill>
                </a:defRPr>
              </a:pPr>
              <a:endParaRPr/>
            </a:p>
          </p:txBody>
        </p:sp>
        <p:sp>
          <p:nvSpPr>
            <p:cNvPr id="302" name="Rounded Rectangle"/>
            <p:cNvSpPr/>
            <p:nvPr/>
          </p:nvSpPr>
          <p:spPr>
            <a:xfrm>
              <a:off x="4953000" y="3567581"/>
              <a:ext cx="723900" cy="464326"/>
            </a:xfrm>
            <a:prstGeom prst="roundRect">
              <a:avLst>
                <a:gd name="adj" fmla="val 45664"/>
              </a:avLst>
            </a:prstGeom>
            <a:solidFill>
              <a:srgbClr val="4575B4"/>
            </a:solidFill>
            <a:ln w="76200" cap="flat">
              <a:solidFill>
                <a:srgbClr val="74ADD1"/>
              </a:solidFill>
              <a:prstDash val="solid"/>
              <a:round/>
            </a:ln>
            <a:effectLst/>
          </p:spPr>
          <p:txBody>
            <a:bodyPr wrap="square" lIns="50800" tIns="50800" rIns="50800" bIns="50800" numCol="1" anchor="ctr">
              <a:noAutofit/>
            </a:bodyPr>
            <a:lstStyle/>
            <a:p>
              <a:pPr algn="ctr">
                <a:defRPr>
                  <a:solidFill>
                    <a:srgbClr val="4B4B4B"/>
                  </a:solidFill>
                  <a:uFill>
                    <a:solidFill>
                      <a:srgbClr val="4B4B4B"/>
                    </a:solidFill>
                  </a:uFill>
                </a:defRPr>
              </a:pPr>
              <a:endParaRPr/>
            </a:p>
          </p:txBody>
        </p:sp>
        <p:sp>
          <p:nvSpPr>
            <p:cNvPr id="303" name="Rounded Rectangle"/>
            <p:cNvSpPr/>
            <p:nvPr/>
          </p:nvSpPr>
          <p:spPr>
            <a:xfrm>
              <a:off x="7366000" y="3567581"/>
              <a:ext cx="723900" cy="464326"/>
            </a:xfrm>
            <a:prstGeom prst="roundRect">
              <a:avLst>
                <a:gd name="adj" fmla="val 45664"/>
              </a:avLst>
            </a:prstGeom>
            <a:solidFill>
              <a:srgbClr val="4575B4"/>
            </a:solidFill>
            <a:ln w="76200" cap="flat">
              <a:solidFill>
                <a:srgbClr val="74ADD1"/>
              </a:solidFill>
              <a:prstDash val="solid"/>
              <a:round/>
            </a:ln>
            <a:effectLst/>
          </p:spPr>
          <p:txBody>
            <a:bodyPr wrap="square" lIns="50800" tIns="50800" rIns="50800" bIns="50800" numCol="1" anchor="ctr">
              <a:noAutofit/>
            </a:bodyPr>
            <a:lstStyle/>
            <a:p>
              <a:pPr algn="ctr">
                <a:defRPr>
                  <a:solidFill>
                    <a:srgbClr val="4B4B4B"/>
                  </a:solidFill>
                  <a:uFill>
                    <a:solidFill>
                      <a:srgbClr val="4B4B4B"/>
                    </a:solidFill>
                  </a:uFill>
                </a:defRPr>
              </a:pPr>
              <a:endParaRPr/>
            </a:p>
          </p:txBody>
        </p:sp>
        <p:sp>
          <p:nvSpPr>
            <p:cNvPr id="304" name="Rounded Rectangle"/>
            <p:cNvSpPr/>
            <p:nvPr/>
          </p:nvSpPr>
          <p:spPr>
            <a:xfrm>
              <a:off x="8255000" y="3567581"/>
              <a:ext cx="723900" cy="464326"/>
            </a:xfrm>
            <a:prstGeom prst="roundRect">
              <a:avLst>
                <a:gd name="adj" fmla="val 45664"/>
              </a:avLst>
            </a:prstGeom>
            <a:solidFill>
              <a:srgbClr val="4575B4"/>
            </a:solidFill>
            <a:ln w="76200" cap="flat">
              <a:solidFill>
                <a:srgbClr val="74ADD1"/>
              </a:solidFill>
              <a:prstDash val="solid"/>
              <a:round/>
            </a:ln>
            <a:effectLst/>
          </p:spPr>
          <p:txBody>
            <a:bodyPr wrap="square" lIns="50800" tIns="50800" rIns="50800" bIns="50800" numCol="1" anchor="ctr">
              <a:noAutofit/>
            </a:bodyPr>
            <a:lstStyle/>
            <a:p>
              <a:pPr algn="ctr">
                <a:defRPr>
                  <a:solidFill>
                    <a:srgbClr val="4B4B4B"/>
                  </a:solidFill>
                  <a:uFill>
                    <a:solidFill>
                      <a:srgbClr val="4B4B4B"/>
                    </a:solidFill>
                  </a:uFill>
                </a:defRPr>
              </a:pPr>
              <a:endParaRPr/>
            </a:p>
          </p:txBody>
        </p:sp>
        <p:sp>
          <p:nvSpPr>
            <p:cNvPr id="305" name="Rounded Rectangle"/>
            <p:cNvSpPr/>
            <p:nvPr/>
          </p:nvSpPr>
          <p:spPr>
            <a:xfrm>
              <a:off x="0" y="4264805"/>
              <a:ext cx="723900" cy="464326"/>
            </a:xfrm>
            <a:prstGeom prst="roundRect">
              <a:avLst>
                <a:gd name="adj" fmla="val 45664"/>
              </a:avLst>
            </a:prstGeom>
            <a:solidFill>
              <a:srgbClr val="4575B4"/>
            </a:solidFill>
            <a:ln w="76200" cap="flat">
              <a:solidFill>
                <a:srgbClr val="74ADD1"/>
              </a:solidFill>
              <a:prstDash val="solid"/>
              <a:round/>
            </a:ln>
            <a:effectLst/>
          </p:spPr>
          <p:txBody>
            <a:bodyPr wrap="square" lIns="50800" tIns="50800" rIns="50800" bIns="50800" numCol="1" anchor="ctr">
              <a:noAutofit/>
            </a:bodyPr>
            <a:lstStyle/>
            <a:p>
              <a:pPr algn="ctr">
                <a:defRPr>
                  <a:solidFill>
                    <a:srgbClr val="4B4B4B"/>
                  </a:solidFill>
                  <a:uFill>
                    <a:solidFill>
                      <a:srgbClr val="4B4B4B"/>
                    </a:solidFill>
                  </a:uFill>
                </a:defRPr>
              </a:pPr>
              <a:endParaRPr/>
            </a:p>
          </p:txBody>
        </p:sp>
        <p:sp>
          <p:nvSpPr>
            <p:cNvPr id="306" name="Rounded Rectangle"/>
            <p:cNvSpPr/>
            <p:nvPr/>
          </p:nvSpPr>
          <p:spPr>
            <a:xfrm>
              <a:off x="1651000" y="4264805"/>
              <a:ext cx="723900" cy="464326"/>
            </a:xfrm>
            <a:prstGeom prst="roundRect">
              <a:avLst>
                <a:gd name="adj" fmla="val 45664"/>
              </a:avLst>
            </a:prstGeom>
            <a:solidFill>
              <a:srgbClr val="4575B4"/>
            </a:solidFill>
            <a:ln w="76200" cap="flat">
              <a:solidFill>
                <a:srgbClr val="74ADD1"/>
              </a:solidFill>
              <a:prstDash val="solid"/>
              <a:round/>
            </a:ln>
            <a:effectLst/>
          </p:spPr>
          <p:txBody>
            <a:bodyPr wrap="square" lIns="50800" tIns="50800" rIns="50800" bIns="50800" numCol="1" anchor="ctr">
              <a:noAutofit/>
            </a:bodyPr>
            <a:lstStyle/>
            <a:p>
              <a:pPr algn="ctr">
                <a:defRPr>
                  <a:solidFill>
                    <a:srgbClr val="4B4B4B"/>
                  </a:solidFill>
                  <a:uFill>
                    <a:solidFill>
                      <a:srgbClr val="4B4B4B"/>
                    </a:solidFill>
                  </a:uFill>
                </a:defRPr>
              </a:pPr>
              <a:endParaRPr/>
            </a:p>
          </p:txBody>
        </p:sp>
        <p:sp>
          <p:nvSpPr>
            <p:cNvPr id="307" name="Rounded Rectangle"/>
            <p:cNvSpPr/>
            <p:nvPr/>
          </p:nvSpPr>
          <p:spPr>
            <a:xfrm>
              <a:off x="3302000" y="4264805"/>
              <a:ext cx="723900" cy="464326"/>
            </a:xfrm>
            <a:prstGeom prst="roundRect">
              <a:avLst>
                <a:gd name="adj" fmla="val 45664"/>
              </a:avLst>
            </a:prstGeom>
            <a:solidFill>
              <a:srgbClr val="4575B4"/>
            </a:solidFill>
            <a:ln w="76200" cap="flat">
              <a:solidFill>
                <a:srgbClr val="74ADD1"/>
              </a:solidFill>
              <a:prstDash val="solid"/>
              <a:round/>
            </a:ln>
            <a:effectLst/>
          </p:spPr>
          <p:txBody>
            <a:bodyPr wrap="square" lIns="50800" tIns="50800" rIns="50800" bIns="50800" numCol="1" anchor="ctr">
              <a:noAutofit/>
            </a:bodyPr>
            <a:lstStyle/>
            <a:p>
              <a:pPr algn="ctr">
                <a:defRPr>
                  <a:solidFill>
                    <a:srgbClr val="4B4B4B"/>
                  </a:solidFill>
                  <a:uFill>
                    <a:solidFill>
                      <a:srgbClr val="4B4B4B"/>
                    </a:solidFill>
                  </a:uFill>
                </a:defRPr>
              </a:pPr>
              <a:endParaRPr/>
            </a:p>
          </p:txBody>
        </p:sp>
        <p:sp>
          <p:nvSpPr>
            <p:cNvPr id="308" name="Rounded Rectangle"/>
            <p:cNvSpPr/>
            <p:nvPr/>
          </p:nvSpPr>
          <p:spPr>
            <a:xfrm>
              <a:off x="4953000" y="4264805"/>
              <a:ext cx="723900" cy="464326"/>
            </a:xfrm>
            <a:prstGeom prst="roundRect">
              <a:avLst>
                <a:gd name="adj" fmla="val 45664"/>
              </a:avLst>
            </a:prstGeom>
            <a:solidFill>
              <a:srgbClr val="4575B4"/>
            </a:solidFill>
            <a:ln w="76200" cap="flat">
              <a:solidFill>
                <a:srgbClr val="74ADD1"/>
              </a:solidFill>
              <a:prstDash val="solid"/>
              <a:round/>
            </a:ln>
            <a:effectLst/>
          </p:spPr>
          <p:txBody>
            <a:bodyPr wrap="square" lIns="50800" tIns="50800" rIns="50800" bIns="50800" numCol="1" anchor="ctr">
              <a:noAutofit/>
            </a:bodyPr>
            <a:lstStyle/>
            <a:p>
              <a:pPr algn="ctr">
                <a:defRPr>
                  <a:solidFill>
                    <a:srgbClr val="4B4B4B"/>
                  </a:solidFill>
                  <a:uFill>
                    <a:solidFill>
                      <a:srgbClr val="4B4B4B"/>
                    </a:solidFill>
                  </a:uFill>
                </a:defRPr>
              </a:pPr>
              <a:endParaRPr/>
            </a:p>
          </p:txBody>
        </p:sp>
        <p:sp>
          <p:nvSpPr>
            <p:cNvPr id="309" name="Rounded Rectangle"/>
            <p:cNvSpPr/>
            <p:nvPr/>
          </p:nvSpPr>
          <p:spPr>
            <a:xfrm>
              <a:off x="6604000" y="4264805"/>
              <a:ext cx="723900" cy="464326"/>
            </a:xfrm>
            <a:prstGeom prst="roundRect">
              <a:avLst>
                <a:gd name="adj" fmla="val 45664"/>
              </a:avLst>
            </a:prstGeom>
            <a:solidFill>
              <a:srgbClr val="4575B4"/>
            </a:solidFill>
            <a:ln w="76200" cap="flat">
              <a:solidFill>
                <a:srgbClr val="74ADD1"/>
              </a:solidFill>
              <a:prstDash val="solid"/>
              <a:round/>
            </a:ln>
            <a:effectLst/>
          </p:spPr>
          <p:txBody>
            <a:bodyPr wrap="square" lIns="50800" tIns="50800" rIns="50800" bIns="50800" numCol="1" anchor="ctr">
              <a:noAutofit/>
            </a:bodyPr>
            <a:lstStyle/>
            <a:p>
              <a:pPr algn="ctr">
                <a:defRPr>
                  <a:solidFill>
                    <a:srgbClr val="4B4B4B"/>
                  </a:solidFill>
                  <a:uFill>
                    <a:solidFill>
                      <a:srgbClr val="4B4B4B"/>
                    </a:solidFill>
                  </a:uFill>
                </a:defRPr>
              </a:pPr>
              <a:endParaRPr/>
            </a:p>
          </p:txBody>
        </p:sp>
        <p:sp>
          <p:nvSpPr>
            <p:cNvPr id="310" name="Rounded Rectangle"/>
            <p:cNvSpPr/>
            <p:nvPr/>
          </p:nvSpPr>
          <p:spPr>
            <a:xfrm>
              <a:off x="8255000" y="4264805"/>
              <a:ext cx="723900" cy="464326"/>
            </a:xfrm>
            <a:prstGeom prst="roundRect">
              <a:avLst>
                <a:gd name="adj" fmla="val 45664"/>
              </a:avLst>
            </a:prstGeom>
            <a:solidFill>
              <a:srgbClr val="4575B4"/>
            </a:solidFill>
            <a:ln w="76200" cap="flat">
              <a:solidFill>
                <a:srgbClr val="74ADD1"/>
              </a:solidFill>
              <a:prstDash val="solid"/>
              <a:round/>
            </a:ln>
            <a:effectLst/>
          </p:spPr>
          <p:txBody>
            <a:bodyPr wrap="square" lIns="50800" tIns="50800" rIns="50800" bIns="50800" numCol="1" anchor="ctr">
              <a:noAutofit/>
            </a:bodyPr>
            <a:lstStyle/>
            <a:p>
              <a:pPr algn="ctr">
                <a:defRPr>
                  <a:solidFill>
                    <a:srgbClr val="4B4B4B"/>
                  </a:solidFill>
                  <a:uFill>
                    <a:solidFill>
                      <a:srgbClr val="4B4B4B"/>
                    </a:solidFill>
                  </a:uFill>
                </a:defRPr>
              </a:pPr>
              <a:endParaRPr/>
            </a:p>
          </p:txBody>
        </p:sp>
      </p:grpSp>
      <p:grpSp>
        <p:nvGrpSpPr>
          <p:cNvPr id="321" name="Group"/>
          <p:cNvGrpSpPr/>
          <p:nvPr/>
        </p:nvGrpSpPr>
        <p:grpSpPr>
          <a:xfrm>
            <a:off x="6803219" y="5803900"/>
            <a:ext cx="6312417" cy="6400800"/>
            <a:chOff x="0" y="0"/>
            <a:chExt cx="6312415" cy="6400800"/>
          </a:xfrm>
        </p:grpSpPr>
        <p:sp>
          <p:nvSpPr>
            <p:cNvPr id="312" name="3 + 3 = 6"/>
            <p:cNvSpPr txBox="1"/>
            <p:nvPr/>
          </p:nvSpPr>
          <p:spPr>
            <a:xfrm>
              <a:off x="0" y="1549400"/>
              <a:ext cx="2397641" cy="58420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numCol="1" anchor="ctr">
              <a:spAutoFit/>
            </a:bodyPr>
            <a:lstStyle/>
            <a:p>
              <a:r>
                <a:t>3 + 3 = 6</a:t>
              </a:r>
            </a:p>
          </p:txBody>
        </p:sp>
        <p:sp>
          <p:nvSpPr>
            <p:cNvPr id="313" name="1 + 1 + 2 + 2 = 6"/>
            <p:cNvSpPr txBox="1"/>
            <p:nvPr/>
          </p:nvSpPr>
          <p:spPr>
            <a:xfrm>
              <a:off x="0" y="4419600"/>
              <a:ext cx="4355029" cy="58420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numCol="1" anchor="ctr">
              <a:spAutoFit/>
            </a:bodyPr>
            <a:lstStyle/>
            <a:p>
              <a:r>
                <a:t>1 + 1 + 2 + 2 = 6</a:t>
              </a:r>
            </a:p>
          </p:txBody>
        </p:sp>
        <p:sp>
          <p:nvSpPr>
            <p:cNvPr id="314" name="2 + 4 = 6"/>
            <p:cNvSpPr txBox="1"/>
            <p:nvPr/>
          </p:nvSpPr>
          <p:spPr>
            <a:xfrm>
              <a:off x="0" y="0"/>
              <a:ext cx="2397641" cy="58420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numCol="1" anchor="ctr">
              <a:spAutoFit/>
            </a:bodyPr>
            <a:lstStyle/>
            <a:p>
              <a:r>
                <a:t>2 + 4 = 6</a:t>
              </a:r>
            </a:p>
          </p:txBody>
        </p:sp>
        <p:sp>
          <p:nvSpPr>
            <p:cNvPr id="315" name="1 + 1 + 4 = 6"/>
            <p:cNvSpPr txBox="1"/>
            <p:nvPr/>
          </p:nvSpPr>
          <p:spPr>
            <a:xfrm>
              <a:off x="0" y="774700"/>
              <a:ext cx="3376335" cy="58420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numCol="1" anchor="ctr">
              <a:spAutoFit/>
            </a:bodyPr>
            <a:lstStyle/>
            <a:p>
              <a:r>
                <a:t>1 + 1 + 4 = 6</a:t>
              </a:r>
            </a:p>
          </p:txBody>
        </p:sp>
        <p:sp>
          <p:nvSpPr>
            <p:cNvPr id="316" name="1 + 2 + 3 = 6"/>
            <p:cNvSpPr txBox="1"/>
            <p:nvPr/>
          </p:nvSpPr>
          <p:spPr>
            <a:xfrm>
              <a:off x="0" y="2336800"/>
              <a:ext cx="3376335" cy="58420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numCol="1" anchor="ctr">
              <a:spAutoFit/>
            </a:bodyPr>
            <a:lstStyle/>
            <a:p>
              <a:r>
                <a:t>1 + 2 + 3 = 6</a:t>
              </a:r>
            </a:p>
          </p:txBody>
        </p:sp>
        <p:sp>
          <p:nvSpPr>
            <p:cNvPr id="317" name="1 + 1 + 1 + 3 = 6"/>
            <p:cNvSpPr txBox="1"/>
            <p:nvPr/>
          </p:nvSpPr>
          <p:spPr>
            <a:xfrm>
              <a:off x="0" y="3022600"/>
              <a:ext cx="4355029" cy="58420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numCol="1" anchor="ctr">
              <a:spAutoFit/>
            </a:bodyPr>
            <a:lstStyle/>
            <a:p>
              <a:r>
                <a:t>1 + 1 + 1 + 3 = 6</a:t>
              </a:r>
            </a:p>
          </p:txBody>
        </p:sp>
        <p:sp>
          <p:nvSpPr>
            <p:cNvPr id="318" name="2 + 2 + 2 = 6"/>
            <p:cNvSpPr txBox="1"/>
            <p:nvPr/>
          </p:nvSpPr>
          <p:spPr>
            <a:xfrm>
              <a:off x="0" y="3721100"/>
              <a:ext cx="3376335" cy="58420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numCol="1" anchor="ctr">
              <a:spAutoFit/>
            </a:bodyPr>
            <a:lstStyle/>
            <a:p>
              <a:r>
                <a:t>2 + 2 + 2 = 6</a:t>
              </a:r>
            </a:p>
          </p:txBody>
        </p:sp>
        <p:sp>
          <p:nvSpPr>
            <p:cNvPr id="319" name="1 + 1 + 1 + 1 + 2 = 6"/>
            <p:cNvSpPr txBox="1"/>
            <p:nvPr/>
          </p:nvSpPr>
          <p:spPr>
            <a:xfrm>
              <a:off x="0" y="5118100"/>
              <a:ext cx="5333723" cy="58420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numCol="1" anchor="ctr">
              <a:spAutoFit/>
            </a:bodyPr>
            <a:lstStyle/>
            <a:p>
              <a:r>
                <a:t>1 + 1 + 1 + 1 + 2 = 6</a:t>
              </a:r>
            </a:p>
          </p:txBody>
        </p:sp>
        <p:sp>
          <p:nvSpPr>
            <p:cNvPr id="320" name="1 + 1 + 1 + 1 + 1 + 1 = 6"/>
            <p:cNvSpPr txBox="1"/>
            <p:nvPr/>
          </p:nvSpPr>
          <p:spPr>
            <a:xfrm>
              <a:off x="0" y="5816600"/>
              <a:ext cx="6312416" cy="58420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numCol="1" anchor="ctr">
              <a:spAutoFit/>
            </a:bodyPr>
            <a:lstStyle/>
            <a:p>
              <a:r>
                <a:t>1 + 1 + 1 + 1 + 1 + 1 = 6</a:t>
              </a:r>
            </a:p>
          </p:txBody>
        </p:sp>
      </p:grpSp>
      <p:pic>
        <p:nvPicPr>
          <p:cNvPr id="3" name="Picture 2">
            <a:extLst>
              <a:ext uri="{FF2B5EF4-FFF2-40B4-BE49-F238E27FC236}">
                <a16:creationId xmlns:a16="http://schemas.microsoft.com/office/drawing/2014/main" id="{C727CE91-A794-7740-9F03-593E04368A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806" y="3380930"/>
            <a:ext cx="7693845" cy="9956741"/>
          </a:xfrm>
          <a:prstGeom prst="rect">
            <a:avLst/>
          </a:prstGeom>
        </p:spPr>
      </p:pic>
    </p:spTree>
    <p:extLst>
      <p:ext uri="{BB962C8B-B14F-4D97-AF65-F5344CB8AC3E}">
        <p14:creationId xmlns:p14="http://schemas.microsoft.com/office/powerpoint/2010/main" val="110699936"/>
      </p:ext>
    </p:extLst>
  </p:cSld>
  <p:clrMapOvr>
    <a:masterClrMapping/>
  </p:clrMapOvr>
  <p:transition/>
  <p:timing>
    <p:tnLst>
      <p:par>
        <p:cTn id="1" dur="indefinite" restart="never" fill="hold"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Line"/>
          <p:cNvSpPr/>
          <p:nvPr/>
        </p:nvSpPr>
        <p:spPr>
          <a:xfrm flipV="1">
            <a:off x="838200" y="1698541"/>
            <a:ext cx="18599964" cy="84"/>
          </a:xfrm>
          <a:prstGeom prst="line">
            <a:avLst/>
          </a:prstGeom>
          <a:ln w="12700">
            <a:solidFill>
              <a:srgbClr val="B8B8B8"/>
            </a:solidFill>
            <a:prstDash val="dash"/>
          </a:ln>
        </p:spPr>
        <p:txBody>
          <a:bodyPr lIns="0" tIns="0" rIns="0" bIns="0"/>
          <a:lstStyle/>
          <a:p>
            <a:pPr marL="0" marR="0" defTabSz="457200">
              <a:defRPr sz="1200">
                <a:uFillTx/>
                <a:latin typeface="Helvetica"/>
                <a:ea typeface="Helvetica"/>
                <a:cs typeface="Helvetica"/>
                <a:sym typeface="Helvetica"/>
              </a:defRPr>
            </a:pPr>
            <a:endParaRPr/>
          </a:p>
        </p:txBody>
      </p:sp>
      <p:sp>
        <p:nvSpPr>
          <p:cNvPr id="50" name="Line"/>
          <p:cNvSpPr/>
          <p:nvPr/>
        </p:nvSpPr>
        <p:spPr>
          <a:xfrm>
            <a:off x="838200" y="13039725"/>
            <a:ext cx="22734714" cy="3288"/>
          </a:xfrm>
          <a:prstGeom prst="line">
            <a:avLst/>
          </a:prstGeom>
          <a:ln w="12700">
            <a:solidFill>
              <a:srgbClr val="B8B8B8"/>
            </a:solidFill>
            <a:prstDash val="dash"/>
          </a:ln>
        </p:spPr>
        <p:txBody>
          <a:bodyPr lIns="0" tIns="0" rIns="0" bIns="0"/>
          <a:lstStyle/>
          <a:p>
            <a:pPr marL="0" marR="0" defTabSz="457200">
              <a:defRPr sz="1200">
                <a:uFillTx/>
                <a:latin typeface="Helvetica"/>
                <a:ea typeface="Helvetica"/>
                <a:cs typeface="Helvetica"/>
                <a:sym typeface="Helvetica"/>
              </a:defRPr>
            </a:pPr>
            <a:endParaRPr/>
          </a:p>
        </p:txBody>
      </p:sp>
      <p:sp>
        <p:nvSpPr>
          <p:cNvPr id="51" name="Data Abstraction"/>
          <p:cNvSpPr txBox="1">
            <a:spLocks noGrp="1"/>
          </p:cNvSpPr>
          <p:nvPr>
            <p:ph type="title"/>
          </p:nvPr>
        </p:nvSpPr>
        <p:spPr>
          <a:prstGeom prst="rect">
            <a:avLst/>
          </a:prstGeom>
        </p:spPr>
        <p:txBody>
          <a:bodyPr/>
          <a:lstStyle/>
          <a:p>
            <a:r>
              <a:t>Data Abstraction</a:t>
            </a:r>
          </a:p>
        </p:txBody>
      </p:sp>
      <p:sp>
        <p:nvSpPr>
          <p:cNvPr id="52" name="Compound values combine other values together…"/>
          <p:cNvSpPr txBox="1">
            <a:spLocks noGrp="1"/>
          </p:cNvSpPr>
          <p:nvPr>
            <p:ph type="body" idx="1"/>
          </p:nvPr>
        </p:nvSpPr>
        <p:spPr>
          <a:xfrm>
            <a:off x="838200" y="2451100"/>
            <a:ext cx="17462580" cy="9753600"/>
          </a:xfrm>
          <a:prstGeom prst="rect">
            <a:avLst/>
          </a:prstGeom>
        </p:spPr>
        <p:txBody>
          <a:bodyPr/>
          <a:lstStyle/>
          <a:p>
            <a:pPr lvl="1">
              <a:spcBef>
                <a:spcPts val="4600"/>
              </a:spcBef>
              <a:defRPr>
                <a:solidFill>
                  <a:srgbClr val="4B4B4B"/>
                </a:solidFill>
                <a:uFill>
                  <a:solidFill>
                    <a:srgbClr val="4B4B4B"/>
                  </a:solidFill>
                </a:uFill>
              </a:defRPr>
            </a:pPr>
            <a:r>
              <a:t>Compound values combine other values together</a:t>
            </a:r>
          </a:p>
          <a:p>
            <a:pPr lvl="2">
              <a:spcBef>
                <a:spcPts val="4600"/>
              </a:spcBef>
              <a:defRPr>
                <a:solidFill>
                  <a:srgbClr val="4B4B4B"/>
                </a:solidFill>
                <a:uFill>
                  <a:solidFill>
                    <a:srgbClr val="4B4B4B"/>
                  </a:solidFill>
                </a:uFill>
              </a:defRPr>
            </a:pPr>
            <a:r>
              <a:t>A date: a year, a month, and a day</a:t>
            </a:r>
          </a:p>
          <a:p>
            <a:pPr lvl="2">
              <a:spcBef>
                <a:spcPts val="4600"/>
              </a:spcBef>
              <a:defRPr>
                <a:solidFill>
                  <a:srgbClr val="4B4B4B"/>
                </a:solidFill>
                <a:uFill>
                  <a:solidFill>
                    <a:srgbClr val="4B4B4B"/>
                  </a:solidFill>
                </a:uFill>
              </a:defRPr>
            </a:pPr>
            <a:r>
              <a:t>A geographic position: latitude and longitude</a:t>
            </a:r>
          </a:p>
          <a:p>
            <a:pPr lvl="1">
              <a:spcBef>
                <a:spcPts val="4600"/>
              </a:spcBef>
              <a:defRPr>
                <a:solidFill>
                  <a:srgbClr val="3B3100"/>
                </a:solidFill>
                <a:uFill>
                  <a:solidFill>
                    <a:srgbClr val="3B3100"/>
                  </a:solidFill>
                </a:uFill>
              </a:defRPr>
            </a:pPr>
            <a:r>
              <a:t>Data abstraction lets us manipulate compound values as units</a:t>
            </a:r>
          </a:p>
          <a:p>
            <a:pPr lvl="1">
              <a:spcBef>
                <a:spcPts val="4600"/>
              </a:spcBef>
              <a:defRPr>
                <a:solidFill>
                  <a:srgbClr val="3B3100"/>
                </a:solidFill>
                <a:uFill>
                  <a:solidFill>
                    <a:srgbClr val="3B3100"/>
                  </a:solidFill>
                </a:uFill>
              </a:defRPr>
            </a:pPr>
            <a:r>
              <a:t>Isolate two parts of any program that uses data:</a:t>
            </a:r>
          </a:p>
          <a:p>
            <a:pPr lvl="2">
              <a:spcBef>
                <a:spcPts val="4600"/>
              </a:spcBef>
              <a:defRPr>
                <a:solidFill>
                  <a:srgbClr val="3B3100"/>
                </a:solidFill>
                <a:uFill>
                  <a:solidFill>
                    <a:srgbClr val="3B3100"/>
                  </a:solidFill>
                </a:uFill>
              </a:defRPr>
            </a:pPr>
            <a:r>
              <a:t>How data are represented (as parts)</a:t>
            </a:r>
          </a:p>
          <a:p>
            <a:pPr lvl="2">
              <a:spcBef>
                <a:spcPts val="4600"/>
              </a:spcBef>
              <a:defRPr>
                <a:solidFill>
                  <a:srgbClr val="3B3100"/>
                </a:solidFill>
                <a:uFill>
                  <a:solidFill>
                    <a:srgbClr val="3B3100"/>
                  </a:solidFill>
                </a:uFill>
              </a:defRPr>
            </a:pPr>
            <a:r>
              <a:t>How data are manipulated (as units)</a:t>
            </a:r>
          </a:p>
          <a:p>
            <a:pPr lvl="1">
              <a:spcBef>
                <a:spcPts val="4600"/>
              </a:spcBef>
              <a:defRPr>
                <a:solidFill>
                  <a:srgbClr val="3B3100"/>
                </a:solidFill>
                <a:uFill>
                  <a:solidFill>
                    <a:srgbClr val="3B3100"/>
                  </a:solidFill>
                </a:uFill>
              </a:defRPr>
            </a:pPr>
            <a:r>
              <a:t>Data abstraction: A methodology by which functions enforce an abstraction barrier between </a:t>
            </a:r>
            <a:r>
              <a:rPr b="1" i="1"/>
              <a:t>representation</a:t>
            </a:r>
            <a:r>
              <a:t> and </a:t>
            </a:r>
            <a:r>
              <a:rPr b="1" i="1"/>
              <a:t>use</a:t>
            </a:r>
          </a:p>
        </p:txBody>
      </p:sp>
      <p:grpSp>
        <p:nvGrpSpPr>
          <p:cNvPr id="56" name="Group"/>
          <p:cNvGrpSpPr/>
          <p:nvPr/>
        </p:nvGrpSpPr>
        <p:grpSpPr>
          <a:xfrm>
            <a:off x="20294600" y="2187773"/>
            <a:ext cx="1803400" cy="3263901"/>
            <a:chOff x="0" y="0"/>
            <a:chExt cx="1803400" cy="3263900"/>
          </a:xfrm>
        </p:grpSpPr>
        <p:sp>
          <p:nvSpPr>
            <p:cNvPr id="53" name="Rectangle"/>
            <p:cNvSpPr/>
            <p:nvPr/>
          </p:nvSpPr>
          <p:spPr>
            <a:xfrm>
              <a:off x="12700" y="187126"/>
              <a:ext cx="1790700" cy="2933701"/>
            </a:xfrm>
            <a:prstGeom prst="rect">
              <a:avLst/>
            </a:prstGeom>
            <a:solidFill>
              <a:srgbClr val="C1C1C1"/>
            </a:solidFill>
            <a:ln w="12700" cap="flat">
              <a:noFill/>
              <a:round/>
            </a:ln>
            <a:effectLst/>
          </p:spPr>
          <p:txBody>
            <a:bodyPr wrap="square" lIns="50800" tIns="50800" rIns="50800" bIns="50800" numCol="1" anchor="ctr">
              <a:noAutofit/>
            </a:bodyPr>
            <a:lstStyle/>
            <a:p>
              <a:pPr algn="ctr">
                <a:defRPr>
                  <a:solidFill>
                    <a:srgbClr val="4B4B4B"/>
                  </a:solidFill>
                  <a:uFill>
                    <a:solidFill>
                      <a:srgbClr val="4B4B4B"/>
                    </a:solidFill>
                  </a:uFill>
                </a:defRPr>
              </a:pPr>
              <a:endParaRPr/>
            </a:p>
          </p:txBody>
        </p:sp>
        <p:sp>
          <p:nvSpPr>
            <p:cNvPr id="54" name="Line"/>
            <p:cNvSpPr/>
            <p:nvPr/>
          </p:nvSpPr>
          <p:spPr>
            <a:xfrm flipH="1">
              <a:off x="-1" y="187126"/>
              <a:ext cx="2" cy="2936255"/>
            </a:xfrm>
            <a:prstGeom prst="line">
              <a:avLst/>
            </a:prstGeom>
            <a:noFill/>
            <a:ln w="50800" cap="flat">
              <a:solidFill>
                <a:srgbClr val="4B4B4B"/>
              </a:solidFill>
              <a:prstDash val="solid"/>
              <a:round/>
            </a:ln>
            <a:effectLst/>
          </p:spPr>
          <p:txBody>
            <a:bodyPr wrap="square" lIns="0" tIns="0" rIns="0" bIns="0" numCol="1" anchor="t">
              <a:noAutofit/>
            </a:bodyPr>
            <a:lstStyle/>
            <a:p>
              <a:pPr algn="ctr">
                <a:defRPr>
                  <a:solidFill>
                    <a:srgbClr val="4B4B4B"/>
                  </a:solidFill>
                  <a:uFill>
                    <a:solidFill>
                      <a:srgbClr val="4B4B4B"/>
                    </a:solidFill>
                  </a:uFill>
                </a:defRPr>
              </a:pPr>
              <a:endParaRPr/>
            </a:p>
          </p:txBody>
        </p:sp>
        <p:sp>
          <p:nvSpPr>
            <p:cNvPr id="55" name="All Programmers"/>
            <p:cNvSpPr txBox="1"/>
            <p:nvPr/>
          </p:nvSpPr>
          <p:spPr>
            <a:xfrm rot="5400000">
              <a:off x="-930871" y="1098549"/>
              <a:ext cx="3263901" cy="10668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lgn="ctr"/>
            </a:lstStyle>
            <a:p>
              <a:r>
                <a:t>All Programmers</a:t>
              </a:r>
            </a:p>
          </p:txBody>
        </p:sp>
      </p:grpSp>
      <p:grpSp>
        <p:nvGrpSpPr>
          <p:cNvPr id="60" name="Group"/>
          <p:cNvGrpSpPr/>
          <p:nvPr/>
        </p:nvGrpSpPr>
        <p:grpSpPr>
          <a:xfrm>
            <a:off x="20294600" y="5676900"/>
            <a:ext cx="1803400" cy="5346700"/>
            <a:chOff x="0" y="0"/>
            <a:chExt cx="1803400" cy="5346700"/>
          </a:xfrm>
        </p:grpSpPr>
        <p:sp>
          <p:nvSpPr>
            <p:cNvPr id="57" name="Rectangle"/>
            <p:cNvSpPr/>
            <p:nvPr/>
          </p:nvSpPr>
          <p:spPr>
            <a:xfrm>
              <a:off x="12700" y="0"/>
              <a:ext cx="1790700" cy="5327007"/>
            </a:xfrm>
            <a:prstGeom prst="rect">
              <a:avLst/>
            </a:prstGeom>
            <a:solidFill>
              <a:srgbClr val="FCF99C"/>
            </a:solidFill>
            <a:ln w="12700" cap="flat">
              <a:noFill/>
              <a:round/>
            </a:ln>
            <a:effectLst/>
          </p:spPr>
          <p:txBody>
            <a:bodyPr wrap="square" lIns="50800" tIns="50800" rIns="50800" bIns="50800" numCol="1" anchor="ctr">
              <a:noAutofit/>
            </a:bodyPr>
            <a:lstStyle/>
            <a:p>
              <a:pPr algn="ctr">
                <a:defRPr>
                  <a:solidFill>
                    <a:srgbClr val="4B4B4B"/>
                  </a:solidFill>
                  <a:uFill>
                    <a:solidFill>
                      <a:srgbClr val="4B4B4B"/>
                    </a:solidFill>
                  </a:uFill>
                </a:defRPr>
              </a:pPr>
              <a:endParaRPr/>
            </a:p>
          </p:txBody>
        </p:sp>
        <p:sp>
          <p:nvSpPr>
            <p:cNvPr id="58" name="Line"/>
            <p:cNvSpPr/>
            <p:nvPr/>
          </p:nvSpPr>
          <p:spPr>
            <a:xfrm flipH="1">
              <a:off x="-1" y="0"/>
              <a:ext cx="2" cy="5346700"/>
            </a:xfrm>
            <a:prstGeom prst="line">
              <a:avLst/>
            </a:prstGeom>
            <a:noFill/>
            <a:ln w="50800" cap="flat">
              <a:solidFill>
                <a:srgbClr val="3A3007"/>
              </a:solidFill>
              <a:prstDash val="solid"/>
              <a:round/>
            </a:ln>
            <a:effectLst/>
          </p:spPr>
          <p:txBody>
            <a:bodyPr wrap="square" lIns="0" tIns="0" rIns="0" bIns="0" numCol="1" anchor="t">
              <a:noAutofit/>
            </a:bodyPr>
            <a:lstStyle/>
            <a:p>
              <a:pPr algn="ctr">
                <a:defRPr>
                  <a:solidFill>
                    <a:srgbClr val="4B4B4B"/>
                  </a:solidFill>
                  <a:uFill>
                    <a:solidFill>
                      <a:srgbClr val="4B4B4B"/>
                    </a:solidFill>
                  </a:uFill>
                </a:defRPr>
              </a:pPr>
              <a:endParaRPr/>
            </a:p>
          </p:txBody>
        </p:sp>
        <p:sp>
          <p:nvSpPr>
            <p:cNvPr id="59" name="Great Programmers"/>
            <p:cNvSpPr txBox="1"/>
            <p:nvPr/>
          </p:nvSpPr>
          <p:spPr>
            <a:xfrm rot="5400000">
              <a:off x="-1134071" y="2192156"/>
              <a:ext cx="3670301" cy="10668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noAutofit/>
            </a:bodyPr>
            <a:lstStyle>
              <a:lvl1pPr algn="ctr">
                <a:defRPr>
                  <a:solidFill>
                    <a:srgbClr val="392F05"/>
                  </a:solidFill>
                  <a:uFill>
                    <a:solidFill>
                      <a:srgbClr val="392F05"/>
                    </a:solidFill>
                  </a:uFill>
                </a:defRPr>
              </a:lvl1pPr>
            </a:lstStyle>
            <a:p>
              <a:r>
                <a:t>Great Programmers</a:t>
              </a:r>
            </a:p>
          </p:txBody>
        </p:sp>
      </p:grpSp>
      <p:sp>
        <p:nvSpPr>
          <p:cNvPr id="61" name="Slide Number"/>
          <p:cNvSpPr txBox="1">
            <a:spLocks noGrp="1"/>
          </p:cNvSpPr>
          <p:nvPr>
            <p:ph type="sldNum" sz="quarter" idx="2"/>
          </p:nvPr>
        </p:nvSpPr>
        <p:spPr>
          <a:xfrm>
            <a:off x="23414566" y="13096875"/>
            <a:ext cx="127001" cy="22195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4</a:t>
            </a:fld>
            <a:endParaRPr/>
          </a:p>
        </p:txBody>
      </p:sp>
    </p:spTree>
  </p:cSld>
  <p:clrMapOvr>
    <a:masterClrMapping/>
  </p:clrMapOvr>
  <p:transition/>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52">
                                            <p:bg/>
                                          </p:spTgt>
                                        </p:tgtEl>
                                        <p:attrNameLst>
                                          <p:attrName>style.visibility</p:attrName>
                                        </p:attrNameLst>
                                      </p:cBhvr>
                                      <p:to>
                                        <p:strVal val="visible"/>
                                      </p:to>
                                    </p:set>
                                  </p:childTnLst>
                                </p:cTn>
                              </p:par>
                              <p:par>
                                <p:cTn id="7" presetID="1" presetClass="entr" presetSubtype="0" fill="hold" grpId="1" nodeType="withEffect">
                                  <p:stCondLst>
                                    <p:cond delay="0"/>
                                  </p:stCondLst>
                                  <p:iterate>
                                    <p:tmAbs val="0"/>
                                  </p:iterate>
                                  <p:childTnLst>
                                    <p:set>
                                      <p:cBhvr>
                                        <p:cTn id="8" fill="hold"/>
                                        <p:tgtEl>
                                          <p:spTgt spid="52">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1" nodeType="clickEffect">
                                  <p:stCondLst>
                                    <p:cond delay="0"/>
                                  </p:stCondLst>
                                  <p:iterate>
                                    <p:tmAbs val="0"/>
                                  </p:iterate>
                                  <p:childTnLst>
                                    <p:set>
                                      <p:cBhvr>
                                        <p:cTn id="12" fill="hold"/>
                                        <p:tgtEl>
                                          <p:spTgt spid="52">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1" nodeType="clickEffect">
                                  <p:stCondLst>
                                    <p:cond delay="0"/>
                                  </p:stCondLst>
                                  <p:iterate>
                                    <p:tmAbs val="0"/>
                                  </p:iterate>
                                  <p:childTnLst>
                                    <p:set>
                                      <p:cBhvr>
                                        <p:cTn id="16" fill="hold"/>
                                        <p:tgtEl>
                                          <p:spTgt spid="52">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1" nodeType="clickEffect">
                                  <p:stCondLst>
                                    <p:cond delay="0"/>
                                  </p:stCondLst>
                                  <p:iterate>
                                    <p:tmAbs val="0"/>
                                  </p:iterate>
                                  <p:childTnLst>
                                    <p:set>
                                      <p:cBhvr>
                                        <p:cTn id="20" fill="hold"/>
                                        <p:tgtEl>
                                          <p:spTgt spid="52">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1" nodeType="clickEffect">
                                  <p:stCondLst>
                                    <p:cond delay="0"/>
                                  </p:stCondLst>
                                  <p:iterate>
                                    <p:tmAbs val="0"/>
                                  </p:iterate>
                                  <p:childTnLst>
                                    <p:set>
                                      <p:cBhvr>
                                        <p:cTn id="24" fill="hold"/>
                                        <p:tgtEl>
                                          <p:spTgt spid="52">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1" nodeType="clickEffect">
                                  <p:stCondLst>
                                    <p:cond delay="0"/>
                                  </p:stCondLst>
                                  <p:iterate>
                                    <p:tmAbs val="0"/>
                                  </p:iterate>
                                  <p:childTnLst>
                                    <p:set>
                                      <p:cBhvr>
                                        <p:cTn id="28" fill="hold"/>
                                        <p:tgtEl>
                                          <p:spTgt spid="52">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1" nodeType="clickEffect">
                                  <p:stCondLst>
                                    <p:cond delay="0"/>
                                  </p:stCondLst>
                                  <p:iterate>
                                    <p:tmAbs val="0"/>
                                  </p:iterate>
                                  <p:childTnLst>
                                    <p:set>
                                      <p:cBhvr>
                                        <p:cTn id="32" fill="hold"/>
                                        <p:tgtEl>
                                          <p:spTgt spid="52">
                                            <p:txEl>
                                              <p:pRg st="6" end="6"/>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1" nodeType="clickEffect">
                                  <p:stCondLst>
                                    <p:cond delay="0"/>
                                  </p:stCondLst>
                                  <p:iterate>
                                    <p:tmAbs val="0"/>
                                  </p:iterate>
                                  <p:childTnLst>
                                    <p:set>
                                      <p:cBhvr>
                                        <p:cTn id="36" fill="hold"/>
                                        <p:tgtEl>
                                          <p:spTgt spid="52">
                                            <p:txEl>
                                              <p:pRg st="7" end="7"/>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2" nodeType="clickEffect">
                                  <p:stCondLst>
                                    <p:cond delay="0"/>
                                  </p:stCondLst>
                                  <p:iterate>
                                    <p:tmAbs val="0"/>
                                  </p:iterate>
                                  <p:childTnLst>
                                    <p:set>
                                      <p:cBhvr>
                                        <p:cTn id="40" fill="hold"/>
                                        <p:tgtEl>
                                          <p:spTgt spid="56"/>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3" nodeType="clickEffect">
                                  <p:stCondLst>
                                    <p:cond delay="0"/>
                                  </p:stCondLst>
                                  <p:iterate>
                                    <p:tmAbs val="0"/>
                                  </p:iterate>
                                  <p:childTnLst>
                                    <p:set>
                                      <p:cBhvr>
                                        <p:cTn id="44" fill="hold"/>
                                        <p:tgtEl>
                                          <p:spTgt spid="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1" build="p" bldLvl="5" animBg="1" advAuto="0"/>
      <p:bldP spid="56" grpId="2" animBg="1" advAuto="0"/>
      <p:bldP spid="60" grpId="3" animBg="1" advAuto="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Line"/>
          <p:cNvSpPr/>
          <p:nvPr/>
        </p:nvSpPr>
        <p:spPr>
          <a:xfrm flipV="1">
            <a:off x="838200" y="1698541"/>
            <a:ext cx="18599964" cy="84"/>
          </a:xfrm>
          <a:prstGeom prst="line">
            <a:avLst/>
          </a:prstGeom>
          <a:ln w="12700">
            <a:solidFill>
              <a:srgbClr val="B8B8B8"/>
            </a:solidFill>
            <a:prstDash val="dash"/>
          </a:ln>
        </p:spPr>
        <p:txBody>
          <a:bodyPr lIns="0" tIns="0" rIns="0" bIns="0"/>
          <a:lstStyle/>
          <a:p>
            <a:pPr marL="0" marR="0" defTabSz="457200">
              <a:defRPr sz="1200">
                <a:uFillTx/>
                <a:latin typeface="Helvetica"/>
                <a:ea typeface="Helvetica"/>
                <a:cs typeface="Helvetica"/>
                <a:sym typeface="Helvetica"/>
              </a:defRPr>
            </a:pPr>
            <a:endParaRPr/>
          </a:p>
        </p:txBody>
      </p:sp>
      <p:sp>
        <p:nvSpPr>
          <p:cNvPr id="64" name="Line"/>
          <p:cNvSpPr/>
          <p:nvPr/>
        </p:nvSpPr>
        <p:spPr>
          <a:xfrm>
            <a:off x="838200" y="13039725"/>
            <a:ext cx="22734714" cy="3288"/>
          </a:xfrm>
          <a:prstGeom prst="line">
            <a:avLst/>
          </a:prstGeom>
          <a:ln w="12700">
            <a:solidFill>
              <a:srgbClr val="B8B8B8"/>
            </a:solidFill>
            <a:prstDash val="dash"/>
          </a:ln>
        </p:spPr>
        <p:txBody>
          <a:bodyPr lIns="0" tIns="0" rIns="0" bIns="0"/>
          <a:lstStyle/>
          <a:p>
            <a:pPr marL="0" marR="0" defTabSz="457200">
              <a:defRPr sz="1200">
                <a:uFillTx/>
                <a:latin typeface="Helvetica"/>
                <a:ea typeface="Helvetica"/>
                <a:cs typeface="Helvetica"/>
                <a:sym typeface="Helvetica"/>
              </a:defRPr>
            </a:pPr>
            <a:endParaRPr/>
          </a:p>
        </p:txBody>
      </p:sp>
      <p:sp>
        <p:nvSpPr>
          <p:cNvPr id="65" name="Rational Numbers"/>
          <p:cNvSpPr txBox="1">
            <a:spLocks noGrp="1"/>
          </p:cNvSpPr>
          <p:nvPr>
            <p:ph type="title"/>
          </p:nvPr>
        </p:nvSpPr>
        <p:spPr>
          <a:prstGeom prst="rect">
            <a:avLst/>
          </a:prstGeom>
        </p:spPr>
        <p:txBody>
          <a:bodyPr/>
          <a:lstStyle/>
          <a:p>
            <a:r>
              <a:t>Rational Numbers</a:t>
            </a:r>
          </a:p>
        </p:txBody>
      </p:sp>
      <p:sp>
        <p:nvSpPr>
          <p:cNvPr id="66" name="Exact representation of fractions…"/>
          <p:cNvSpPr txBox="1">
            <a:spLocks noGrp="1"/>
          </p:cNvSpPr>
          <p:nvPr>
            <p:ph type="body" sz="half" idx="1"/>
          </p:nvPr>
        </p:nvSpPr>
        <p:spPr>
          <a:xfrm>
            <a:off x="3439812" y="4665045"/>
            <a:ext cx="18599965" cy="4758311"/>
          </a:xfrm>
          <a:prstGeom prst="rect">
            <a:avLst/>
          </a:prstGeom>
        </p:spPr>
        <p:txBody>
          <a:bodyPr/>
          <a:lstStyle/>
          <a:p>
            <a:r>
              <a:rPr dirty="0"/>
              <a:t>Exact representation of fractions</a:t>
            </a:r>
          </a:p>
          <a:p>
            <a:r>
              <a:rPr dirty="0"/>
              <a:t>A pair of integers</a:t>
            </a:r>
          </a:p>
          <a:p>
            <a:r>
              <a:rPr dirty="0"/>
              <a:t>As soon as division occurs, the exact representation may be lost! (Demo)</a:t>
            </a:r>
          </a:p>
          <a:p>
            <a:r>
              <a:rPr dirty="0"/>
              <a:t>Assume we can compose and decompose rational numbers:</a:t>
            </a:r>
          </a:p>
        </p:txBody>
      </p:sp>
      <p:grpSp>
        <p:nvGrpSpPr>
          <p:cNvPr id="70" name="Group"/>
          <p:cNvGrpSpPr/>
          <p:nvPr/>
        </p:nvGrpSpPr>
        <p:grpSpPr>
          <a:xfrm>
            <a:off x="10148372" y="2318276"/>
            <a:ext cx="4114369" cy="1638301"/>
            <a:chOff x="1399786" y="0"/>
            <a:chExt cx="4114367" cy="1638300"/>
          </a:xfrm>
        </p:grpSpPr>
        <p:sp>
          <p:nvSpPr>
            <p:cNvPr id="67" name="numerator"/>
            <p:cNvSpPr txBox="1"/>
            <p:nvPr/>
          </p:nvSpPr>
          <p:spPr>
            <a:xfrm>
              <a:off x="2258150" y="0"/>
              <a:ext cx="2397642" cy="58420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numCol="1" anchor="ctr">
              <a:spAutoFit/>
            </a:bodyPr>
            <a:lstStyle/>
            <a:p>
              <a:r>
                <a:t>numerator</a:t>
              </a:r>
            </a:p>
          </p:txBody>
        </p:sp>
        <p:sp>
          <p:nvSpPr>
            <p:cNvPr id="68" name="denominator"/>
            <p:cNvSpPr txBox="1"/>
            <p:nvPr/>
          </p:nvSpPr>
          <p:spPr>
            <a:xfrm>
              <a:off x="2013476" y="1054100"/>
              <a:ext cx="2886989" cy="58420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numCol="1" anchor="ctr">
              <a:spAutoFit/>
            </a:bodyPr>
            <a:lstStyle/>
            <a:p>
              <a:r>
                <a:t>denominator</a:t>
              </a:r>
            </a:p>
          </p:txBody>
        </p:sp>
        <p:sp>
          <p:nvSpPr>
            <p:cNvPr id="69" name="Line"/>
            <p:cNvSpPr/>
            <p:nvPr/>
          </p:nvSpPr>
          <p:spPr>
            <a:xfrm>
              <a:off x="1399786" y="806450"/>
              <a:ext cx="4114369" cy="0"/>
            </a:xfrm>
            <a:prstGeom prst="line">
              <a:avLst/>
            </a:prstGeom>
            <a:noFill/>
            <a:ln w="25400" cap="flat">
              <a:solidFill>
                <a:srgbClr val="000000"/>
              </a:solidFill>
              <a:prstDash val="solid"/>
              <a:round/>
            </a:ln>
            <a:effectLst/>
          </p:spPr>
          <p:txBody>
            <a:bodyPr wrap="square" lIns="0" tIns="0" rIns="0" bIns="0" numCol="1" anchor="t">
              <a:noAutofit/>
            </a:bodyPr>
            <a:lstStyle/>
            <a:p>
              <a:pPr algn="ctr">
                <a:defRPr>
                  <a:solidFill>
                    <a:srgbClr val="4B4B4B"/>
                  </a:solidFill>
                  <a:uFill>
                    <a:solidFill>
                      <a:srgbClr val="4B4B4B"/>
                    </a:solidFill>
                  </a:uFill>
                </a:defRPr>
              </a:pPr>
              <a:endParaRPr/>
            </a:p>
          </p:txBody>
        </p:sp>
      </p:grpSp>
      <p:sp>
        <p:nvSpPr>
          <p:cNvPr id="71" name="rational(n, d) returns a rational number x…"/>
          <p:cNvSpPr txBox="1"/>
          <p:nvPr/>
        </p:nvSpPr>
        <p:spPr>
          <a:xfrm>
            <a:off x="7192205" y="9475765"/>
            <a:ext cx="12623801" cy="32512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p>
            <a:pPr marL="462280" indent="-381000">
              <a:spcBef>
                <a:spcPts val="4600"/>
              </a:spcBef>
              <a:buSzPct val="125000"/>
              <a:buChar char="•"/>
            </a:pPr>
            <a:r>
              <a:t>rational(n, d) returns a rational number x</a:t>
            </a:r>
          </a:p>
          <a:p>
            <a:pPr marL="462280" indent="-381000">
              <a:spcBef>
                <a:spcPts val="4600"/>
              </a:spcBef>
              <a:buSzPct val="125000"/>
              <a:buChar char="•"/>
            </a:pPr>
            <a:r>
              <a:t>numer(x) returns the numerator of x</a:t>
            </a:r>
          </a:p>
          <a:p>
            <a:pPr marL="462280" indent="-381000">
              <a:spcBef>
                <a:spcPts val="4600"/>
              </a:spcBef>
              <a:buSzPct val="125000"/>
              <a:buChar char="•"/>
            </a:pPr>
            <a:r>
              <a:t>denom(x) returns the denominator of x</a:t>
            </a:r>
          </a:p>
        </p:txBody>
      </p:sp>
      <p:grpSp>
        <p:nvGrpSpPr>
          <p:cNvPr id="74" name="Group"/>
          <p:cNvGrpSpPr/>
          <p:nvPr/>
        </p:nvGrpSpPr>
        <p:grpSpPr>
          <a:xfrm>
            <a:off x="3793419" y="9547798"/>
            <a:ext cx="7373886" cy="1003301"/>
            <a:chOff x="0" y="165100"/>
            <a:chExt cx="7373885" cy="1003300"/>
          </a:xfrm>
        </p:grpSpPr>
        <p:sp>
          <p:nvSpPr>
            <p:cNvPr id="72" name="Rounded Rectangle"/>
            <p:cNvSpPr/>
            <p:nvPr/>
          </p:nvSpPr>
          <p:spPr>
            <a:xfrm>
              <a:off x="3868685" y="320290"/>
              <a:ext cx="3505201" cy="636378"/>
            </a:xfrm>
            <a:prstGeom prst="roundRect">
              <a:avLst>
                <a:gd name="adj" fmla="val 29935"/>
              </a:avLst>
            </a:prstGeom>
            <a:noFill/>
            <a:ln w="25400" cap="flat">
              <a:solidFill>
                <a:srgbClr val="007ECF"/>
              </a:solidFill>
              <a:custDash>
                <a:ds d="200000" sp="200000"/>
              </a:custDash>
              <a:round/>
            </a:ln>
            <a:effectLst/>
          </p:spPr>
          <p:txBody>
            <a:bodyPr wrap="square" lIns="50800" tIns="50800" rIns="50800" bIns="50800" numCol="1" anchor="ctr">
              <a:noAutofit/>
            </a:bodyPr>
            <a:lstStyle/>
            <a:p>
              <a:pPr algn="ctr">
                <a:defRPr>
                  <a:solidFill>
                    <a:srgbClr val="4B4B4B"/>
                  </a:solidFill>
                  <a:uFill>
                    <a:solidFill>
                      <a:srgbClr val="4B4B4B"/>
                    </a:solidFill>
                  </a:uFill>
                </a:defRPr>
              </a:pPr>
              <a:endParaRPr/>
            </a:p>
          </p:txBody>
        </p:sp>
        <p:sp>
          <p:nvSpPr>
            <p:cNvPr id="73" name="Constructor"/>
            <p:cNvSpPr/>
            <p:nvPr/>
          </p:nvSpPr>
          <p:spPr>
            <a:xfrm>
              <a:off x="0" y="165100"/>
              <a:ext cx="3762772" cy="1003300"/>
            </a:xfrm>
            <a:custGeom>
              <a:avLst/>
              <a:gdLst/>
              <a:ahLst/>
              <a:cxnLst>
                <a:cxn ang="0">
                  <a:pos x="wd2" y="hd2"/>
                </a:cxn>
                <a:cxn ang="5400000">
                  <a:pos x="wd2" y="hd2"/>
                </a:cxn>
                <a:cxn ang="10800000">
                  <a:pos x="wd2" y="hd2"/>
                </a:cxn>
                <a:cxn ang="16200000">
                  <a:pos x="wd2" y="hd2"/>
                </a:cxn>
              </a:cxnLst>
              <a:rect l="0" t="0" r="r" b="b"/>
              <a:pathLst>
                <a:path w="21600" h="21600" extrusionOk="0">
                  <a:moveTo>
                    <a:pt x="1458" y="0"/>
                  </a:moveTo>
                  <a:cubicBezTo>
                    <a:pt x="653" y="0"/>
                    <a:pt x="0" y="2448"/>
                    <a:pt x="0" y="5468"/>
                  </a:cubicBezTo>
                  <a:lnTo>
                    <a:pt x="0" y="16132"/>
                  </a:lnTo>
                  <a:cubicBezTo>
                    <a:pt x="0" y="19152"/>
                    <a:pt x="653" y="21600"/>
                    <a:pt x="1458" y="21600"/>
                  </a:cubicBezTo>
                  <a:lnTo>
                    <a:pt x="17716" y="21600"/>
                  </a:lnTo>
                  <a:cubicBezTo>
                    <a:pt x="18521" y="21600"/>
                    <a:pt x="19174" y="19152"/>
                    <a:pt x="19174" y="16132"/>
                  </a:cubicBezTo>
                  <a:lnTo>
                    <a:pt x="19174" y="12594"/>
                  </a:lnTo>
                  <a:lnTo>
                    <a:pt x="21600" y="9860"/>
                  </a:lnTo>
                  <a:lnTo>
                    <a:pt x="19174" y="7126"/>
                  </a:lnTo>
                  <a:lnTo>
                    <a:pt x="19174" y="5468"/>
                  </a:lnTo>
                  <a:cubicBezTo>
                    <a:pt x="19174" y="2448"/>
                    <a:pt x="18521" y="0"/>
                    <a:pt x="17716" y="0"/>
                  </a:cubicBezTo>
                  <a:lnTo>
                    <a:pt x="1458" y="0"/>
                  </a:lnTo>
                  <a:close/>
                </a:path>
              </a:pathLst>
            </a:custGeom>
            <a:solidFill>
              <a:srgbClr val="DCE4EC"/>
            </a:solidFill>
            <a:ln w="25400" cap="flat">
              <a:solidFill>
                <a:srgbClr val="4B4B4B"/>
              </a:solidFill>
              <a:prstDash val="solid"/>
              <a:round/>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noAutofit/>
            </a:bodyPr>
            <a:lstStyle>
              <a:lvl1pPr algn="ctr">
                <a:defRPr>
                  <a:solidFill>
                    <a:srgbClr val="4B4B4B"/>
                  </a:solidFill>
                  <a:uFill>
                    <a:solidFill>
                      <a:srgbClr val="4B4B4B"/>
                    </a:solidFill>
                  </a:uFill>
                </a:defRPr>
              </a:lvl1pPr>
            </a:lstStyle>
            <a:p>
              <a:r>
                <a:t>Constructor</a:t>
              </a:r>
            </a:p>
          </p:txBody>
        </p:sp>
      </p:grpSp>
      <p:grpSp>
        <p:nvGrpSpPr>
          <p:cNvPr id="77" name="Group"/>
          <p:cNvGrpSpPr/>
          <p:nvPr/>
        </p:nvGrpSpPr>
        <p:grpSpPr>
          <a:xfrm>
            <a:off x="3712404" y="10720365"/>
            <a:ext cx="5999509" cy="1868943"/>
            <a:chOff x="0" y="0"/>
            <a:chExt cx="5999507" cy="1868941"/>
          </a:xfrm>
        </p:grpSpPr>
        <p:sp>
          <p:nvSpPr>
            <p:cNvPr id="75" name="Rounded Rectangle"/>
            <p:cNvSpPr/>
            <p:nvPr/>
          </p:nvSpPr>
          <p:spPr>
            <a:xfrm>
              <a:off x="3942107" y="0"/>
              <a:ext cx="2057401" cy="1868942"/>
            </a:xfrm>
            <a:prstGeom prst="roundRect">
              <a:avLst>
                <a:gd name="adj" fmla="val 10193"/>
              </a:avLst>
            </a:prstGeom>
            <a:noFill/>
            <a:ln w="25400" cap="flat">
              <a:solidFill>
                <a:srgbClr val="007ECF"/>
              </a:solidFill>
              <a:custDash>
                <a:ds d="200000" sp="200000"/>
              </a:custDash>
              <a:round/>
            </a:ln>
            <a:effectLst/>
          </p:spPr>
          <p:txBody>
            <a:bodyPr wrap="square" lIns="50800" tIns="50800" rIns="50800" bIns="50800" numCol="1" anchor="ctr">
              <a:noAutofit/>
            </a:bodyPr>
            <a:lstStyle/>
            <a:p>
              <a:pPr algn="ctr">
                <a:defRPr>
                  <a:solidFill>
                    <a:srgbClr val="4B4B4B"/>
                  </a:solidFill>
                  <a:uFill>
                    <a:solidFill>
                      <a:srgbClr val="4B4B4B"/>
                    </a:solidFill>
                  </a:uFill>
                </a:defRPr>
              </a:pPr>
              <a:endParaRPr/>
            </a:p>
          </p:txBody>
        </p:sp>
        <p:sp>
          <p:nvSpPr>
            <p:cNvPr id="76" name="Selectors"/>
            <p:cNvSpPr/>
            <p:nvPr/>
          </p:nvSpPr>
          <p:spPr>
            <a:xfrm>
              <a:off x="0" y="406400"/>
              <a:ext cx="3813175" cy="1003300"/>
            </a:xfrm>
            <a:custGeom>
              <a:avLst/>
              <a:gdLst/>
              <a:ahLst/>
              <a:cxnLst>
                <a:cxn ang="0">
                  <a:pos x="wd2" y="hd2"/>
                </a:cxn>
                <a:cxn ang="5400000">
                  <a:pos x="wd2" y="hd2"/>
                </a:cxn>
                <a:cxn ang="10800000">
                  <a:pos x="wd2" y="hd2"/>
                </a:cxn>
                <a:cxn ang="16200000">
                  <a:pos x="wd2" y="hd2"/>
                </a:cxn>
              </a:cxnLst>
              <a:rect l="0" t="0" r="r" b="b"/>
              <a:pathLst>
                <a:path w="21600" h="21600" extrusionOk="0">
                  <a:moveTo>
                    <a:pt x="1439" y="0"/>
                  </a:moveTo>
                  <a:cubicBezTo>
                    <a:pt x="644" y="0"/>
                    <a:pt x="0" y="2448"/>
                    <a:pt x="0" y="5468"/>
                  </a:cubicBezTo>
                  <a:lnTo>
                    <a:pt x="0" y="16132"/>
                  </a:lnTo>
                  <a:cubicBezTo>
                    <a:pt x="0" y="19152"/>
                    <a:pt x="644" y="21600"/>
                    <a:pt x="1439" y="21600"/>
                  </a:cubicBezTo>
                  <a:lnTo>
                    <a:pt x="17481" y="21600"/>
                  </a:lnTo>
                  <a:cubicBezTo>
                    <a:pt x="18276" y="21600"/>
                    <a:pt x="18920" y="19152"/>
                    <a:pt x="18920" y="16132"/>
                  </a:cubicBezTo>
                  <a:lnTo>
                    <a:pt x="18920" y="13688"/>
                  </a:lnTo>
                  <a:lnTo>
                    <a:pt x="21600" y="10954"/>
                  </a:lnTo>
                  <a:lnTo>
                    <a:pt x="18920" y="8220"/>
                  </a:lnTo>
                  <a:lnTo>
                    <a:pt x="18920" y="5468"/>
                  </a:lnTo>
                  <a:cubicBezTo>
                    <a:pt x="18920" y="2448"/>
                    <a:pt x="18276" y="0"/>
                    <a:pt x="17481" y="0"/>
                  </a:cubicBezTo>
                  <a:lnTo>
                    <a:pt x="1439" y="0"/>
                  </a:lnTo>
                  <a:close/>
                </a:path>
              </a:pathLst>
            </a:custGeom>
            <a:solidFill>
              <a:srgbClr val="DCE4EC"/>
            </a:solidFill>
            <a:ln w="25400" cap="flat">
              <a:solidFill>
                <a:srgbClr val="4B4B4B"/>
              </a:solidFill>
              <a:prstDash val="solid"/>
              <a:round/>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noAutofit/>
            </a:bodyPr>
            <a:lstStyle>
              <a:lvl1pPr algn="ctr">
                <a:defRPr>
                  <a:solidFill>
                    <a:srgbClr val="4B4B4B"/>
                  </a:solidFill>
                  <a:uFill>
                    <a:solidFill>
                      <a:srgbClr val="4B4B4B"/>
                    </a:solidFill>
                  </a:uFill>
                </a:defRPr>
              </a:lvl1pPr>
            </a:lstStyle>
            <a:p>
              <a:r>
                <a:t>Selectors</a:t>
              </a:r>
            </a:p>
          </p:txBody>
        </p:sp>
      </p:grpSp>
      <p:sp>
        <p:nvSpPr>
          <p:cNvPr id="78" name="Slide Number"/>
          <p:cNvSpPr txBox="1">
            <a:spLocks noGrp="1"/>
          </p:cNvSpPr>
          <p:nvPr>
            <p:ph type="sldNum" sz="quarter" idx="2"/>
          </p:nvPr>
        </p:nvSpPr>
        <p:spPr>
          <a:xfrm>
            <a:off x="23414566" y="13096875"/>
            <a:ext cx="127001" cy="22195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5</a:t>
            </a:fld>
            <a:endParaRPr/>
          </a:p>
        </p:txBody>
      </p:sp>
    </p:spTree>
  </p:cSld>
  <p:clrMapOvr>
    <a:masterClrMapping/>
  </p:clrMapOvr>
  <p:transition/>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7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2" nodeType="clickEffect">
                                  <p:stCondLst>
                                    <p:cond delay="0"/>
                                  </p:stCondLst>
                                  <p:iterate>
                                    <p:tmAbs val="0"/>
                                  </p:iterate>
                                  <p:childTnLst>
                                    <p:set>
                                      <p:cBhvr>
                                        <p:cTn id="10" fill="hold"/>
                                        <p:tgtEl>
                                          <p:spTgt spid="66">
                                            <p:bg/>
                                          </p:spTgt>
                                        </p:tgtEl>
                                        <p:attrNameLst>
                                          <p:attrName>style.visibility</p:attrName>
                                        </p:attrNameLst>
                                      </p:cBhvr>
                                      <p:to>
                                        <p:strVal val="visible"/>
                                      </p:to>
                                    </p:set>
                                  </p:childTnLst>
                                </p:cTn>
                              </p:par>
                              <p:par>
                                <p:cTn id="11" presetID="1" presetClass="entr" presetSubtype="0" fill="hold" grpId="2" nodeType="withEffect">
                                  <p:stCondLst>
                                    <p:cond delay="0"/>
                                  </p:stCondLst>
                                  <p:iterate>
                                    <p:tmAbs val="0"/>
                                  </p:iterate>
                                  <p:childTnLst>
                                    <p:set>
                                      <p:cBhvr>
                                        <p:cTn id="12" fill="hold"/>
                                        <p:tgtEl>
                                          <p:spTgt spid="66">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2" nodeType="clickEffect">
                                  <p:stCondLst>
                                    <p:cond delay="0"/>
                                  </p:stCondLst>
                                  <p:iterate>
                                    <p:tmAbs val="0"/>
                                  </p:iterate>
                                  <p:childTnLst>
                                    <p:set>
                                      <p:cBhvr>
                                        <p:cTn id="16" fill="hold"/>
                                        <p:tgtEl>
                                          <p:spTgt spid="66">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2" nodeType="clickEffect">
                                  <p:stCondLst>
                                    <p:cond delay="0"/>
                                  </p:stCondLst>
                                  <p:iterate>
                                    <p:tmAbs val="0"/>
                                  </p:iterate>
                                  <p:childTnLst>
                                    <p:set>
                                      <p:cBhvr>
                                        <p:cTn id="20" fill="hold"/>
                                        <p:tgtEl>
                                          <p:spTgt spid="66">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2" nodeType="clickEffect">
                                  <p:stCondLst>
                                    <p:cond delay="0"/>
                                  </p:stCondLst>
                                  <p:iterate>
                                    <p:tmAbs val="0"/>
                                  </p:iterate>
                                  <p:childTnLst>
                                    <p:set>
                                      <p:cBhvr>
                                        <p:cTn id="24" fill="hold"/>
                                        <p:tgtEl>
                                          <p:spTgt spid="66">
                                            <p:txEl>
                                              <p:pRg st="3" end="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3" nodeType="clickEffect">
                                  <p:stCondLst>
                                    <p:cond delay="0"/>
                                  </p:stCondLst>
                                  <p:iterate>
                                    <p:tmAbs val="0"/>
                                  </p:iterate>
                                  <p:childTnLst>
                                    <p:set>
                                      <p:cBhvr>
                                        <p:cTn id="28" fill="hold"/>
                                        <p:tgtEl>
                                          <p:spTgt spid="71">
                                            <p:bg/>
                                          </p:spTgt>
                                        </p:tgtEl>
                                        <p:attrNameLst>
                                          <p:attrName>style.visibility</p:attrName>
                                        </p:attrNameLst>
                                      </p:cBhvr>
                                      <p:to>
                                        <p:strVal val="visible"/>
                                      </p:to>
                                    </p:set>
                                  </p:childTnLst>
                                </p:cTn>
                              </p:par>
                              <p:par>
                                <p:cTn id="29" presetID="1" presetClass="entr" presetSubtype="0" fill="hold" grpId="3" nodeType="withEffect">
                                  <p:stCondLst>
                                    <p:cond delay="0"/>
                                  </p:stCondLst>
                                  <p:iterate>
                                    <p:tmAbs val="0"/>
                                  </p:iterate>
                                  <p:childTnLst>
                                    <p:set>
                                      <p:cBhvr>
                                        <p:cTn id="30" fill="hold"/>
                                        <p:tgtEl>
                                          <p:spTgt spid="71">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3" nodeType="clickEffect">
                                  <p:stCondLst>
                                    <p:cond delay="0"/>
                                  </p:stCondLst>
                                  <p:iterate>
                                    <p:tmAbs val="0"/>
                                  </p:iterate>
                                  <p:childTnLst>
                                    <p:set>
                                      <p:cBhvr>
                                        <p:cTn id="34" fill="hold"/>
                                        <p:tgtEl>
                                          <p:spTgt spid="71">
                                            <p:txEl>
                                              <p:pRg st="1" end="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3" nodeType="clickEffect">
                                  <p:stCondLst>
                                    <p:cond delay="0"/>
                                  </p:stCondLst>
                                  <p:iterate>
                                    <p:tmAbs val="0"/>
                                  </p:iterate>
                                  <p:childTnLst>
                                    <p:set>
                                      <p:cBhvr>
                                        <p:cTn id="38" fill="hold"/>
                                        <p:tgtEl>
                                          <p:spTgt spid="71">
                                            <p:txEl>
                                              <p:pRg st="2" end="2"/>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4" nodeType="clickEffect">
                                  <p:stCondLst>
                                    <p:cond delay="0"/>
                                  </p:stCondLst>
                                  <p:iterate>
                                    <p:tmAbs val="0"/>
                                  </p:iterate>
                                  <p:childTnLst>
                                    <p:set>
                                      <p:cBhvr>
                                        <p:cTn id="42" fill="hold"/>
                                        <p:tgtEl>
                                          <p:spTgt spid="7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5" nodeType="clickEffect">
                                  <p:stCondLst>
                                    <p:cond delay="0"/>
                                  </p:stCondLst>
                                  <p:iterate>
                                    <p:tmAbs val="0"/>
                                  </p:iterate>
                                  <p:childTnLst>
                                    <p:set>
                                      <p:cBhvr>
                                        <p:cTn id="46" fill="hold"/>
                                        <p:tgtEl>
                                          <p:spTgt spid="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2" build="p" bldLvl="5" animBg="1" advAuto="0"/>
      <p:bldP spid="70" grpId="1" animBg="1" advAuto="0"/>
      <p:bldP spid="71" grpId="3" build="p" bldLvl="5" animBg="1" advAuto="0"/>
      <p:bldP spid="74" grpId="4" animBg="1" advAuto="0"/>
      <p:bldP spid="77" grpId="5" animBg="1" advAuto="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Line"/>
          <p:cNvSpPr/>
          <p:nvPr/>
        </p:nvSpPr>
        <p:spPr>
          <a:xfrm flipV="1">
            <a:off x="838200" y="1698541"/>
            <a:ext cx="18599964" cy="84"/>
          </a:xfrm>
          <a:prstGeom prst="line">
            <a:avLst/>
          </a:prstGeom>
          <a:ln w="12700">
            <a:solidFill>
              <a:srgbClr val="B8B8B8"/>
            </a:solidFill>
            <a:prstDash val="dash"/>
          </a:ln>
        </p:spPr>
        <p:txBody>
          <a:bodyPr lIns="0" tIns="0" rIns="0" bIns="0"/>
          <a:lstStyle/>
          <a:p>
            <a:pPr marL="0" marR="0" defTabSz="457200">
              <a:defRPr sz="1200">
                <a:uFillTx/>
                <a:latin typeface="Helvetica"/>
                <a:ea typeface="Helvetica"/>
                <a:cs typeface="Helvetica"/>
                <a:sym typeface="Helvetica"/>
              </a:defRPr>
            </a:pPr>
            <a:endParaRPr/>
          </a:p>
        </p:txBody>
      </p:sp>
      <p:sp>
        <p:nvSpPr>
          <p:cNvPr id="81" name="Line"/>
          <p:cNvSpPr/>
          <p:nvPr/>
        </p:nvSpPr>
        <p:spPr>
          <a:xfrm>
            <a:off x="838200" y="13039725"/>
            <a:ext cx="22734714" cy="3288"/>
          </a:xfrm>
          <a:prstGeom prst="line">
            <a:avLst/>
          </a:prstGeom>
          <a:ln w="12700">
            <a:solidFill>
              <a:srgbClr val="B8B8B8"/>
            </a:solidFill>
            <a:prstDash val="dash"/>
          </a:ln>
        </p:spPr>
        <p:txBody>
          <a:bodyPr lIns="0" tIns="0" rIns="0" bIns="0"/>
          <a:lstStyle/>
          <a:p>
            <a:pPr marL="0" marR="0" defTabSz="457200">
              <a:defRPr sz="1200">
                <a:uFillTx/>
                <a:latin typeface="Helvetica"/>
                <a:ea typeface="Helvetica"/>
                <a:cs typeface="Helvetica"/>
                <a:sym typeface="Helvetica"/>
              </a:defRPr>
            </a:pPr>
            <a:endParaRPr/>
          </a:p>
        </p:txBody>
      </p:sp>
      <p:sp>
        <p:nvSpPr>
          <p:cNvPr id="82" name="Rectangle"/>
          <p:cNvSpPr/>
          <p:nvPr/>
        </p:nvSpPr>
        <p:spPr>
          <a:xfrm>
            <a:off x="12242800" y="1816100"/>
            <a:ext cx="11315700" cy="10947400"/>
          </a:xfrm>
          <a:prstGeom prst="rect">
            <a:avLst/>
          </a:prstGeom>
          <a:solidFill>
            <a:srgbClr val="4575B4"/>
          </a:solidFill>
          <a:ln w="12700"/>
        </p:spPr>
        <p:txBody>
          <a:bodyPr lIns="50800" tIns="50800" rIns="50800" bIns="50800" anchor="ctr"/>
          <a:lstStyle/>
          <a:p>
            <a:pPr algn="ctr">
              <a:defRPr>
                <a:solidFill>
                  <a:srgbClr val="4B4B4B"/>
                </a:solidFill>
                <a:uFill>
                  <a:solidFill>
                    <a:srgbClr val="4B4B4B"/>
                  </a:solidFill>
                </a:uFill>
              </a:defRPr>
            </a:pPr>
            <a:endParaRPr/>
          </a:p>
        </p:txBody>
      </p:sp>
      <p:sp>
        <p:nvSpPr>
          <p:cNvPr id="83" name="Rational Number Arithmetic"/>
          <p:cNvSpPr txBox="1">
            <a:spLocks noGrp="1"/>
          </p:cNvSpPr>
          <p:nvPr>
            <p:ph type="title"/>
          </p:nvPr>
        </p:nvSpPr>
        <p:spPr>
          <a:prstGeom prst="rect">
            <a:avLst/>
          </a:prstGeom>
        </p:spPr>
        <p:txBody>
          <a:bodyPr/>
          <a:lstStyle/>
          <a:p>
            <a:r>
              <a:t>Rational Number Arithmetic</a:t>
            </a:r>
          </a:p>
        </p:txBody>
      </p:sp>
      <p:grpSp>
        <p:nvGrpSpPr>
          <p:cNvPr id="91" name="Group"/>
          <p:cNvGrpSpPr/>
          <p:nvPr/>
        </p:nvGrpSpPr>
        <p:grpSpPr>
          <a:xfrm>
            <a:off x="3187700" y="3270250"/>
            <a:ext cx="3188062" cy="1612900"/>
            <a:chOff x="0" y="0"/>
            <a:chExt cx="3188061" cy="1612900"/>
          </a:xfrm>
        </p:grpSpPr>
        <p:sp>
          <p:nvSpPr>
            <p:cNvPr id="84" name="3"/>
            <p:cNvSpPr txBox="1"/>
            <p:nvPr/>
          </p:nvSpPr>
          <p:spPr>
            <a:xfrm>
              <a:off x="216820" y="0"/>
              <a:ext cx="440255" cy="58420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numCol="1" anchor="ctr">
              <a:spAutoFit/>
            </a:bodyPr>
            <a:lstStyle/>
            <a:p>
              <a:r>
                <a:t>3</a:t>
              </a:r>
            </a:p>
          </p:txBody>
        </p:sp>
        <p:sp>
          <p:nvSpPr>
            <p:cNvPr id="85" name="2"/>
            <p:cNvSpPr txBox="1"/>
            <p:nvPr/>
          </p:nvSpPr>
          <p:spPr>
            <a:xfrm>
              <a:off x="216820" y="1028700"/>
              <a:ext cx="440255" cy="58420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numCol="1" anchor="ctr">
              <a:spAutoFit/>
            </a:bodyPr>
            <a:lstStyle/>
            <a:p>
              <a:r>
                <a:t>2</a:t>
              </a:r>
            </a:p>
          </p:txBody>
        </p:sp>
        <p:sp>
          <p:nvSpPr>
            <p:cNvPr id="86" name="Line"/>
            <p:cNvSpPr/>
            <p:nvPr/>
          </p:nvSpPr>
          <p:spPr>
            <a:xfrm>
              <a:off x="0" y="806450"/>
              <a:ext cx="863962" cy="0"/>
            </a:xfrm>
            <a:prstGeom prst="line">
              <a:avLst/>
            </a:prstGeom>
            <a:noFill/>
            <a:ln w="25400" cap="flat">
              <a:solidFill>
                <a:srgbClr val="000000"/>
              </a:solidFill>
              <a:prstDash val="solid"/>
              <a:round/>
            </a:ln>
            <a:effectLst/>
          </p:spPr>
          <p:txBody>
            <a:bodyPr wrap="square" lIns="0" tIns="0" rIns="0" bIns="0" numCol="1" anchor="t">
              <a:noAutofit/>
            </a:bodyPr>
            <a:lstStyle/>
            <a:p>
              <a:pPr algn="ctr">
                <a:defRPr>
                  <a:solidFill>
                    <a:srgbClr val="4B4B4B"/>
                  </a:solidFill>
                  <a:uFill>
                    <a:solidFill>
                      <a:srgbClr val="4B4B4B"/>
                    </a:solidFill>
                  </a:uFill>
                </a:defRPr>
              </a:pPr>
              <a:endParaRPr/>
            </a:p>
          </p:txBody>
        </p:sp>
        <p:sp>
          <p:nvSpPr>
            <p:cNvPr id="87" name="3"/>
            <p:cNvSpPr txBox="1"/>
            <p:nvPr/>
          </p:nvSpPr>
          <p:spPr>
            <a:xfrm>
              <a:off x="2571749" y="0"/>
              <a:ext cx="440255" cy="58420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numCol="1" anchor="ctr">
              <a:spAutoFit/>
            </a:bodyPr>
            <a:lstStyle/>
            <a:p>
              <a:r>
                <a:t>3</a:t>
              </a:r>
            </a:p>
          </p:txBody>
        </p:sp>
        <p:sp>
          <p:nvSpPr>
            <p:cNvPr id="88" name="5"/>
            <p:cNvSpPr txBox="1"/>
            <p:nvPr/>
          </p:nvSpPr>
          <p:spPr>
            <a:xfrm>
              <a:off x="2571749" y="1028700"/>
              <a:ext cx="440255" cy="58420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numCol="1" anchor="ctr">
              <a:spAutoFit/>
            </a:bodyPr>
            <a:lstStyle/>
            <a:p>
              <a:r>
                <a:t>5</a:t>
              </a:r>
            </a:p>
          </p:txBody>
        </p:sp>
        <p:sp>
          <p:nvSpPr>
            <p:cNvPr id="89" name="Line"/>
            <p:cNvSpPr/>
            <p:nvPr/>
          </p:nvSpPr>
          <p:spPr>
            <a:xfrm>
              <a:off x="2324100" y="806450"/>
              <a:ext cx="863962" cy="0"/>
            </a:xfrm>
            <a:prstGeom prst="line">
              <a:avLst/>
            </a:prstGeom>
            <a:noFill/>
            <a:ln w="25400" cap="flat">
              <a:solidFill>
                <a:srgbClr val="000000"/>
              </a:solidFill>
              <a:prstDash val="solid"/>
              <a:round/>
            </a:ln>
            <a:effectLst/>
          </p:spPr>
          <p:txBody>
            <a:bodyPr wrap="square" lIns="0" tIns="0" rIns="0" bIns="0" numCol="1" anchor="t">
              <a:noAutofit/>
            </a:bodyPr>
            <a:lstStyle/>
            <a:p>
              <a:pPr algn="ctr">
                <a:defRPr>
                  <a:solidFill>
                    <a:srgbClr val="4B4B4B"/>
                  </a:solidFill>
                  <a:uFill>
                    <a:solidFill>
                      <a:srgbClr val="4B4B4B"/>
                    </a:solidFill>
                  </a:uFill>
                </a:defRPr>
              </a:pPr>
              <a:endParaRPr/>
            </a:p>
          </p:txBody>
        </p:sp>
        <p:sp>
          <p:nvSpPr>
            <p:cNvPr id="90" name="*"/>
            <p:cNvSpPr txBox="1"/>
            <p:nvPr/>
          </p:nvSpPr>
          <p:spPr>
            <a:xfrm>
              <a:off x="1365249" y="520700"/>
              <a:ext cx="440255" cy="58420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numCol="1" anchor="ctr">
              <a:spAutoFit/>
            </a:bodyPr>
            <a:lstStyle/>
            <a:p>
              <a:r>
                <a:t>*</a:t>
              </a:r>
            </a:p>
          </p:txBody>
        </p:sp>
      </p:grpSp>
      <p:grpSp>
        <p:nvGrpSpPr>
          <p:cNvPr id="96" name="Group"/>
          <p:cNvGrpSpPr/>
          <p:nvPr/>
        </p:nvGrpSpPr>
        <p:grpSpPr>
          <a:xfrm>
            <a:off x="6956423" y="3246298"/>
            <a:ext cx="1857739" cy="1660804"/>
            <a:chOff x="-46558" y="-25355"/>
            <a:chExt cx="1857738" cy="1660803"/>
          </a:xfrm>
        </p:grpSpPr>
        <p:sp>
          <p:nvSpPr>
            <p:cNvPr id="92" name="9"/>
            <p:cNvSpPr txBox="1"/>
            <p:nvPr/>
          </p:nvSpPr>
          <p:spPr>
            <a:xfrm>
              <a:off x="1160207" y="-25356"/>
              <a:ext cx="439488" cy="583184"/>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noAutofit/>
            </a:bodyPr>
            <a:lstStyle/>
            <a:p>
              <a:r>
                <a:t>9</a:t>
              </a:r>
            </a:p>
          </p:txBody>
        </p:sp>
        <p:sp>
          <p:nvSpPr>
            <p:cNvPr id="93" name="10"/>
            <p:cNvSpPr txBox="1"/>
            <p:nvPr/>
          </p:nvSpPr>
          <p:spPr>
            <a:xfrm>
              <a:off x="969413" y="1052264"/>
              <a:ext cx="821077" cy="583184"/>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noAutofit/>
            </a:bodyPr>
            <a:lstStyle/>
            <a:p>
              <a:r>
                <a:t>10</a:t>
              </a:r>
            </a:p>
          </p:txBody>
        </p:sp>
        <p:sp>
          <p:nvSpPr>
            <p:cNvPr id="94" name="Line"/>
            <p:cNvSpPr/>
            <p:nvPr/>
          </p:nvSpPr>
          <p:spPr>
            <a:xfrm>
              <a:off x="948722" y="805046"/>
              <a:ext cx="862458" cy="1"/>
            </a:xfrm>
            <a:prstGeom prst="line">
              <a:avLst/>
            </a:prstGeom>
            <a:noFill/>
            <a:ln w="25400" cap="flat">
              <a:solidFill>
                <a:srgbClr val="000000"/>
              </a:solidFill>
              <a:prstDash val="solid"/>
              <a:round/>
            </a:ln>
            <a:effectLst/>
          </p:spPr>
          <p:txBody>
            <a:bodyPr wrap="square" lIns="0" tIns="0" rIns="0" bIns="0" numCol="1" anchor="t">
              <a:noAutofit/>
            </a:bodyPr>
            <a:lstStyle/>
            <a:p>
              <a:pPr algn="ctr">
                <a:defRPr>
                  <a:solidFill>
                    <a:srgbClr val="4B4B4B"/>
                  </a:solidFill>
                  <a:uFill>
                    <a:solidFill>
                      <a:srgbClr val="4B4B4B"/>
                    </a:solidFill>
                  </a:uFill>
                </a:defRPr>
              </a:pPr>
              <a:endParaRPr/>
            </a:p>
          </p:txBody>
        </p:sp>
        <p:sp>
          <p:nvSpPr>
            <p:cNvPr id="95" name="="/>
            <p:cNvSpPr txBox="1"/>
            <p:nvPr/>
          </p:nvSpPr>
          <p:spPr>
            <a:xfrm>
              <a:off x="-46559" y="519793"/>
              <a:ext cx="439488" cy="583184"/>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noAutofit/>
            </a:bodyPr>
            <a:lstStyle/>
            <a:p>
              <a:r>
                <a:t>=</a:t>
              </a:r>
            </a:p>
          </p:txBody>
        </p:sp>
      </p:grpSp>
      <p:grpSp>
        <p:nvGrpSpPr>
          <p:cNvPr id="104" name="Group"/>
          <p:cNvGrpSpPr/>
          <p:nvPr/>
        </p:nvGrpSpPr>
        <p:grpSpPr>
          <a:xfrm>
            <a:off x="3187700" y="7359650"/>
            <a:ext cx="3188062" cy="1638300"/>
            <a:chOff x="0" y="0"/>
            <a:chExt cx="3188061" cy="1638300"/>
          </a:xfrm>
        </p:grpSpPr>
        <p:sp>
          <p:nvSpPr>
            <p:cNvPr id="97" name="3"/>
            <p:cNvSpPr txBox="1"/>
            <p:nvPr/>
          </p:nvSpPr>
          <p:spPr>
            <a:xfrm>
              <a:off x="211853" y="0"/>
              <a:ext cx="440255" cy="58420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numCol="1" anchor="ctr">
              <a:spAutoFit/>
            </a:bodyPr>
            <a:lstStyle/>
            <a:p>
              <a:r>
                <a:t>3</a:t>
              </a:r>
            </a:p>
          </p:txBody>
        </p:sp>
        <p:sp>
          <p:nvSpPr>
            <p:cNvPr id="98" name="2"/>
            <p:cNvSpPr txBox="1"/>
            <p:nvPr/>
          </p:nvSpPr>
          <p:spPr>
            <a:xfrm>
              <a:off x="211853" y="1054100"/>
              <a:ext cx="440255" cy="58420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numCol="1" anchor="ctr">
              <a:spAutoFit/>
            </a:bodyPr>
            <a:lstStyle/>
            <a:p>
              <a:r>
                <a:t>2</a:t>
              </a:r>
            </a:p>
          </p:txBody>
        </p:sp>
        <p:sp>
          <p:nvSpPr>
            <p:cNvPr id="99" name="Line"/>
            <p:cNvSpPr/>
            <p:nvPr/>
          </p:nvSpPr>
          <p:spPr>
            <a:xfrm>
              <a:off x="0" y="806450"/>
              <a:ext cx="863962" cy="0"/>
            </a:xfrm>
            <a:prstGeom prst="line">
              <a:avLst/>
            </a:prstGeom>
            <a:noFill/>
            <a:ln w="25400" cap="flat">
              <a:solidFill>
                <a:srgbClr val="000000"/>
              </a:solidFill>
              <a:prstDash val="solid"/>
              <a:round/>
            </a:ln>
            <a:effectLst/>
          </p:spPr>
          <p:txBody>
            <a:bodyPr wrap="square" lIns="0" tIns="0" rIns="0" bIns="0" numCol="1" anchor="t">
              <a:noAutofit/>
            </a:bodyPr>
            <a:lstStyle/>
            <a:p>
              <a:pPr algn="ctr">
                <a:defRPr>
                  <a:solidFill>
                    <a:srgbClr val="4B4B4B"/>
                  </a:solidFill>
                  <a:uFill>
                    <a:solidFill>
                      <a:srgbClr val="4B4B4B"/>
                    </a:solidFill>
                  </a:uFill>
                </a:defRPr>
              </a:pPr>
              <a:endParaRPr/>
            </a:p>
          </p:txBody>
        </p:sp>
        <p:sp>
          <p:nvSpPr>
            <p:cNvPr id="100" name="3"/>
            <p:cNvSpPr txBox="1"/>
            <p:nvPr/>
          </p:nvSpPr>
          <p:spPr>
            <a:xfrm>
              <a:off x="2535953" y="0"/>
              <a:ext cx="440255" cy="58420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numCol="1" anchor="ctr">
              <a:spAutoFit/>
            </a:bodyPr>
            <a:lstStyle/>
            <a:p>
              <a:r>
                <a:t>3</a:t>
              </a:r>
            </a:p>
          </p:txBody>
        </p:sp>
        <p:sp>
          <p:nvSpPr>
            <p:cNvPr id="101" name="5"/>
            <p:cNvSpPr txBox="1"/>
            <p:nvPr/>
          </p:nvSpPr>
          <p:spPr>
            <a:xfrm>
              <a:off x="2535953" y="1054100"/>
              <a:ext cx="440255" cy="58420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numCol="1" anchor="ctr">
              <a:spAutoFit/>
            </a:bodyPr>
            <a:lstStyle/>
            <a:p>
              <a:r>
                <a:t>5</a:t>
              </a:r>
            </a:p>
          </p:txBody>
        </p:sp>
        <p:sp>
          <p:nvSpPr>
            <p:cNvPr id="102" name="Line"/>
            <p:cNvSpPr/>
            <p:nvPr/>
          </p:nvSpPr>
          <p:spPr>
            <a:xfrm>
              <a:off x="2324100" y="806450"/>
              <a:ext cx="863962" cy="0"/>
            </a:xfrm>
            <a:prstGeom prst="line">
              <a:avLst/>
            </a:prstGeom>
            <a:noFill/>
            <a:ln w="25400" cap="flat">
              <a:solidFill>
                <a:srgbClr val="000000"/>
              </a:solidFill>
              <a:prstDash val="solid"/>
              <a:round/>
            </a:ln>
            <a:effectLst/>
          </p:spPr>
          <p:txBody>
            <a:bodyPr wrap="square" lIns="0" tIns="0" rIns="0" bIns="0" numCol="1" anchor="t">
              <a:noAutofit/>
            </a:bodyPr>
            <a:lstStyle/>
            <a:p>
              <a:pPr algn="ctr">
                <a:defRPr>
                  <a:solidFill>
                    <a:srgbClr val="4B4B4B"/>
                  </a:solidFill>
                  <a:uFill>
                    <a:solidFill>
                      <a:srgbClr val="4B4B4B"/>
                    </a:solidFill>
                  </a:uFill>
                </a:defRPr>
              </a:pPr>
              <a:endParaRPr/>
            </a:p>
          </p:txBody>
        </p:sp>
        <p:sp>
          <p:nvSpPr>
            <p:cNvPr id="103" name="+"/>
            <p:cNvSpPr txBox="1"/>
            <p:nvPr/>
          </p:nvSpPr>
          <p:spPr>
            <a:xfrm>
              <a:off x="1581149" y="520700"/>
              <a:ext cx="440255" cy="58420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numCol="1" anchor="ctr">
              <a:spAutoFit/>
            </a:bodyPr>
            <a:lstStyle/>
            <a:p>
              <a:r>
                <a:t>+</a:t>
              </a:r>
            </a:p>
          </p:txBody>
        </p:sp>
      </p:grpSp>
      <p:grpSp>
        <p:nvGrpSpPr>
          <p:cNvPr id="109" name="Group"/>
          <p:cNvGrpSpPr/>
          <p:nvPr/>
        </p:nvGrpSpPr>
        <p:grpSpPr>
          <a:xfrm>
            <a:off x="6954303" y="7359650"/>
            <a:ext cx="1972572" cy="1638300"/>
            <a:chOff x="-45519" y="0"/>
            <a:chExt cx="1972570" cy="1638300"/>
          </a:xfrm>
        </p:grpSpPr>
        <p:sp>
          <p:nvSpPr>
            <p:cNvPr id="105" name="21"/>
            <p:cNvSpPr txBox="1"/>
            <p:nvPr/>
          </p:nvSpPr>
          <p:spPr>
            <a:xfrm>
              <a:off x="1152607" y="0"/>
              <a:ext cx="684928" cy="58420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numCol="1" anchor="ctr">
              <a:spAutoFit/>
            </a:bodyPr>
            <a:lstStyle/>
            <a:p>
              <a:r>
                <a:t>21</a:t>
              </a:r>
            </a:p>
          </p:txBody>
        </p:sp>
        <p:sp>
          <p:nvSpPr>
            <p:cNvPr id="106" name="10"/>
            <p:cNvSpPr txBox="1"/>
            <p:nvPr/>
          </p:nvSpPr>
          <p:spPr>
            <a:xfrm>
              <a:off x="1152607" y="1054100"/>
              <a:ext cx="684928" cy="58420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numCol="1" anchor="ctr">
              <a:spAutoFit/>
            </a:bodyPr>
            <a:lstStyle/>
            <a:p>
              <a:r>
                <a:t>10</a:t>
              </a:r>
            </a:p>
          </p:txBody>
        </p:sp>
        <p:sp>
          <p:nvSpPr>
            <p:cNvPr id="107" name="Line"/>
            <p:cNvSpPr/>
            <p:nvPr/>
          </p:nvSpPr>
          <p:spPr>
            <a:xfrm>
              <a:off x="1063090" y="806450"/>
              <a:ext cx="863962" cy="0"/>
            </a:xfrm>
            <a:prstGeom prst="line">
              <a:avLst/>
            </a:prstGeom>
            <a:noFill/>
            <a:ln w="25400" cap="flat">
              <a:solidFill>
                <a:srgbClr val="000000"/>
              </a:solidFill>
              <a:prstDash val="solid"/>
              <a:round/>
            </a:ln>
            <a:effectLst/>
          </p:spPr>
          <p:txBody>
            <a:bodyPr wrap="square" lIns="0" tIns="0" rIns="0" bIns="0" numCol="1" anchor="t">
              <a:noAutofit/>
            </a:bodyPr>
            <a:lstStyle/>
            <a:p>
              <a:pPr algn="ctr">
                <a:defRPr>
                  <a:solidFill>
                    <a:srgbClr val="4B4B4B"/>
                  </a:solidFill>
                  <a:uFill>
                    <a:solidFill>
                      <a:srgbClr val="4B4B4B"/>
                    </a:solidFill>
                  </a:uFill>
                </a:defRPr>
              </a:pPr>
              <a:endParaRPr/>
            </a:p>
          </p:txBody>
        </p:sp>
        <p:sp>
          <p:nvSpPr>
            <p:cNvPr id="108" name="="/>
            <p:cNvSpPr txBox="1"/>
            <p:nvPr/>
          </p:nvSpPr>
          <p:spPr>
            <a:xfrm>
              <a:off x="-45520" y="520700"/>
              <a:ext cx="440255" cy="58420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numCol="1" anchor="ctr">
              <a:spAutoFit/>
            </a:bodyPr>
            <a:lstStyle/>
            <a:p>
              <a:r>
                <a:t>=</a:t>
              </a:r>
            </a:p>
          </p:txBody>
        </p:sp>
      </p:grpSp>
      <p:grpSp>
        <p:nvGrpSpPr>
          <p:cNvPr id="117" name="Group"/>
          <p:cNvGrpSpPr/>
          <p:nvPr/>
        </p:nvGrpSpPr>
        <p:grpSpPr>
          <a:xfrm>
            <a:off x="14168020" y="3270250"/>
            <a:ext cx="3543265" cy="1638300"/>
            <a:chOff x="109120" y="0"/>
            <a:chExt cx="3543264" cy="1638300"/>
          </a:xfrm>
        </p:grpSpPr>
        <p:sp>
          <p:nvSpPr>
            <p:cNvPr id="110" name="nx"/>
            <p:cNvSpPr txBox="1"/>
            <p:nvPr/>
          </p:nvSpPr>
          <p:spPr>
            <a:xfrm>
              <a:off x="198637" y="0"/>
              <a:ext cx="684928" cy="58420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numCol="1" anchor="ctr">
              <a:spAutoFit/>
            </a:bodyPr>
            <a:lstStyle>
              <a:lvl1pPr>
                <a:defRPr>
                  <a:solidFill>
                    <a:srgbClr val="FFFFFF"/>
                  </a:solidFill>
                  <a:uFill>
                    <a:solidFill>
                      <a:srgbClr val="FFFFFF"/>
                    </a:solidFill>
                  </a:uFill>
                </a:defRPr>
              </a:lvl1pPr>
            </a:lstStyle>
            <a:p>
              <a:r>
                <a:t>nx</a:t>
              </a:r>
            </a:p>
          </p:txBody>
        </p:sp>
        <p:sp>
          <p:nvSpPr>
            <p:cNvPr id="111" name="dx"/>
            <p:cNvSpPr txBox="1"/>
            <p:nvPr/>
          </p:nvSpPr>
          <p:spPr>
            <a:xfrm>
              <a:off x="198637" y="1054100"/>
              <a:ext cx="684928" cy="58420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numCol="1" anchor="ctr">
              <a:spAutoFit/>
            </a:bodyPr>
            <a:lstStyle>
              <a:lvl1pPr>
                <a:defRPr>
                  <a:solidFill>
                    <a:srgbClr val="FFFFFF"/>
                  </a:solidFill>
                  <a:uFill>
                    <a:solidFill>
                      <a:srgbClr val="FFFFFF"/>
                    </a:solidFill>
                  </a:uFill>
                </a:defRPr>
              </a:lvl1pPr>
            </a:lstStyle>
            <a:p>
              <a:r>
                <a:t>dx</a:t>
              </a:r>
            </a:p>
          </p:txBody>
        </p:sp>
        <p:sp>
          <p:nvSpPr>
            <p:cNvPr id="112" name="Line"/>
            <p:cNvSpPr/>
            <p:nvPr/>
          </p:nvSpPr>
          <p:spPr>
            <a:xfrm>
              <a:off x="109120" y="806450"/>
              <a:ext cx="863962" cy="0"/>
            </a:xfrm>
            <a:prstGeom prst="line">
              <a:avLst/>
            </a:prstGeom>
            <a:noFill/>
            <a:ln w="25400" cap="flat">
              <a:solidFill>
                <a:srgbClr val="FFFFFF"/>
              </a:solidFill>
              <a:prstDash val="solid"/>
              <a:round/>
            </a:ln>
            <a:effectLst/>
          </p:spPr>
          <p:txBody>
            <a:bodyPr wrap="square" lIns="0" tIns="0" rIns="0" bIns="0" numCol="1" anchor="t">
              <a:noAutofit/>
            </a:bodyPr>
            <a:lstStyle/>
            <a:p>
              <a:pPr algn="ctr">
                <a:defRPr>
                  <a:solidFill>
                    <a:srgbClr val="4B4B4B"/>
                  </a:solidFill>
                  <a:uFill>
                    <a:solidFill>
                      <a:srgbClr val="4B4B4B"/>
                    </a:solidFill>
                  </a:uFill>
                </a:defRPr>
              </a:pPr>
              <a:endParaRPr/>
            </a:p>
          </p:txBody>
        </p:sp>
        <p:sp>
          <p:nvSpPr>
            <p:cNvPr id="113" name="ny"/>
            <p:cNvSpPr txBox="1"/>
            <p:nvPr/>
          </p:nvSpPr>
          <p:spPr>
            <a:xfrm>
              <a:off x="2877940" y="0"/>
              <a:ext cx="684928" cy="58420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numCol="1" anchor="ctr">
              <a:spAutoFit/>
            </a:bodyPr>
            <a:lstStyle>
              <a:lvl1pPr>
                <a:defRPr>
                  <a:solidFill>
                    <a:srgbClr val="FFFFFF"/>
                  </a:solidFill>
                  <a:uFill>
                    <a:solidFill>
                      <a:srgbClr val="FFFFFF"/>
                    </a:solidFill>
                  </a:uFill>
                </a:defRPr>
              </a:lvl1pPr>
            </a:lstStyle>
            <a:p>
              <a:r>
                <a:t>ny</a:t>
              </a:r>
            </a:p>
          </p:txBody>
        </p:sp>
        <p:sp>
          <p:nvSpPr>
            <p:cNvPr id="114" name="dy"/>
            <p:cNvSpPr txBox="1"/>
            <p:nvPr/>
          </p:nvSpPr>
          <p:spPr>
            <a:xfrm>
              <a:off x="2877940" y="1054100"/>
              <a:ext cx="684928" cy="58420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numCol="1" anchor="ctr">
              <a:spAutoFit/>
            </a:bodyPr>
            <a:lstStyle>
              <a:lvl1pPr>
                <a:defRPr>
                  <a:solidFill>
                    <a:srgbClr val="FFFFFF"/>
                  </a:solidFill>
                  <a:uFill>
                    <a:solidFill>
                      <a:srgbClr val="FFFFFF"/>
                    </a:solidFill>
                  </a:uFill>
                </a:defRPr>
              </a:lvl1pPr>
            </a:lstStyle>
            <a:p>
              <a:r>
                <a:t>dy</a:t>
              </a:r>
            </a:p>
          </p:txBody>
        </p:sp>
        <p:sp>
          <p:nvSpPr>
            <p:cNvPr id="115" name="Line"/>
            <p:cNvSpPr/>
            <p:nvPr/>
          </p:nvSpPr>
          <p:spPr>
            <a:xfrm>
              <a:off x="2788422" y="806450"/>
              <a:ext cx="863963" cy="0"/>
            </a:xfrm>
            <a:prstGeom prst="line">
              <a:avLst/>
            </a:prstGeom>
            <a:noFill/>
            <a:ln w="25400" cap="flat">
              <a:solidFill>
                <a:srgbClr val="FFFFFF"/>
              </a:solidFill>
              <a:prstDash val="solid"/>
              <a:round/>
            </a:ln>
            <a:effectLst/>
          </p:spPr>
          <p:txBody>
            <a:bodyPr wrap="square" lIns="0" tIns="0" rIns="0" bIns="0" numCol="1" anchor="t">
              <a:noAutofit/>
            </a:bodyPr>
            <a:lstStyle/>
            <a:p>
              <a:pPr algn="ctr">
                <a:defRPr>
                  <a:solidFill>
                    <a:srgbClr val="4B4B4B"/>
                  </a:solidFill>
                  <a:uFill>
                    <a:solidFill>
                      <a:srgbClr val="4B4B4B"/>
                    </a:solidFill>
                  </a:uFill>
                </a:defRPr>
              </a:pPr>
              <a:endParaRPr/>
            </a:p>
          </p:txBody>
        </p:sp>
        <p:sp>
          <p:nvSpPr>
            <p:cNvPr id="116" name="*"/>
            <p:cNvSpPr txBox="1"/>
            <p:nvPr/>
          </p:nvSpPr>
          <p:spPr>
            <a:xfrm>
              <a:off x="1619250" y="520700"/>
              <a:ext cx="440255" cy="58420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numCol="1" anchor="ctr">
              <a:spAutoFit/>
            </a:bodyPr>
            <a:lstStyle>
              <a:lvl1pPr>
                <a:defRPr>
                  <a:solidFill>
                    <a:srgbClr val="FFFFFF"/>
                  </a:solidFill>
                  <a:uFill>
                    <a:solidFill>
                      <a:srgbClr val="FFFFFF"/>
                    </a:solidFill>
                  </a:uFill>
                </a:defRPr>
              </a:lvl1pPr>
            </a:lstStyle>
            <a:p>
              <a:r>
                <a:t>*</a:t>
              </a:r>
            </a:p>
          </p:txBody>
        </p:sp>
      </p:grpSp>
      <p:grpSp>
        <p:nvGrpSpPr>
          <p:cNvPr id="122" name="Group"/>
          <p:cNvGrpSpPr/>
          <p:nvPr/>
        </p:nvGrpSpPr>
        <p:grpSpPr>
          <a:xfrm>
            <a:off x="18281650" y="3270250"/>
            <a:ext cx="3427496" cy="1638300"/>
            <a:chOff x="220126" y="0"/>
            <a:chExt cx="3427494" cy="1638300"/>
          </a:xfrm>
        </p:grpSpPr>
        <p:sp>
          <p:nvSpPr>
            <p:cNvPr id="118" name="nx*ny"/>
            <p:cNvSpPr txBox="1"/>
            <p:nvPr/>
          </p:nvSpPr>
          <p:spPr>
            <a:xfrm>
              <a:off x="2137831" y="0"/>
              <a:ext cx="1418948" cy="58420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numCol="1" anchor="ctr">
              <a:spAutoFit/>
            </a:bodyPr>
            <a:lstStyle>
              <a:lvl1pPr>
                <a:defRPr>
                  <a:solidFill>
                    <a:srgbClr val="FFFFFF"/>
                  </a:solidFill>
                  <a:uFill>
                    <a:solidFill>
                      <a:srgbClr val="FFFFFF"/>
                    </a:solidFill>
                  </a:uFill>
                </a:defRPr>
              </a:lvl1pPr>
            </a:lstStyle>
            <a:p>
              <a:r>
                <a:t>nx*ny</a:t>
              </a:r>
            </a:p>
          </p:txBody>
        </p:sp>
        <p:sp>
          <p:nvSpPr>
            <p:cNvPr id="119" name="dx*dy"/>
            <p:cNvSpPr txBox="1"/>
            <p:nvPr/>
          </p:nvSpPr>
          <p:spPr>
            <a:xfrm>
              <a:off x="2137831" y="1054100"/>
              <a:ext cx="1418948" cy="58420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numCol="1" anchor="ctr">
              <a:spAutoFit/>
            </a:bodyPr>
            <a:lstStyle>
              <a:lvl1pPr>
                <a:defRPr>
                  <a:solidFill>
                    <a:srgbClr val="FFFFFF"/>
                  </a:solidFill>
                  <a:uFill>
                    <a:solidFill>
                      <a:srgbClr val="FFFFFF"/>
                    </a:solidFill>
                  </a:uFill>
                </a:defRPr>
              </a:lvl1pPr>
            </a:lstStyle>
            <a:p>
              <a:r>
                <a:t>dx*dy</a:t>
              </a:r>
            </a:p>
          </p:txBody>
        </p:sp>
        <p:sp>
          <p:nvSpPr>
            <p:cNvPr id="120" name="Line"/>
            <p:cNvSpPr/>
            <p:nvPr/>
          </p:nvSpPr>
          <p:spPr>
            <a:xfrm>
              <a:off x="2046988" y="806450"/>
              <a:ext cx="1600634" cy="0"/>
            </a:xfrm>
            <a:prstGeom prst="line">
              <a:avLst/>
            </a:prstGeom>
            <a:noFill/>
            <a:ln w="25400" cap="flat">
              <a:solidFill>
                <a:srgbClr val="FFFFFF"/>
              </a:solidFill>
              <a:prstDash val="solid"/>
              <a:round/>
            </a:ln>
            <a:effectLst/>
          </p:spPr>
          <p:txBody>
            <a:bodyPr wrap="square" lIns="0" tIns="0" rIns="0" bIns="0" numCol="1" anchor="t">
              <a:noAutofit/>
            </a:bodyPr>
            <a:lstStyle/>
            <a:p>
              <a:pPr algn="ctr">
                <a:defRPr>
                  <a:solidFill>
                    <a:srgbClr val="4B4B4B"/>
                  </a:solidFill>
                  <a:uFill>
                    <a:solidFill>
                      <a:srgbClr val="4B4B4B"/>
                    </a:solidFill>
                  </a:uFill>
                </a:defRPr>
              </a:pPr>
              <a:endParaRPr/>
            </a:p>
          </p:txBody>
        </p:sp>
        <p:sp>
          <p:nvSpPr>
            <p:cNvPr id="121" name="="/>
            <p:cNvSpPr txBox="1"/>
            <p:nvPr/>
          </p:nvSpPr>
          <p:spPr>
            <a:xfrm>
              <a:off x="220126" y="520700"/>
              <a:ext cx="440255" cy="58420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numCol="1" anchor="ctr">
              <a:spAutoFit/>
            </a:bodyPr>
            <a:lstStyle>
              <a:lvl1pPr>
                <a:defRPr>
                  <a:solidFill>
                    <a:srgbClr val="FFFFFF"/>
                  </a:solidFill>
                  <a:uFill>
                    <a:solidFill>
                      <a:srgbClr val="FFFFFF"/>
                    </a:solidFill>
                  </a:uFill>
                </a:defRPr>
              </a:lvl1pPr>
            </a:lstStyle>
            <a:p>
              <a:r>
                <a:t>=</a:t>
              </a:r>
            </a:p>
          </p:txBody>
        </p:sp>
      </p:grpSp>
      <p:grpSp>
        <p:nvGrpSpPr>
          <p:cNvPr id="130" name="Group"/>
          <p:cNvGrpSpPr/>
          <p:nvPr/>
        </p:nvGrpSpPr>
        <p:grpSpPr>
          <a:xfrm>
            <a:off x="14171613" y="7359650"/>
            <a:ext cx="3543662" cy="1638300"/>
            <a:chOff x="112713" y="0"/>
            <a:chExt cx="3543661" cy="1638300"/>
          </a:xfrm>
        </p:grpSpPr>
        <p:sp>
          <p:nvSpPr>
            <p:cNvPr id="123" name="nx"/>
            <p:cNvSpPr txBox="1"/>
            <p:nvPr/>
          </p:nvSpPr>
          <p:spPr>
            <a:xfrm>
              <a:off x="202230" y="0"/>
              <a:ext cx="684928" cy="58420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numCol="1" anchor="ctr">
              <a:spAutoFit/>
            </a:bodyPr>
            <a:lstStyle>
              <a:lvl1pPr>
                <a:defRPr>
                  <a:solidFill>
                    <a:srgbClr val="FFFFFF"/>
                  </a:solidFill>
                  <a:uFill>
                    <a:solidFill>
                      <a:srgbClr val="FFFFFF"/>
                    </a:solidFill>
                  </a:uFill>
                </a:defRPr>
              </a:lvl1pPr>
            </a:lstStyle>
            <a:p>
              <a:r>
                <a:t>nx</a:t>
              </a:r>
            </a:p>
          </p:txBody>
        </p:sp>
        <p:sp>
          <p:nvSpPr>
            <p:cNvPr id="124" name="dx"/>
            <p:cNvSpPr txBox="1"/>
            <p:nvPr/>
          </p:nvSpPr>
          <p:spPr>
            <a:xfrm>
              <a:off x="202230" y="1054100"/>
              <a:ext cx="684928" cy="58420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numCol="1" anchor="ctr">
              <a:spAutoFit/>
            </a:bodyPr>
            <a:lstStyle>
              <a:lvl1pPr>
                <a:defRPr>
                  <a:solidFill>
                    <a:srgbClr val="FFFFFF"/>
                  </a:solidFill>
                  <a:uFill>
                    <a:solidFill>
                      <a:srgbClr val="FFFFFF"/>
                    </a:solidFill>
                  </a:uFill>
                </a:defRPr>
              </a:lvl1pPr>
            </a:lstStyle>
            <a:p>
              <a:r>
                <a:t>dx</a:t>
              </a:r>
            </a:p>
          </p:txBody>
        </p:sp>
        <p:sp>
          <p:nvSpPr>
            <p:cNvPr id="125" name="Line"/>
            <p:cNvSpPr/>
            <p:nvPr/>
          </p:nvSpPr>
          <p:spPr>
            <a:xfrm>
              <a:off x="112713" y="806450"/>
              <a:ext cx="863962" cy="0"/>
            </a:xfrm>
            <a:prstGeom prst="line">
              <a:avLst/>
            </a:prstGeom>
            <a:noFill/>
            <a:ln w="25400" cap="flat">
              <a:solidFill>
                <a:srgbClr val="FFFFFF"/>
              </a:solidFill>
              <a:prstDash val="solid"/>
              <a:round/>
            </a:ln>
            <a:effectLst/>
          </p:spPr>
          <p:txBody>
            <a:bodyPr wrap="square" lIns="0" tIns="0" rIns="0" bIns="0" numCol="1" anchor="t">
              <a:noAutofit/>
            </a:bodyPr>
            <a:lstStyle/>
            <a:p>
              <a:pPr algn="ctr">
                <a:defRPr>
                  <a:solidFill>
                    <a:srgbClr val="4B4B4B"/>
                  </a:solidFill>
                  <a:uFill>
                    <a:solidFill>
                      <a:srgbClr val="4B4B4B"/>
                    </a:solidFill>
                  </a:uFill>
                </a:defRPr>
              </a:pPr>
              <a:endParaRPr/>
            </a:p>
          </p:txBody>
        </p:sp>
        <p:sp>
          <p:nvSpPr>
            <p:cNvPr id="126" name="ny"/>
            <p:cNvSpPr txBox="1"/>
            <p:nvPr/>
          </p:nvSpPr>
          <p:spPr>
            <a:xfrm>
              <a:off x="2881930" y="0"/>
              <a:ext cx="684928" cy="58420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numCol="1" anchor="ctr">
              <a:spAutoFit/>
            </a:bodyPr>
            <a:lstStyle>
              <a:lvl1pPr>
                <a:defRPr>
                  <a:solidFill>
                    <a:srgbClr val="FFFFFF"/>
                  </a:solidFill>
                  <a:uFill>
                    <a:solidFill>
                      <a:srgbClr val="FFFFFF"/>
                    </a:solidFill>
                  </a:uFill>
                </a:defRPr>
              </a:lvl1pPr>
            </a:lstStyle>
            <a:p>
              <a:r>
                <a:t>ny</a:t>
              </a:r>
            </a:p>
          </p:txBody>
        </p:sp>
        <p:sp>
          <p:nvSpPr>
            <p:cNvPr id="127" name="dy"/>
            <p:cNvSpPr txBox="1"/>
            <p:nvPr/>
          </p:nvSpPr>
          <p:spPr>
            <a:xfrm>
              <a:off x="2881930" y="1054100"/>
              <a:ext cx="684928" cy="58420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numCol="1" anchor="ctr">
              <a:spAutoFit/>
            </a:bodyPr>
            <a:lstStyle>
              <a:lvl1pPr>
                <a:defRPr>
                  <a:solidFill>
                    <a:srgbClr val="FFFFFF"/>
                  </a:solidFill>
                  <a:uFill>
                    <a:solidFill>
                      <a:srgbClr val="FFFFFF"/>
                    </a:solidFill>
                  </a:uFill>
                </a:defRPr>
              </a:lvl1pPr>
            </a:lstStyle>
            <a:p>
              <a:r>
                <a:t>dy</a:t>
              </a:r>
            </a:p>
          </p:txBody>
        </p:sp>
        <p:sp>
          <p:nvSpPr>
            <p:cNvPr id="128" name="Line"/>
            <p:cNvSpPr/>
            <p:nvPr/>
          </p:nvSpPr>
          <p:spPr>
            <a:xfrm>
              <a:off x="2792413" y="806450"/>
              <a:ext cx="863962" cy="0"/>
            </a:xfrm>
            <a:prstGeom prst="line">
              <a:avLst/>
            </a:prstGeom>
            <a:noFill/>
            <a:ln w="25400" cap="flat">
              <a:solidFill>
                <a:srgbClr val="FFFFFF"/>
              </a:solidFill>
              <a:prstDash val="solid"/>
              <a:round/>
            </a:ln>
            <a:effectLst/>
          </p:spPr>
          <p:txBody>
            <a:bodyPr wrap="square" lIns="0" tIns="0" rIns="0" bIns="0" numCol="1" anchor="t">
              <a:noAutofit/>
            </a:bodyPr>
            <a:lstStyle/>
            <a:p>
              <a:pPr algn="ctr">
                <a:defRPr>
                  <a:solidFill>
                    <a:srgbClr val="4B4B4B"/>
                  </a:solidFill>
                  <a:uFill>
                    <a:solidFill>
                      <a:srgbClr val="4B4B4B"/>
                    </a:solidFill>
                  </a:uFill>
                </a:defRPr>
              </a:pPr>
              <a:endParaRPr/>
            </a:p>
          </p:txBody>
        </p:sp>
        <p:sp>
          <p:nvSpPr>
            <p:cNvPr id="129" name="+"/>
            <p:cNvSpPr txBox="1"/>
            <p:nvPr/>
          </p:nvSpPr>
          <p:spPr>
            <a:xfrm>
              <a:off x="1606550" y="520700"/>
              <a:ext cx="440255" cy="58420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numCol="1" anchor="ctr">
              <a:spAutoFit/>
            </a:bodyPr>
            <a:lstStyle>
              <a:lvl1pPr>
                <a:defRPr>
                  <a:solidFill>
                    <a:srgbClr val="FFFFFF"/>
                  </a:solidFill>
                  <a:uFill>
                    <a:solidFill>
                      <a:srgbClr val="FFFFFF"/>
                    </a:solidFill>
                  </a:uFill>
                </a:defRPr>
              </a:lvl1pPr>
            </a:lstStyle>
            <a:p>
              <a:r>
                <a:t>+</a:t>
              </a:r>
            </a:p>
          </p:txBody>
        </p:sp>
      </p:grpSp>
      <p:grpSp>
        <p:nvGrpSpPr>
          <p:cNvPr id="135" name="Group"/>
          <p:cNvGrpSpPr/>
          <p:nvPr/>
        </p:nvGrpSpPr>
        <p:grpSpPr>
          <a:xfrm>
            <a:off x="18281650" y="7359650"/>
            <a:ext cx="4504660" cy="1638300"/>
            <a:chOff x="220126" y="0"/>
            <a:chExt cx="4504659" cy="1638300"/>
          </a:xfrm>
        </p:grpSpPr>
        <p:sp>
          <p:nvSpPr>
            <p:cNvPr id="131" name="nx*dy + ny*dx"/>
            <p:cNvSpPr txBox="1"/>
            <p:nvPr/>
          </p:nvSpPr>
          <p:spPr>
            <a:xfrm>
              <a:off x="1264825" y="0"/>
              <a:ext cx="3376336" cy="58420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numCol="1" anchor="ctr">
              <a:spAutoFit/>
            </a:bodyPr>
            <a:lstStyle>
              <a:lvl1pPr>
                <a:defRPr>
                  <a:solidFill>
                    <a:srgbClr val="FFFFFF"/>
                  </a:solidFill>
                  <a:uFill>
                    <a:solidFill>
                      <a:srgbClr val="FFFFFF"/>
                    </a:solidFill>
                  </a:uFill>
                </a:defRPr>
              </a:lvl1pPr>
            </a:lstStyle>
            <a:p>
              <a:r>
                <a:t>nx*dy + ny*dx</a:t>
              </a:r>
            </a:p>
          </p:txBody>
        </p:sp>
        <p:sp>
          <p:nvSpPr>
            <p:cNvPr id="132" name="dx*dy"/>
            <p:cNvSpPr txBox="1"/>
            <p:nvPr/>
          </p:nvSpPr>
          <p:spPr>
            <a:xfrm>
              <a:off x="2243519" y="1054100"/>
              <a:ext cx="1418948" cy="58420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numCol="1" anchor="ctr">
              <a:spAutoFit/>
            </a:bodyPr>
            <a:lstStyle>
              <a:lvl1pPr>
                <a:defRPr>
                  <a:solidFill>
                    <a:srgbClr val="FFFFFF"/>
                  </a:solidFill>
                  <a:uFill>
                    <a:solidFill>
                      <a:srgbClr val="FFFFFF"/>
                    </a:solidFill>
                  </a:uFill>
                </a:defRPr>
              </a:lvl1pPr>
            </a:lstStyle>
            <a:p>
              <a:r>
                <a:t>dx*dy</a:t>
              </a:r>
            </a:p>
          </p:txBody>
        </p:sp>
        <p:sp>
          <p:nvSpPr>
            <p:cNvPr id="133" name="Line"/>
            <p:cNvSpPr/>
            <p:nvPr/>
          </p:nvSpPr>
          <p:spPr>
            <a:xfrm>
              <a:off x="1181199" y="806450"/>
              <a:ext cx="3543587" cy="0"/>
            </a:xfrm>
            <a:prstGeom prst="line">
              <a:avLst/>
            </a:prstGeom>
            <a:noFill/>
            <a:ln w="25400" cap="flat">
              <a:solidFill>
                <a:srgbClr val="FFFFFF"/>
              </a:solidFill>
              <a:prstDash val="solid"/>
              <a:round/>
            </a:ln>
            <a:effectLst/>
          </p:spPr>
          <p:txBody>
            <a:bodyPr wrap="square" lIns="0" tIns="0" rIns="0" bIns="0" numCol="1" anchor="t">
              <a:noAutofit/>
            </a:bodyPr>
            <a:lstStyle/>
            <a:p>
              <a:pPr algn="ctr">
                <a:defRPr>
                  <a:solidFill>
                    <a:srgbClr val="4B4B4B"/>
                  </a:solidFill>
                  <a:uFill>
                    <a:solidFill>
                      <a:srgbClr val="4B4B4B"/>
                    </a:solidFill>
                  </a:uFill>
                </a:defRPr>
              </a:pPr>
              <a:endParaRPr/>
            </a:p>
          </p:txBody>
        </p:sp>
        <p:sp>
          <p:nvSpPr>
            <p:cNvPr id="134" name="="/>
            <p:cNvSpPr txBox="1"/>
            <p:nvPr/>
          </p:nvSpPr>
          <p:spPr>
            <a:xfrm>
              <a:off x="220126" y="520700"/>
              <a:ext cx="440255" cy="58420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numCol="1" anchor="ctr">
              <a:spAutoFit/>
            </a:bodyPr>
            <a:lstStyle>
              <a:lvl1pPr>
                <a:defRPr>
                  <a:solidFill>
                    <a:srgbClr val="FFFFFF"/>
                  </a:solidFill>
                  <a:uFill>
                    <a:solidFill>
                      <a:srgbClr val="FFFFFF"/>
                    </a:solidFill>
                  </a:uFill>
                </a:defRPr>
              </a:lvl1pPr>
            </a:lstStyle>
            <a:p>
              <a:r>
                <a:t>=</a:t>
              </a:r>
            </a:p>
          </p:txBody>
        </p:sp>
      </p:grpSp>
      <p:sp>
        <p:nvSpPr>
          <p:cNvPr id="136" name="Slide Number"/>
          <p:cNvSpPr txBox="1">
            <a:spLocks noGrp="1"/>
          </p:cNvSpPr>
          <p:nvPr>
            <p:ph type="sldNum" sz="quarter" idx="2"/>
          </p:nvPr>
        </p:nvSpPr>
        <p:spPr>
          <a:xfrm>
            <a:off x="23414566" y="13096875"/>
            <a:ext cx="127001" cy="22195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6</a:t>
            </a:fld>
            <a:endParaRPr/>
          </a:p>
        </p:txBody>
      </p:sp>
      <p:sp>
        <p:nvSpPr>
          <p:cNvPr id="137" name="General Form"/>
          <p:cNvSpPr txBox="1"/>
          <p:nvPr/>
        </p:nvSpPr>
        <p:spPr>
          <a:xfrm>
            <a:off x="16471900" y="11087100"/>
            <a:ext cx="3340100" cy="8890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spcBef>
                <a:spcPts val="4600"/>
              </a:spcBef>
              <a:defRPr b="1">
                <a:solidFill>
                  <a:srgbClr val="FFFFFF"/>
                </a:solidFill>
                <a:uFill>
                  <a:solidFill>
                    <a:srgbClr val="FFFFFF"/>
                  </a:solidFill>
                </a:uFill>
              </a:defRPr>
            </a:lvl1pPr>
          </a:lstStyle>
          <a:p>
            <a:r>
              <a:t>General Form</a:t>
            </a:r>
          </a:p>
        </p:txBody>
      </p:sp>
      <p:sp>
        <p:nvSpPr>
          <p:cNvPr id="138" name="Example"/>
          <p:cNvSpPr txBox="1"/>
          <p:nvPr/>
        </p:nvSpPr>
        <p:spPr>
          <a:xfrm>
            <a:off x="4608729" y="11087100"/>
            <a:ext cx="3340101" cy="8890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lgn="ctr">
              <a:spcBef>
                <a:spcPts val="4600"/>
              </a:spcBef>
              <a:defRPr b="1">
                <a:uFill>
                  <a:solidFill>
                    <a:srgbClr val="FFFFFF"/>
                  </a:solidFill>
                </a:uFill>
              </a:defRPr>
            </a:lvl1pPr>
          </a:lstStyle>
          <a:p>
            <a:r>
              <a:t>Example</a:t>
            </a:r>
          </a:p>
        </p:txBody>
      </p:sp>
    </p:spTree>
  </p:cSld>
  <p:clrMapOvr>
    <a:masterClrMapping/>
  </p:clrMapOvr>
  <p:transition/>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9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2" nodeType="clickEffect">
                                  <p:stCondLst>
                                    <p:cond delay="0"/>
                                  </p:stCondLst>
                                  <p:iterate>
                                    <p:tmAbs val="0"/>
                                  </p:iterate>
                                  <p:childTnLst>
                                    <p:set>
                                      <p:cBhvr>
                                        <p:cTn id="10" fill="hold"/>
                                        <p:tgtEl>
                                          <p:spTgt spid="9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3" nodeType="clickEffect">
                                  <p:stCondLst>
                                    <p:cond delay="0"/>
                                  </p:stCondLst>
                                  <p:iterate>
                                    <p:tmAbs val="0"/>
                                  </p:iterate>
                                  <p:childTnLst>
                                    <p:set>
                                      <p:cBhvr>
                                        <p:cTn id="14" fill="hold"/>
                                        <p:tgtEl>
                                          <p:spTgt spid="1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4" nodeType="clickEffect">
                                  <p:stCondLst>
                                    <p:cond delay="0"/>
                                  </p:stCondLst>
                                  <p:iterate>
                                    <p:tmAbs val="0"/>
                                  </p:iterate>
                                  <p:childTnLst>
                                    <p:set>
                                      <p:cBhvr>
                                        <p:cTn id="18" fill="hold"/>
                                        <p:tgtEl>
                                          <p:spTgt spid="12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5" nodeType="clickEffect">
                                  <p:stCondLst>
                                    <p:cond delay="0"/>
                                  </p:stCondLst>
                                  <p:iterate>
                                    <p:tmAbs val="0"/>
                                  </p:iterate>
                                  <p:childTnLst>
                                    <p:set>
                                      <p:cBhvr>
                                        <p:cTn id="22" fill="hold"/>
                                        <p:tgtEl>
                                          <p:spTgt spid="10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6" nodeType="clickEffect">
                                  <p:stCondLst>
                                    <p:cond delay="0"/>
                                  </p:stCondLst>
                                  <p:iterate>
                                    <p:tmAbs val="0"/>
                                  </p:iterate>
                                  <p:childTnLst>
                                    <p:set>
                                      <p:cBhvr>
                                        <p:cTn id="26" fill="hold"/>
                                        <p:tgtEl>
                                          <p:spTgt spid="10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7" nodeType="clickEffect">
                                  <p:stCondLst>
                                    <p:cond delay="0"/>
                                  </p:stCondLst>
                                  <p:iterate>
                                    <p:tmAbs val="0"/>
                                  </p:iterate>
                                  <p:childTnLst>
                                    <p:set>
                                      <p:cBhvr>
                                        <p:cTn id="30" fill="hold"/>
                                        <p:tgtEl>
                                          <p:spTgt spid="13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8" nodeType="clickEffect">
                                  <p:stCondLst>
                                    <p:cond delay="0"/>
                                  </p:stCondLst>
                                  <p:iterate>
                                    <p:tmAbs val="0"/>
                                  </p:iterate>
                                  <p:childTnLst>
                                    <p:set>
                                      <p:cBhvr>
                                        <p:cTn id="34" fill="hold"/>
                                        <p:tgtEl>
                                          <p:spTgt spid="1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 grpId="1" animBg="1" advAuto="0"/>
      <p:bldP spid="96" grpId="2" animBg="1" advAuto="0"/>
      <p:bldP spid="104" grpId="5" animBg="1" advAuto="0"/>
      <p:bldP spid="109" grpId="6" animBg="1" advAuto="0"/>
      <p:bldP spid="117" grpId="3" animBg="1" advAuto="0"/>
      <p:bldP spid="122" grpId="4" animBg="1" advAuto="0"/>
      <p:bldP spid="130" grpId="7" animBg="1" advAuto="0"/>
      <p:bldP spid="135" grpId="8" animBg="1" advAuto="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Line"/>
          <p:cNvSpPr/>
          <p:nvPr/>
        </p:nvSpPr>
        <p:spPr>
          <a:xfrm flipV="1">
            <a:off x="838200" y="1698541"/>
            <a:ext cx="18599964" cy="84"/>
          </a:xfrm>
          <a:prstGeom prst="line">
            <a:avLst/>
          </a:prstGeom>
          <a:ln w="12700">
            <a:solidFill>
              <a:srgbClr val="B8B8B8"/>
            </a:solidFill>
            <a:prstDash val="dash"/>
          </a:ln>
        </p:spPr>
        <p:txBody>
          <a:bodyPr lIns="0" tIns="0" rIns="0" bIns="0"/>
          <a:lstStyle/>
          <a:p>
            <a:pPr marL="0" marR="0" defTabSz="457200">
              <a:defRPr sz="1200">
                <a:uFillTx/>
                <a:latin typeface="Helvetica"/>
                <a:ea typeface="Helvetica"/>
                <a:cs typeface="Helvetica"/>
                <a:sym typeface="Helvetica"/>
              </a:defRPr>
            </a:pPr>
            <a:endParaRPr/>
          </a:p>
        </p:txBody>
      </p:sp>
      <p:sp>
        <p:nvSpPr>
          <p:cNvPr id="141" name="Line"/>
          <p:cNvSpPr/>
          <p:nvPr/>
        </p:nvSpPr>
        <p:spPr>
          <a:xfrm>
            <a:off x="838200" y="13039725"/>
            <a:ext cx="22734714" cy="3288"/>
          </a:xfrm>
          <a:prstGeom prst="line">
            <a:avLst/>
          </a:prstGeom>
          <a:ln w="12700">
            <a:solidFill>
              <a:srgbClr val="B8B8B8"/>
            </a:solidFill>
            <a:prstDash val="dash"/>
          </a:ln>
        </p:spPr>
        <p:txBody>
          <a:bodyPr lIns="0" tIns="0" rIns="0" bIns="0"/>
          <a:lstStyle/>
          <a:p>
            <a:pPr marL="0" marR="0" defTabSz="457200">
              <a:defRPr sz="1200">
                <a:uFillTx/>
                <a:latin typeface="Helvetica"/>
                <a:ea typeface="Helvetica"/>
                <a:cs typeface="Helvetica"/>
                <a:sym typeface="Helvetica"/>
              </a:defRPr>
            </a:pPr>
            <a:endParaRPr/>
          </a:p>
        </p:txBody>
      </p:sp>
      <p:sp>
        <p:nvSpPr>
          <p:cNvPr id="142" name="Rectangle"/>
          <p:cNvSpPr/>
          <p:nvPr/>
        </p:nvSpPr>
        <p:spPr>
          <a:xfrm>
            <a:off x="13417550" y="7035800"/>
            <a:ext cx="10147300" cy="2247900"/>
          </a:xfrm>
          <a:prstGeom prst="rect">
            <a:avLst/>
          </a:prstGeom>
          <a:solidFill>
            <a:srgbClr val="4575B4"/>
          </a:solidFill>
          <a:ln w="12700"/>
        </p:spPr>
        <p:txBody>
          <a:bodyPr lIns="50800" tIns="50800" rIns="50800" bIns="50800" anchor="ctr"/>
          <a:lstStyle/>
          <a:p>
            <a:pPr algn="ctr">
              <a:defRPr>
                <a:solidFill>
                  <a:srgbClr val="4B4B4B"/>
                </a:solidFill>
                <a:uFill>
                  <a:solidFill>
                    <a:srgbClr val="4B4B4B"/>
                  </a:solidFill>
                </a:uFill>
              </a:defRPr>
            </a:pPr>
            <a:endParaRPr/>
          </a:p>
        </p:txBody>
      </p:sp>
      <p:sp>
        <p:nvSpPr>
          <p:cNvPr id="143" name="def mul_rational(x, y):…"/>
          <p:cNvSpPr txBox="1"/>
          <p:nvPr/>
        </p:nvSpPr>
        <p:spPr>
          <a:xfrm>
            <a:off x="1104900" y="2343097"/>
            <a:ext cx="10502900" cy="161300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marL="0" marR="0" defTabSz="457200">
              <a:lnSpc>
                <a:spcPts val="4000"/>
              </a:lnSpc>
              <a:defRPr>
                <a:solidFill>
                  <a:srgbClr val="0066BB"/>
                </a:solidFill>
                <a:uFillTx/>
              </a:defRPr>
            </a:pPr>
            <a:r>
              <a:rPr dirty="0">
                <a:solidFill>
                  <a:srgbClr val="008800"/>
                </a:solidFill>
              </a:rPr>
              <a:t>def</a:t>
            </a:r>
            <a:r>
              <a:rPr dirty="0">
                <a:solidFill>
                  <a:srgbClr val="000000"/>
                </a:solidFill>
              </a:rPr>
              <a:t> </a:t>
            </a:r>
            <a:r>
              <a:rPr dirty="0" err="1"/>
              <a:t>mul_rational</a:t>
            </a:r>
            <a:r>
              <a:rPr dirty="0">
                <a:solidFill>
                  <a:srgbClr val="000000"/>
                </a:solidFill>
              </a:rPr>
              <a:t>(x, y):</a:t>
            </a:r>
          </a:p>
          <a:p>
            <a:pPr marL="0" marR="0" defTabSz="457200">
              <a:lnSpc>
                <a:spcPts val="4000"/>
              </a:lnSpc>
              <a:defRPr>
                <a:uFillTx/>
              </a:defRPr>
            </a:pPr>
            <a:r>
              <a:rPr dirty="0"/>
              <a:t>    </a:t>
            </a:r>
            <a:r>
              <a:rPr dirty="0">
                <a:solidFill>
                  <a:srgbClr val="008800"/>
                </a:solidFill>
              </a:rPr>
              <a:t>return</a:t>
            </a:r>
            <a:r>
              <a:rPr dirty="0"/>
              <a:t> rational(</a:t>
            </a:r>
            <a:r>
              <a:rPr dirty="0" err="1"/>
              <a:t>numer</a:t>
            </a:r>
            <a:r>
              <a:rPr dirty="0"/>
              <a:t>(x) </a:t>
            </a:r>
            <a:r>
              <a:rPr dirty="0">
                <a:solidFill>
                  <a:srgbClr val="323333"/>
                </a:solidFill>
              </a:rPr>
              <a:t>*</a:t>
            </a:r>
            <a:r>
              <a:rPr dirty="0"/>
              <a:t> </a:t>
            </a:r>
            <a:r>
              <a:rPr dirty="0" err="1"/>
              <a:t>numer</a:t>
            </a:r>
            <a:r>
              <a:rPr dirty="0"/>
              <a:t>(y), </a:t>
            </a:r>
          </a:p>
          <a:p>
            <a:pPr marL="0" marR="0" defTabSz="457200">
              <a:lnSpc>
                <a:spcPts val="4000"/>
              </a:lnSpc>
              <a:defRPr>
                <a:uFillTx/>
              </a:defRPr>
            </a:pPr>
            <a:r>
              <a:rPr dirty="0"/>
              <a:t>                    </a:t>
            </a:r>
            <a:r>
              <a:rPr dirty="0" err="1"/>
              <a:t>denom</a:t>
            </a:r>
            <a:r>
              <a:rPr dirty="0"/>
              <a:t>(x) </a:t>
            </a:r>
            <a:r>
              <a:rPr dirty="0">
                <a:solidFill>
                  <a:srgbClr val="323333"/>
                </a:solidFill>
              </a:rPr>
              <a:t>*</a:t>
            </a:r>
            <a:r>
              <a:rPr dirty="0"/>
              <a:t> </a:t>
            </a:r>
            <a:r>
              <a:rPr dirty="0" err="1"/>
              <a:t>denom</a:t>
            </a:r>
            <a:r>
              <a:rPr dirty="0"/>
              <a:t>(y))</a:t>
            </a:r>
          </a:p>
        </p:txBody>
      </p:sp>
      <p:sp>
        <p:nvSpPr>
          <p:cNvPr id="144" name="Rational Number Arithmetic Implementation"/>
          <p:cNvSpPr txBox="1">
            <a:spLocks noGrp="1"/>
          </p:cNvSpPr>
          <p:nvPr>
            <p:ph type="title"/>
          </p:nvPr>
        </p:nvSpPr>
        <p:spPr>
          <a:prstGeom prst="rect">
            <a:avLst/>
          </a:prstGeom>
        </p:spPr>
        <p:txBody>
          <a:bodyPr/>
          <a:lstStyle/>
          <a:p>
            <a:r>
              <a:t>Rational Number Arithmetic Implementation</a:t>
            </a:r>
          </a:p>
        </p:txBody>
      </p:sp>
      <p:sp>
        <p:nvSpPr>
          <p:cNvPr id="145" name="rational(n, d) returns a rational number x…"/>
          <p:cNvSpPr txBox="1"/>
          <p:nvPr/>
        </p:nvSpPr>
        <p:spPr>
          <a:xfrm>
            <a:off x="3708400" y="10680700"/>
            <a:ext cx="11074400" cy="20574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p>
            <a:pPr marL="462280" indent="-381000">
              <a:spcBef>
                <a:spcPts val="1400"/>
              </a:spcBef>
              <a:buSzPct val="125000"/>
              <a:buChar char="•"/>
            </a:pPr>
            <a:r>
              <a:t>rational(n, d) returns a rational number x</a:t>
            </a:r>
          </a:p>
          <a:p>
            <a:pPr marL="462280" indent="-381000">
              <a:spcBef>
                <a:spcPts val="1400"/>
              </a:spcBef>
              <a:buSzPct val="125000"/>
              <a:buChar char="•"/>
            </a:pPr>
            <a:r>
              <a:t>numer(x) returns the numerator of x</a:t>
            </a:r>
          </a:p>
          <a:p>
            <a:pPr marL="462280" indent="-381000">
              <a:spcBef>
                <a:spcPts val="1400"/>
              </a:spcBef>
              <a:buSzPct val="125000"/>
              <a:buChar char="•"/>
            </a:pPr>
            <a:r>
              <a:t>denom(x) returns the denominator of x</a:t>
            </a:r>
          </a:p>
        </p:txBody>
      </p:sp>
      <p:grpSp>
        <p:nvGrpSpPr>
          <p:cNvPr id="148" name="Group"/>
          <p:cNvGrpSpPr/>
          <p:nvPr/>
        </p:nvGrpSpPr>
        <p:grpSpPr>
          <a:xfrm>
            <a:off x="2353123" y="2921000"/>
            <a:ext cx="3552377" cy="1765896"/>
            <a:chOff x="0" y="0"/>
            <a:chExt cx="3552376" cy="1765895"/>
          </a:xfrm>
        </p:grpSpPr>
        <p:sp>
          <p:nvSpPr>
            <p:cNvPr id="146" name="Rounded Rectangle"/>
            <p:cNvSpPr/>
            <p:nvPr/>
          </p:nvSpPr>
          <p:spPr>
            <a:xfrm>
              <a:off x="1304476" y="0"/>
              <a:ext cx="2247901" cy="520700"/>
            </a:xfrm>
            <a:prstGeom prst="roundRect">
              <a:avLst>
                <a:gd name="adj" fmla="val 36585"/>
              </a:avLst>
            </a:prstGeom>
            <a:noFill/>
            <a:ln w="25400" cap="flat">
              <a:solidFill>
                <a:srgbClr val="007ECF"/>
              </a:solidFill>
              <a:custDash>
                <a:ds d="200000" sp="200000"/>
              </a:custDash>
              <a:round/>
            </a:ln>
            <a:effectLst/>
          </p:spPr>
          <p:txBody>
            <a:bodyPr wrap="square" lIns="50800" tIns="50800" rIns="50800" bIns="50800" numCol="1" anchor="ctr">
              <a:noAutofit/>
            </a:bodyPr>
            <a:lstStyle/>
            <a:p>
              <a:pPr algn="ctr">
                <a:defRPr>
                  <a:solidFill>
                    <a:srgbClr val="4B4B4B"/>
                  </a:solidFill>
                  <a:uFill>
                    <a:solidFill>
                      <a:srgbClr val="4B4B4B"/>
                    </a:solidFill>
                  </a:uFill>
                </a:defRPr>
              </a:pPr>
              <a:endParaRPr/>
            </a:p>
          </p:txBody>
        </p:sp>
        <p:sp>
          <p:nvSpPr>
            <p:cNvPr id="147" name="Constructor"/>
            <p:cNvSpPr/>
            <p:nvPr/>
          </p:nvSpPr>
          <p:spPr>
            <a:xfrm>
              <a:off x="0" y="603448"/>
              <a:ext cx="3340100" cy="1162448"/>
            </a:xfrm>
            <a:custGeom>
              <a:avLst/>
              <a:gdLst/>
              <a:ahLst/>
              <a:cxnLst>
                <a:cxn ang="0">
                  <a:pos x="wd2" y="hd2"/>
                </a:cxn>
                <a:cxn ang="5400000">
                  <a:pos x="wd2" y="hd2"/>
                </a:cxn>
                <a:cxn ang="10800000">
                  <a:pos x="wd2" y="hd2"/>
                </a:cxn>
                <a:cxn ang="16200000">
                  <a:pos x="wd2" y="hd2"/>
                </a:cxn>
              </a:cxnLst>
              <a:rect l="0" t="0" r="r" b="b"/>
              <a:pathLst>
                <a:path w="21600" h="21600" extrusionOk="0">
                  <a:moveTo>
                    <a:pt x="11123" y="0"/>
                  </a:moveTo>
                  <a:lnTo>
                    <a:pt x="10302" y="2957"/>
                  </a:lnTo>
                  <a:lnTo>
                    <a:pt x="1643" y="2957"/>
                  </a:lnTo>
                  <a:cubicBezTo>
                    <a:pt x="735" y="2957"/>
                    <a:pt x="0" y="5070"/>
                    <a:pt x="0" y="7677"/>
                  </a:cubicBezTo>
                  <a:lnTo>
                    <a:pt x="0" y="16880"/>
                  </a:lnTo>
                  <a:cubicBezTo>
                    <a:pt x="0" y="19487"/>
                    <a:pt x="735" y="21600"/>
                    <a:pt x="1643" y="21600"/>
                  </a:cubicBezTo>
                  <a:lnTo>
                    <a:pt x="19957" y="21600"/>
                  </a:lnTo>
                  <a:cubicBezTo>
                    <a:pt x="20865" y="21600"/>
                    <a:pt x="21600" y="19487"/>
                    <a:pt x="21600" y="16880"/>
                  </a:cubicBezTo>
                  <a:lnTo>
                    <a:pt x="21600" y="7677"/>
                  </a:lnTo>
                  <a:cubicBezTo>
                    <a:pt x="21600" y="5070"/>
                    <a:pt x="20865" y="2957"/>
                    <a:pt x="19957" y="2957"/>
                  </a:cubicBezTo>
                  <a:lnTo>
                    <a:pt x="11945" y="2957"/>
                  </a:lnTo>
                  <a:lnTo>
                    <a:pt x="11123" y="0"/>
                  </a:lnTo>
                  <a:close/>
                </a:path>
              </a:pathLst>
            </a:custGeom>
            <a:solidFill>
              <a:srgbClr val="DCE4EC"/>
            </a:solidFill>
            <a:ln w="25400" cap="flat">
              <a:solidFill>
                <a:srgbClr val="4B4B4B"/>
              </a:solidFill>
              <a:prstDash val="solid"/>
              <a:round/>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noAutofit/>
            </a:bodyPr>
            <a:lstStyle>
              <a:lvl1pPr algn="ctr">
                <a:defRPr>
                  <a:solidFill>
                    <a:srgbClr val="4B4B4B"/>
                  </a:solidFill>
                  <a:uFill>
                    <a:solidFill>
                      <a:srgbClr val="4B4B4B"/>
                    </a:solidFill>
                  </a:uFill>
                </a:defRPr>
              </a:lvl1pPr>
            </a:lstStyle>
            <a:p>
              <a:r>
                <a:t>Constructor</a:t>
              </a:r>
            </a:p>
          </p:txBody>
        </p:sp>
      </p:grpSp>
      <p:sp>
        <p:nvSpPr>
          <p:cNvPr id="149" name="def add_rational(x, y):…"/>
          <p:cNvSpPr txBox="1"/>
          <p:nvPr/>
        </p:nvSpPr>
        <p:spPr>
          <a:xfrm>
            <a:off x="1104900" y="5139208"/>
            <a:ext cx="14224000" cy="544418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marL="0" marR="0" defTabSz="457200">
              <a:lnSpc>
                <a:spcPts val="4500"/>
              </a:lnSpc>
              <a:defRPr>
                <a:solidFill>
                  <a:srgbClr val="0066BB"/>
                </a:solidFill>
                <a:uFillTx/>
              </a:defRPr>
            </a:pPr>
            <a:r>
              <a:rPr dirty="0">
                <a:solidFill>
                  <a:srgbClr val="008800"/>
                </a:solidFill>
              </a:rPr>
              <a:t>def</a:t>
            </a:r>
            <a:r>
              <a:rPr dirty="0">
                <a:solidFill>
                  <a:srgbClr val="000000"/>
                </a:solidFill>
              </a:rPr>
              <a:t> </a:t>
            </a:r>
            <a:r>
              <a:rPr dirty="0" err="1"/>
              <a:t>add_rational</a:t>
            </a:r>
            <a:r>
              <a:rPr dirty="0">
                <a:solidFill>
                  <a:srgbClr val="000000"/>
                </a:solidFill>
              </a:rPr>
              <a:t>(x, y):</a:t>
            </a:r>
          </a:p>
          <a:p>
            <a:pPr marL="0" marR="0" defTabSz="457200">
              <a:lnSpc>
                <a:spcPts val="4500"/>
              </a:lnSpc>
              <a:defRPr>
                <a:uFillTx/>
              </a:defRPr>
            </a:pPr>
            <a:r>
              <a:rPr dirty="0"/>
              <a:t>    </a:t>
            </a:r>
            <a:r>
              <a:rPr dirty="0" err="1"/>
              <a:t>nx</a:t>
            </a:r>
            <a:r>
              <a:rPr dirty="0"/>
              <a:t>, dx </a:t>
            </a:r>
            <a:r>
              <a:rPr dirty="0">
                <a:solidFill>
                  <a:srgbClr val="323333"/>
                </a:solidFill>
              </a:rPr>
              <a:t>=</a:t>
            </a:r>
            <a:r>
              <a:rPr dirty="0"/>
              <a:t> </a:t>
            </a:r>
            <a:r>
              <a:rPr dirty="0" err="1"/>
              <a:t>numer</a:t>
            </a:r>
            <a:r>
              <a:rPr dirty="0"/>
              <a:t>(x), </a:t>
            </a:r>
            <a:r>
              <a:rPr dirty="0" err="1"/>
              <a:t>denom</a:t>
            </a:r>
            <a:r>
              <a:rPr dirty="0"/>
              <a:t>(x)</a:t>
            </a:r>
          </a:p>
          <a:p>
            <a:pPr marL="0" marR="0" defTabSz="457200">
              <a:lnSpc>
                <a:spcPts val="4500"/>
              </a:lnSpc>
              <a:defRPr>
                <a:uFillTx/>
              </a:defRPr>
            </a:pPr>
            <a:r>
              <a:rPr dirty="0"/>
              <a:t>    </a:t>
            </a:r>
            <a:r>
              <a:rPr dirty="0" err="1"/>
              <a:t>ny</a:t>
            </a:r>
            <a:r>
              <a:rPr dirty="0"/>
              <a:t>, </a:t>
            </a:r>
            <a:r>
              <a:rPr dirty="0" err="1"/>
              <a:t>dy</a:t>
            </a:r>
            <a:r>
              <a:rPr dirty="0"/>
              <a:t> </a:t>
            </a:r>
            <a:r>
              <a:rPr dirty="0">
                <a:solidFill>
                  <a:srgbClr val="323333"/>
                </a:solidFill>
              </a:rPr>
              <a:t>=</a:t>
            </a:r>
            <a:r>
              <a:rPr dirty="0"/>
              <a:t> </a:t>
            </a:r>
            <a:r>
              <a:rPr dirty="0" err="1"/>
              <a:t>numer</a:t>
            </a:r>
            <a:r>
              <a:rPr dirty="0"/>
              <a:t>(y), </a:t>
            </a:r>
            <a:r>
              <a:rPr dirty="0" err="1"/>
              <a:t>denom</a:t>
            </a:r>
            <a:r>
              <a:rPr dirty="0"/>
              <a:t>(y)</a:t>
            </a:r>
          </a:p>
          <a:p>
            <a:pPr marL="0" marR="0" defTabSz="457200">
              <a:lnSpc>
                <a:spcPts val="4500"/>
              </a:lnSpc>
              <a:defRPr>
                <a:uFillTx/>
              </a:defRPr>
            </a:pPr>
            <a:r>
              <a:rPr dirty="0"/>
              <a:t>    </a:t>
            </a:r>
            <a:r>
              <a:rPr dirty="0">
                <a:solidFill>
                  <a:srgbClr val="008800"/>
                </a:solidFill>
              </a:rPr>
              <a:t>return</a:t>
            </a:r>
            <a:r>
              <a:rPr dirty="0"/>
              <a:t> rational(</a:t>
            </a:r>
            <a:r>
              <a:rPr dirty="0" err="1"/>
              <a:t>nx</a:t>
            </a:r>
            <a:r>
              <a:rPr dirty="0"/>
              <a:t> </a:t>
            </a:r>
            <a:r>
              <a:rPr dirty="0">
                <a:solidFill>
                  <a:srgbClr val="323333"/>
                </a:solidFill>
              </a:rPr>
              <a:t>*</a:t>
            </a:r>
            <a:r>
              <a:rPr dirty="0"/>
              <a:t> </a:t>
            </a:r>
            <a:r>
              <a:rPr dirty="0" err="1"/>
              <a:t>dy</a:t>
            </a:r>
            <a:r>
              <a:rPr dirty="0"/>
              <a:t> </a:t>
            </a:r>
            <a:r>
              <a:rPr dirty="0">
                <a:solidFill>
                  <a:srgbClr val="323333"/>
                </a:solidFill>
              </a:rPr>
              <a:t>+</a:t>
            </a:r>
            <a:r>
              <a:rPr dirty="0"/>
              <a:t> </a:t>
            </a:r>
            <a:r>
              <a:rPr dirty="0" err="1"/>
              <a:t>ny</a:t>
            </a:r>
            <a:r>
              <a:rPr dirty="0"/>
              <a:t> </a:t>
            </a:r>
            <a:r>
              <a:rPr dirty="0">
                <a:solidFill>
                  <a:srgbClr val="323333"/>
                </a:solidFill>
              </a:rPr>
              <a:t>*</a:t>
            </a:r>
            <a:r>
              <a:rPr dirty="0"/>
              <a:t> dx, dx </a:t>
            </a:r>
            <a:r>
              <a:rPr dirty="0">
                <a:solidFill>
                  <a:srgbClr val="323333"/>
                </a:solidFill>
              </a:rPr>
              <a:t>*</a:t>
            </a:r>
            <a:r>
              <a:rPr dirty="0"/>
              <a:t> </a:t>
            </a:r>
            <a:r>
              <a:rPr dirty="0" err="1"/>
              <a:t>dy</a:t>
            </a:r>
            <a:r>
              <a:rPr dirty="0"/>
              <a:t>)</a:t>
            </a:r>
          </a:p>
          <a:p>
            <a:pPr marL="0" marR="0" defTabSz="457200">
              <a:lnSpc>
                <a:spcPts val="4500"/>
              </a:lnSpc>
              <a:spcBef>
                <a:spcPts val="3000"/>
              </a:spcBef>
              <a:defRPr>
                <a:solidFill>
                  <a:srgbClr val="0066BB"/>
                </a:solidFill>
                <a:uFillTx/>
              </a:defRPr>
            </a:pPr>
            <a:r>
              <a:rPr dirty="0">
                <a:solidFill>
                  <a:srgbClr val="008800"/>
                </a:solidFill>
              </a:rPr>
              <a:t>def</a:t>
            </a:r>
            <a:r>
              <a:rPr dirty="0">
                <a:solidFill>
                  <a:srgbClr val="000000"/>
                </a:solidFill>
              </a:rPr>
              <a:t> </a:t>
            </a:r>
            <a:r>
              <a:rPr dirty="0" err="1"/>
              <a:t>print_rational</a:t>
            </a:r>
            <a:r>
              <a:rPr dirty="0">
                <a:solidFill>
                  <a:srgbClr val="000000"/>
                </a:solidFill>
              </a:rPr>
              <a:t>(x):</a:t>
            </a:r>
          </a:p>
          <a:p>
            <a:pPr marL="0" marR="0" defTabSz="457200">
              <a:lnSpc>
                <a:spcPts val="4500"/>
              </a:lnSpc>
              <a:defRPr>
                <a:uFillTx/>
              </a:defRPr>
            </a:pPr>
            <a:r>
              <a:rPr dirty="0"/>
              <a:t>    </a:t>
            </a:r>
            <a:r>
              <a:rPr dirty="0">
                <a:solidFill>
                  <a:srgbClr val="01701F"/>
                </a:solidFill>
              </a:rPr>
              <a:t>print</a:t>
            </a:r>
            <a:r>
              <a:rPr dirty="0"/>
              <a:t>(</a:t>
            </a:r>
            <a:r>
              <a:rPr dirty="0" err="1"/>
              <a:t>numer</a:t>
            </a:r>
            <a:r>
              <a:rPr dirty="0"/>
              <a:t>(x), '/', </a:t>
            </a:r>
            <a:r>
              <a:rPr dirty="0" err="1"/>
              <a:t>denom</a:t>
            </a:r>
            <a:r>
              <a:rPr dirty="0"/>
              <a:t>(x))</a:t>
            </a:r>
          </a:p>
          <a:p>
            <a:pPr marL="0" marR="0" defTabSz="457200">
              <a:lnSpc>
                <a:spcPts val="4500"/>
              </a:lnSpc>
              <a:spcBef>
                <a:spcPts val="3000"/>
              </a:spcBef>
              <a:defRPr>
                <a:solidFill>
                  <a:srgbClr val="0066BB"/>
                </a:solidFill>
                <a:uFillTx/>
              </a:defRPr>
            </a:pPr>
            <a:r>
              <a:rPr dirty="0">
                <a:solidFill>
                  <a:srgbClr val="008800"/>
                </a:solidFill>
              </a:rPr>
              <a:t>def</a:t>
            </a:r>
            <a:r>
              <a:rPr dirty="0">
                <a:solidFill>
                  <a:srgbClr val="000000"/>
                </a:solidFill>
              </a:rPr>
              <a:t> </a:t>
            </a:r>
            <a:r>
              <a:rPr dirty="0" err="1"/>
              <a:t>rationals_are_equal</a:t>
            </a:r>
            <a:r>
              <a:rPr dirty="0">
                <a:solidFill>
                  <a:srgbClr val="000000"/>
                </a:solidFill>
              </a:rPr>
              <a:t>(x, y):</a:t>
            </a:r>
          </a:p>
          <a:p>
            <a:pPr marL="0" marR="0" defTabSz="457200">
              <a:lnSpc>
                <a:spcPts val="4500"/>
              </a:lnSpc>
              <a:defRPr>
                <a:uFillTx/>
              </a:defRPr>
            </a:pPr>
            <a:r>
              <a:rPr dirty="0"/>
              <a:t>    </a:t>
            </a:r>
            <a:r>
              <a:rPr dirty="0">
                <a:solidFill>
                  <a:srgbClr val="008800"/>
                </a:solidFill>
              </a:rPr>
              <a:t>return</a:t>
            </a:r>
            <a:r>
              <a:rPr dirty="0"/>
              <a:t> </a:t>
            </a:r>
            <a:r>
              <a:rPr dirty="0" err="1"/>
              <a:t>numer</a:t>
            </a:r>
            <a:r>
              <a:rPr dirty="0"/>
              <a:t>(x) </a:t>
            </a:r>
            <a:r>
              <a:rPr dirty="0">
                <a:solidFill>
                  <a:srgbClr val="323333"/>
                </a:solidFill>
              </a:rPr>
              <a:t>*</a:t>
            </a:r>
            <a:r>
              <a:rPr dirty="0"/>
              <a:t> </a:t>
            </a:r>
            <a:r>
              <a:rPr dirty="0" err="1"/>
              <a:t>denom</a:t>
            </a:r>
            <a:r>
              <a:rPr dirty="0"/>
              <a:t>(y) </a:t>
            </a:r>
            <a:r>
              <a:rPr dirty="0">
                <a:solidFill>
                  <a:srgbClr val="323333"/>
                </a:solidFill>
              </a:rPr>
              <a:t>==</a:t>
            </a:r>
            <a:r>
              <a:rPr dirty="0"/>
              <a:t> </a:t>
            </a:r>
            <a:r>
              <a:rPr dirty="0" err="1"/>
              <a:t>numer</a:t>
            </a:r>
            <a:r>
              <a:rPr dirty="0"/>
              <a:t>(y) </a:t>
            </a:r>
            <a:r>
              <a:rPr dirty="0">
                <a:solidFill>
                  <a:srgbClr val="323333"/>
                </a:solidFill>
              </a:rPr>
              <a:t>*</a:t>
            </a:r>
            <a:r>
              <a:rPr dirty="0"/>
              <a:t> </a:t>
            </a:r>
            <a:r>
              <a:rPr dirty="0" err="1"/>
              <a:t>denom</a:t>
            </a:r>
            <a:r>
              <a:rPr dirty="0"/>
              <a:t>(x)</a:t>
            </a:r>
          </a:p>
        </p:txBody>
      </p:sp>
      <p:sp>
        <p:nvSpPr>
          <p:cNvPr id="150" name="Slide Number"/>
          <p:cNvSpPr txBox="1">
            <a:spLocks noGrp="1"/>
          </p:cNvSpPr>
          <p:nvPr>
            <p:ph type="sldNum" sz="quarter" idx="2"/>
          </p:nvPr>
        </p:nvSpPr>
        <p:spPr>
          <a:xfrm>
            <a:off x="23414566" y="13096875"/>
            <a:ext cx="127001" cy="22195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7</a:t>
            </a:fld>
            <a:endParaRPr/>
          </a:p>
        </p:txBody>
      </p:sp>
      <p:sp>
        <p:nvSpPr>
          <p:cNvPr id="151" name="Rectangle"/>
          <p:cNvSpPr/>
          <p:nvPr/>
        </p:nvSpPr>
        <p:spPr>
          <a:xfrm>
            <a:off x="13417550" y="2997200"/>
            <a:ext cx="10160000" cy="2247900"/>
          </a:xfrm>
          <a:prstGeom prst="rect">
            <a:avLst/>
          </a:prstGeom>
          <a:solidFill>
            <a:srgbClr val="4575B4"/>
          </a:solidFill>
          <a:ln w="12700"/>
        </p:spPr>
        <p:txBody>
          <a:bodyPr lIns="50800" tIns="50800" rIns="50800" bIns="50800" anchor="ctr"/>
          <a:lstStyle/>
          <a:p>
            <a:pPr algn="ctr">
              <a:defRPr>
                <a:solidFill>
                  <a:srgbClr val="4B4B4B"/>
                </a:solidFill>
                <a:uFill>
                  <a:solidFill>
                    <a:srgbClr val="4B4B4B"/>
                  </a:solidFill>
                </a:uFill>
              </a:defRPr>
            </a:pPr>
            <a:endParaRPr/>
          </a:p>
        </p:txBody>
      </p:sp>
      <p:grpSp>
        <p:nvGrpSpPr>
          <p:cNvPr id="156" name="Group"/>
          <p:cNvGrpSpPr/>
          <p:nvPr/>
        </p:nvGrpSpPr>
        <p:grpSpPr>
          <a:xfrm>
            <a:off x="5994400" y="2921000"/>
            <a:ext cx="4013200" cy="2380655"/>
            <a:chOff x="0" y="0"/>
            <a:chExt cx="4013200" cy="2380654"/>
          </a:xfrm>
        </p:grpSpPr>
        <p:sp>
          <p:nvSpPr>
            <p:cNvPr id="152" name="Rounded Rectangle"/>
            <p:cNvSpPr/>
            <p:nvPr/>
          </p:nvSpPr>
          <p:spPr>
            <a:xfrm>
              <a:off x="0" y="0"/>
              <a:ext cx="1346200" cy="1054100"/>
            </a:xfrm>
            <a:prstGeom prst="roundRect">
              <a:avLst>
                <a:gd name="adj" fmla="val 18072"/>
              </a:avLst>
            </a:prstGeom>
            <a:noFill/>
            <a:ln w="25400" cap="flat">
              <a:solidFill>
                <a:srgbClr val="007ECF"/>
              </a:solidFill>
              <a:custDash>
                <a:ds d="200000" sp="200000"/>
              </a:custDash>
              <a:round/>
            </a:ln>
            <a:effectLst/>
          </p:spPr>
          <p:txBody>
            <a:bodyPr wrap="square" lIns="50800" tIns="50800" rIns="50800" bIns="50800" numCol="1" anchor="ctr">
              <a:noAutofit/>
            </a:bodyPr>
            <a:lstStyle/>
            <a:p>
              <a:pPr algn="ctr">
                <a:defRPr>
                  <a:solidFill>
                    <a:srgbClr val="4B4B4B"/>
                  </a:solidFill>
                  <a:uFill>
                    <a:solidFill>
                      <a:srgbClr val="4B4B4B"/>
                    </a:solidFill>
                  </a:uFill>
                </a:defRPr>
              </a:pPr>
              <a:endParaRPr/>
            </a:p>
          </p:txBody>
        </p:sp>
        <p:sp>
          <p:nvSpPr>
            <p:cNvPr id="153" name="Selectors"/>
            <p:cNvSpPr/>
            <p:nvPr/>
          </p:nvSpPr>
          <p:spPr>
            <a:xfrm>
              <a:off x="374701" y="1189235"/>
              <a:ext cx="3340101" cy="1191420"/>
            </a:xfrm>
            <a:custGeom>
              <a:avLst/>
              <a:gdLst/>
              <a:ahLst/>
              <a:cxnLst>
                <a:cxn ang="0">
                  <a:pos x="wd2" y="hd2"/>
                </a:cxn>
                <a:cxn ang="5400000">
                  <a:pos x="wd2" y="hd2"/>
                </a:cxn>
                <a:cxn ang="10800000">
                  <a:pos x="wd2" y="hd2"/>
                </a:cxn>
                <a:cxn ang="16200000">
                  <a:pos x="wd2" y="hd2"/>
                </a:cxn>
              </a:cxnLst>
              <a:rect l="0" t="0" r="r" b="b"/>
              <a:pathLst>
                <a:path w="21600" h="21600" extrusionOk="0">
                  <a:moveTo>
                    <a:pt x="3347" y="0"/>
                  </a:moveTo>
                  <a:lnTo>
                    <a:pt x="2525" y="3411"/>
                  </a:lnTo>
                  <a:lnTo>
                    <a:pt x="1643" y="3411"/>
                  </a:lnTo>
                  <a:cubicBezTo>
                    <a:pt x="735" y="3411"/>
                    <a:pt x="0" y="5472"/>
                    <a:pt x="0" y="8015"/>
                  </a:cubicBezTo>
                  <a:lnTo>
                    <a:pt x="0" y="16995"/>
                  </a:lnTo>
                  <a:cubicBezTo>
                    <a:pt x="0" y="19538"/>
                    <a:pt x="735" y="21600"/>
                    <a:pt x="1643" y="21600"/>
                  </a:cubicBezTo>
                  <a:lnTo>
                    <a:pt x="19957" y="21600"/>
                  </a:lnTo>
                  <a:cubicBezTo>
                    <a:pt x="20865" y="21600"/>
                    <a:pt x="21600" y="19538"/>
                    <a:pt x="21600" y="16995"/>
                  </a:cubicBezTo>
                  <a:lnTo>
                    <a:pt x="21600" y="8015"/>
                  </a:lnTo>
                  <a:cubicBezTo>
                    <a:pt x="21600" y="5472"/>
                    <a:pt x="20865" y="3411"/>
                    <a:pt x="19957" y="3411"/>
                  </a:cubicBezTo>
                  <a:lnTo>
                    <a:pt x="4168" y="3411"/>
                  </a:lnTo>
                  <a:lnTo>
                    <a:pt x="3347" y="0"/>
                  </a:lnTo>
                  <a:close/>
                </a:path>
              </a:pathLst>
            </a:custGeom>
            <a:solidFill>
              <a:srgbClr val="DCE4EC"/>
            </a:solidFill>
            <a:ln w="25400" cap="flat">
              <a:solidFill>
                <a:srgbClr val="4B4B4B"/>
              </a:solidFill>
              <a:prstDash val="solid"/>
              <a:round/>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noAutofit/>
            </a:bodyPr>
            <a:lstStyle>
              <a:lvl1pPr algn="ctr">
                <a:defRPr>
                  <a:solidFill>
                    <a:srgbClr val="4B4B4B"/>
                  </a:solidFill>
                  <a:uFill>
                    <a:solidFill>
                      <a:srgbClr val="4B4B4B"/>
                    </a:solidFill>
                  </a:uFill>
                </a:defRPr>
              </a:lvl1pPr>
            </a:lstStyle>
            <a:p>
              <a:r>
                <a:t>Selectors</a:t>
              </a:r>
            </a:p>
          </p:txBody>
        </p:sp>
        <p:sp>
          <p:nvSpPr>
            <p:cNvPr id="154" name="Rounded Rectangle"/>
            <p:cNvSpPr/>
            <p:nvPr/>
          </p:nvSpPr>
          <p:spPr>
            <a:xfrm>
              <a:off x="2667000" y="0"/>
              <a:ext cx="1346200" cy="1054100"/>
            </a:xfrm>
            <a:prstGeom prst="roundRect">
              <a:avLst>
                <a:gd name="adj" fmla="val 18072"/>
              </a:avLst>
            </a:prstGeom>
            <a:noFill/>
            <a:ln w="25400" cap="flat">
              <a:solidFill>
                <a:srgbClr val="007ECF"/>
              </a:solidFill>
              <a:custDash>
                <a:ds d="200000" sp="200000"/>
              </a:custDash>
              <a:round/>
            </a:ln>
            <a:effectLst/>
          </p:spPr>
          <p:txBody>
            <a:bodyPr wrap="square" lIns="50800" tIns="50800" rIns="50800" bIns="50800" numCol="1" anchor="ctr">
              <a:noAutofit/>
            </a:bodyPr>
            <a:lstStyle/>
            <a:p>
              <a:pPr algn="ctr">
                <a:defRPr>
                  <a:solidFill>
                    <a:srgbClr val="4B4B4B"/>
                  </a:solidFill>
                  <a:uFill>
                    <a:solidFill>
                      <a:srgbClr val="4B4B4B"/>
                    </a:solidFill>
                  </a:uFill>
                </a:defRPr>
              </a:pPr>
              <a:endParaRPr/>
            </a:p>
          </p:txBody>
        </p:sp>
        <p:sp>
          <p:nvSpPr>
            <p:cNvPr id="155" name="Selectors"/>
            <p:cNvSpPr/>
            <p:nvPr/>
          </p:nvSpPr>
          <p:spPr>
            <a:xfrm>
              <a:off x="381000" y="1182687"/>
              <a:ext cx="3340100" cy="1192213"/>
            </a:xfrm>
            <a:custGeom>
              <a:avLst/>
              <a:gdLst/>
              <a:ahLst/>
              <a:cxnLst>
                <a:cxn ang="0">
                  <a:pos x="wd2" y="hd2"/>
                </a:cxn>
                <a:cxn ang="5400000">
                  <a:pos x="wd2" y="hd2"/>
                </a:cxn>
                <a:cxn ang="10800000">
                  <a:pos x="wd2" y="hd2"/>
                </a:cxn>
                <a:cxn ang="16200000">
                  <a:pos x="wd2" y="hd2"/>
                </a:cxn>
              </a:cxnLst>
              <a:rect l="0" t="0" r="r" b="b"/>
              <a:pathLst>
                <a:path w="21600" h="21600" extrusionOk="0">
                  <a:moveTo>
                    <a:pt x="17668" y="0"/>
                  </a:moveTo>
                  <a:lnTo>
                    <a:pt x="16847" y="3423"/>
                  </a:lnTo>
                  <a:lnTo>
                    <a:pt x="1643" y="3423"/>
                  </a:lnTo>
                  <a:cubicBezTo>
                    <a:pt x="735" y="3423"/>
                    <a:pt x="0" y="5483"/>
                    <a:pt x="0" y="8025"/>
                  </a:cubicBezTo>
                  <a:lnTo>
                    <a:pt x="0" y="16998"/>
                  </a:lnTo>
                  <a:cubicBezTo>
                    <a:pt x="0" y="19540"/>
                    <a:pt x="735" y="21600"/>
                    <a:pt x="1643" y="21600"/>
                  </a:cubicBezTo>
                  <a:lnTo>
                    <a:pt x="19957" y="21600"/>
                  </a:lnTo>
                  <a:cubicBezTo>
                    <a:pt x="20865" y="21600"/>
                    <a:pt x="21600" y="19540"/>
                    <a:pt x="21600" y="16998"/>
                  </a:cubicBezTo>
                  <a:lnTo>
                    <a:pt x="21600" y="8025"/>
                  </a:lnTo>
                  <a:cubicBezTo>
                    <a:pt x="21600" y="5483"/>
                    <a:pt x="20865" y="3423"/>
                    <a:pt x="19957" y="3423"/>
                  </a:cubicBezTo>
                  <a:lnTo>
                    <a:pt x="18489" y="3423"/>
                  </a:lnTo>
                  <a:lnTo>
                    <a:pt x="17668" y="0"/>
                  </a:lnTo>
                  <a:close/>
                </a:path>
              </a:pathLst>
            </a:custGeom>
            <a:solidFill>
              <a:srgbClr val="DCE4EC"/>
            </a:solidFill>
            <a:ln w="25400" cap="flat">
              <a:solidFill>
                <a:srgbClr val="4B4B4B"/>
              </a:solidFill>
              <a:prstDash val="solid"/>
              <a:round/>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noAutofit/>
            </a:bodyPr>
            <a:lstStyle>
              <a:lvl1pPr algn="ctr">
                <a:defRPr>
                  <a:solidFill>
                    <a:srgbClr val="4B4B4B"/>
                  </a:solidFill>
                  <a:uFill>
                    <a:solidFill>
                      <a:srgbClr val="4B4B4B"/>
                    </a:solidFill>
                  </a:uFill>
                </a:defRPr>
              </a:lvl1pPr>
            </a:lstStyle>
            <a:p>
              <a:r>
                <a:t>Selectors</a:t>
              </a:r>
            </a:p>
          </p:txBody>
        </p:sp>
      </p:grpSp>
      <p:grpSp>
        <p:nvGrpSpPr>
          <p:cNvPr id="159" name="Group"/>
          <p:cNvGrpSpPr/>
          <p:nvPr/>
        </p:nvGrpSpPr>
        <p:grpSpPr>
          <a:xfrm>
            <a:off x="3568700" y="10642600"/>
            <a:ext cx="19596100" cy="2108200"/>
            <a:chOff x="0" y="0"/>
            <a:chExt cx="19596100" cy="2108200"/>
          </a:xfrm>
        </p:grpSpPr>
        <p:sp>
          <p:nvSpPr>
            <p:cNvPr id="157" name="These functions implement an abstract representation…"/>
            <p:cNvSpPr/>
            <p:nvPr/>
          </p:nvSpPr>
          <p:spPr>
            <a:xfrm>
              <a:off x="11355784" y="63500"/>
              <a:ext cx="8240316" cy="1993900"/>
            </a:xfrm>
            <a:custGeom>
              <a:avLst/>
              <a:gdLst/>
              <a:ahLst/>
              <a:cxnLst>
                <a:cxn ang="0">
                  <a:pos x="wd2" y="hd2"/>
                </a:cxn>
                <a:cxn ang="5400000">
                  <a:pos x="wd2" y="hd2"/>
                </a:cxn>
                <a:cxn ang="10800000">
                  <a:pos x="wd2" y="hd2"/>
                </a:cxn>
                <a:cxn ang="16200000">
                  <a:pos x="wd2" y="hd2"/>
                </a:cxn>
              </a:cxnLst>
              <a:rect l="0" t="0" r="r" b="b"/>
              <a:pathLst>
                <a:path w="21600" h="21600" extrusionOk="0">
                  <a:moveTo>
                    <a:pt x="1360" y="0"/>
                  </a:moveTo>
                  <a:cubicBezTo>
                    <a:pt x="992" y="0"/>
                    <a:pt x="694" y="1232"/>
                    <a:pt x="694" y="2752"/>
                  </a:cubicBezTo>
                  <a:lnTo>
                    <a:pt x="694" y="9235"/>
                  </a:lnTo>
                  <a:lnTo>
                    <a:pt x="0" y="10611"/>
                  </a:lnTo>
                  <a:lnTo>
                    <a:pt x="694" y="11987"/>
                  </a:lnTo>
                  <a:lnTo>
                    <a:pt x="694" y="18848"/>
                  </a:lnTo>
                  <a:cubicBezTo>
                    <a:pt x="694" y="20368"/>
                    <a:pt x="992" y="21600"/>
                    <a:pt x="1360" y="21600"/>
                  </a:cubicBezTo>
                  <a:lnTo>
                    <a:pt x="20934" y="21600"/>
                  </a:lnTo>
                  <a:cubicBezTo>
                    <a:pt x="21302" y="21600"/>
                    <a:pt x="21600" y="20368"/>
                    <a:pt x="21600" y="18848"/>
                  </a:cubicBezTo>
                  <a:lnTo>
                    <a:pt x="21600" y="2752"/>
                  </a:lnTo>
                  <a:cubicBezTo>
                    <a:pt x="21600" y="1232"/>
                    <a:pt x="21302" y="0"/>
                    <a:pt x="20934" y="0"/>
                  </a:cubicBezTo>
                  <a:lnTo>
                    <a:pt x="1360" y="0"/>
                  </a:lnTo>
                  <a:close/>
                </a:path>
              </a:pathLst>
            </a:custGeom>
            <a:solidFill>
              <a:srgbClr val="DCE4EC"/>
            </a:solidFill>
            <a:ln w="25400" cap="flat">
              <a:solidFill>
                <a:srgbClr val="4B4B4B"/>
              </a:solidFill>
              <a:prstDash val="solid"/>
              <a:round/>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noAutofit/>
            </a:bodyPr>
            <a:lstStyle/>
            <a:p>
              <a:pPr algn="ctr">
                <a:defRPr>
                  <a:solidFill>
                    <a:srgbClr val="4B4B4B"/>
                  </a:solidFill>
                  <a:uFill>
                    <a:solidFill>
                      <a:srgbClr val="4B4B4B"/>
                    </a:solidFill>
                  </a:uFill>
                </a:defRPr>
              </a:pPr>
              <a:r>
                <a:t>These functions implement an abstract representation</a:t>
              </a:r>
            </a:p>
            <a:p>
              <a:pPr algn="ctr">
                <a:defRPr>
                  <a:solidFill>
                    <a:srgbClr val="4B4B4B"/>
                  </a:solidFill>
                  <a:uFill>
                    <a:solidFill>
                      <a:srgbClr val="4B4B4B"/>
                    </a:solidFill>
                  </a:uFill>
                </a:defRPr>
              </a:pPr>
              <a:r>
                <a:t>for rational numbers </a:t>
              </a:r>
            </a:p>
          </p:txBody>
        </p:sp>
        <p:sp>
          <p:nvSpPr>
            <p:cNvPr id="158" name="Rounded Rectangle"/>
            <p:cNvSpPr/>
            <p:nvPr/>
          </p:nvSpPr>
          <p:spPr>
            <a:xfrm>
              <a:off x="0" y="0"/>
              <a:ext cx="11201400" cy="2108200"/>
            </a:xfrm>
            <a:prstGeom prst="roundRect">
              <a:avLst>
                <a:gd name="adj" fmla="val 9036"/>
              </a:avLst>
            </a:prstGeom>
            <a:noFill/>
            <a:ln w="25400" cap="flat">
              <a:solidFill>
                <a:srgbClr val="007ECF"/>
              </a:solidFill>
              <a:custDash>
                <a:ds d="200000" sp="200000"/>
              </a:custDash>
              <a:round/>
            </a:ln>
            <a:effectLst/>
          </p:spPr>
          <p:txBody>
            <a:bodyPr wrap="square" lIns="50800" tIns="50800" rIns="50800" bIns="50800" numCol="1" anchor="ctr">
              <a:noAutofit/>
            </a:bodyPr>
            <a:lstStyle/>
            <a:p>
              <a:pPr algn="ctr">
                <a:defRPr>
                  <a:solidFill>
                    <a:srgbClr val="4B4B4B"/>
                  </a:solidFill>
                  <a:uFill>
                    <a:solidFill>
                      <a:srgbClr val="4B4B4B"/>
                    </a:solidFill>
                  </a:uFill>
                </a:defRPr>
              </a:pPr>
              <a:endParaRPr/>
            </a:p>
          </p:txBody>
        </p:sp>
      </p:grpSp>
      <p:grpSp>
        <p:nvGrpSpPr>
          <p:cNvPr id="167" name="Group"/>
          <p:cNvGrpSpPr/>
          <p:nvPr/>
        </p:nvGrpSpPr>
        <p:grpSpPr>
          <a:xfrm>
            <a:off x="14168020" y="3270250"/>
            <a:ext cx="3543265" cy="1638300"/>
            <a:chOff x="109120" y="0"/>
            <a:chExt cx="3543264" cy="1638300"/>
          </a:xfrm>
        </p:grpSpPr>
        <p:sp>
          <p:nvSpPr>
            <p:cNvPr id="160" name="nx"/>
            <p:cNvSpPr txBox="1"/>
            <p:nvPr/>
          </p:nvSpPr>
          <p:spPr>
            <a:xfrm>
              <a:off x="198637" y="0"/>
              <a:ext cx="684928" cy="58420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numCol="1" anchor="ctr">
              <a:spAutoFit/>
            </a:bodyPr>
            <a:lstStyle>
              <a:lvl1pPr>
                <a:defRPr>
                  <a:solidFill>
                    <a:srgbClr val="FFFFFF"/>
                  </a:solidFill>
                  <a:uFill>
                    <a:solidFill>
                      <a:srgbClr val="FFFFFF"/>
                    </a:solidFill>
                  </a:uFill>
                </a:defRPr>
              </a:lvl1pPr>
            </a:lstStyle>
            <a:p>
              <a:r>
                <a:t>nx</a:t>
              </a:r>
            </a:p>
          </p:txBody>
        </p:sp>
        <p:sp>
          <p:nvSpPr>
            <p:cNvPr id="161" name="dx"/>
            <p:cNvSpPr txBox="1"/>
            <p:nvPr/>
          </p:nvSpPr>
          <p:spPr>
            <a:xfrm>
              <a:off x="198637" y="1054100"/>
              <a:ext cx="684928" cy="58420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numCol="1" anchor="ctr">
              <a:spAutoFit/>
            </a:bodyPr>
            <a:lstStyle>
              <a:lvl1pPr>
                <a:defRPr>
                  <a:solidFill>
                    <a:srgbClr val="FFFFFF"/>
                  </a:solidFill>
                  <a:uFill>
                    <a:solidFill>
                      <a:srgbClr val="FFFFFF"/>
                    </a:solidFill>
                  </a:uFill>
                </a:defRPr>
              </a:lvl1pPr>
            </a:lstStyle>
            <a:p>
              <a:r>
                <a:t>dx</a:t>
              </a:r>
            </a:p>
          </p:txBody>
        </p:sp>
        <p:sp>
          <p:nvSpPr>
            <p:cNvPr id="162" name="Line"/>
            <p:cNvSpPr/>
            <p:nvPr/>
          </p:nvSpPr>
          <p:spPr>
            <a:xfrm>
              <a:off x="109120" y="806450"/>
              <a:ext cx="863962" cy="0"/>
            </a:xfrm>
            <a:prstGeom prst="line">
              <a:avLst/>
            </a:prstGeom>
            <a:noFill/>
            <a:ln w="25400" cap="flat">
              <a:solidFill>
                <a:srgbClr val="FFFFFF"/>
              </a:solidFill>
              <a:prstDash val="solid"/>
              <a:round/>
            </a:ln>
            <a:effectLst/>
          </p:spPr>
          <p:txBody>
            <a:bodyPr wrap="square" lIns="0" tIns="0" rIns="0" bIns="0" numCol="1" anchor="t">
              <a:noAutofit/>
            </a:bodyPr>
            <a:lstStyle/>
            <a:p>
              <a:pPr algn="ctr">
                <a:defRPr>
                  <a:solidFill>
                    <a:srgbClr val="4B4B4B"/>
                  </a:solidFill>
                  <a:uFill>
                    <a:solidFill>
                      <a:srgbClr val="4B4B4B"/>
                    </a:solidFill>
                  </a:uFill>
                </a:defRPr>
              </a:pPr>
              <a:endParaRPr/>
            </a:p>
          </p:txBody>
        </p:sp>
        <p:sp>
          <p:nvSpPr>
            <p:cNvPr id="163" name="ny"/>
            <p:cNvSpPr txBox="1"/>
            <p:nvPr/>
          </p:nvSpPr>
          <p:spPr>
            <a:xfrm>
              <a:off x="2877940" y="0"/>
              <a:ext cx="684928" cy="58420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numCol="1" anchor="ctr">
              <a:spAutoFit/>
            </a:bodyPr>
            <a:lstStyle>
              <a:lvl1pPr>
                <a:defRPr>
                  <a:solidFill>
                    <a:srgbClr val="FFFFFF"/>
                  </a:solidFill>
                  <a:uFill>
                    <a:solidFill>
                      <a:srgbClr val="FFFFFF"/>
                    </a:solidFill>
                  </a:uFill>
                </a:defRPr>
              </a:lvl1pPr>
            </a:lstStyle>
            <a:p>
              <a:r>
                <a:t>ny</a:t>
              </a:r>
            </a:p>
          </p:txBody>
        </p:sp>
        <p:sp>
          <p:nvSpPr>
            <p:cNvPr id="164" name="dy"/>
            <p:cNvSpPr txBox="1"/>
            <p:nvPr/>
          </p:nvSpPr>
          <p:spPr>
            <a:xfrm>
              <a:off x="2877940" y="1054100"/>
              <a:ext cx="684928" cy="58420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numCol="1" anchor="ctr">
              <a:spAutoFit/>
            </a:bodyPr>
            <a:lstStyle>
              <a:lvl1pPr>
                <a:defRPr>
                  <a:solidFill>
                    <a:srgbClr val="FFFFFF"/>
                  </a:solidFill>
                  <a:uFill>
                    <a:solidFill>
                      <a:srgbClr val="FFFFFF"/>
                    </a:solidFill>
                  </a:uFill>
                </a:defRPr>
              </a:lvl1pPr>
            </a:lstStyle>
            <a:p>
              <a:r>
                <a:t>dy</a:t>
              </a:r>
            </a:p>
          </p:txBody>
        </p:sp>
        <p:sp>
          <p:nvSpPr>
            <p:cNvPr id="165" name="Line"/>
            <p:cNvSpPr/>
            <p:nvPr/>
          </p:nvSpPr>
          <p:spPr>
            <a:xfrm>
              <a:off x="2788422" y="806450"/>
              <a:ext cx="863963" cy="0"/>
            </a:xfrm>
            <a:prstGeom prst="line">
              <a:avLst/>
            </a:prstGeom>
            <a:noFill/>
            <a:ln w="25400" cap="flat">
              <a:solidFill>
                <a:srgbClr val="FFFFFF"/>
              </a:solidFill>
              <a:prstDash val="solid"/>
              <a:round/>
            </a:ln>
            <a:effectLst/>
          </p:spPr>
          <p:txBody>
            <a:bodyPr wrap="square" lIns="0" tIns="0" rIns="0" bIns="0" numCol="1" anchor="t">
              <a:noAutofit/>
            </a:bodyPr>
            <a:lstStyle/>
            <a:p>
              <a:pPr algn="ctr">
                <a:defRPr>
                  <a:solidFill>
                    <a:srgbClr val="4B4B4B"/>
                  </a:solidFill>
                  <a:uFill>
                    <a:solidFill>
                      <a:srgbClr val="4B4B4B"/>
                    </a:solidFill>
                  </a:uFill>
                </a:defRPr>
              </a:pPr>
              <a:endParaRPr/>
            </a:p>
          </p:txBody>
        </p:sp>
        <p:sp>
          <p:nvSpPr>
            <p:cNvPr id="166" name="*"/>
            <p:cNvSpPr txBox="1"/>
            <p:nvPr/>
          </p:nvSpPr>
          <p:spPr>
            <a:xfrm>
              <a:off x="1619250" y="520700"/>
              <a:ext cx="440255" cy="58420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numCol="1" anchor="ctr">
              <a:spAutoFit/>
            </a:bodyPr>
            <a:lstStyle>
              <a:lvl1pPr>
                <a:defRPr>
                  <a:solidFill>
                    <a:srgbClr val="FFFFFF"/>
                  </a:solidFill>
                  <a:uFill>
                    <a:solidFill>
                      <a:srgbClr val="FFFFFF"/>
                    </a:solidFill>
                  </a:uFill>
                </a:defRPr>
              </a:lvl1pPr>
            </a:lstStyle>
            <a:p>
              <a:r>
                <a:t>*</a:t>
              </a:r>
            </a:p>
          </p:txBody>
        </p:sp>
      </p:grpSp>
      <p:grpSp>
        <p:nvGrpSpPr>
          <p:cNvPr id="172" name="Group"/>
          <p:cNvGrpSpPr/>
          <p:nvPr/>
        </p:nvGrpSpPr>
        <p:grpSpPr>
          <a:xfrm>
            <a:off x="18281650" y="3270250"/>
            <a:ext cx="3427496" cy="1638300"/>
            <a:chOff x="220126" y="0"/>
            <a:chExt cx="3427494" cy="1638300"/>
          </a:xfrm>
        </p:grpSpPr>
        <p:sp>
          <p:nvSpPr>
            <p:cNvPr id="168" name="nx*ny"/>
            <p:cNvSpPr txBox="1"/>
            <p:nvPr/>
          </p:nvSpPr>
          <p:spPr>
            <a:xfrm>
              <a:off x="2137831" y="0"/>
              <a:ext cx="1418948" cy="58420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numCol="1" anchor="ctr">
              <a:spAutoFit/>
            </a:bodyPr>
            <a:lstStyle>
              <a:lvl1pPr>
                <a:defRPr>
                  <a:solidFill>
                    <a:srgbClr val="FFFFFF"/>
                  </a:solidFill>
                  <a:uFill>
                    <a:solidFill>
                      <a:srgbClr val="FFFFFF"/>
                    </a:solidFill>
                  </a:uFill>
                </a:defRPr>
              </a:lvl1pPr>
            </a:lstStyle>
            <a:p>
              <a:r>
                <a:t>nx*ny</a:t>
              </a:r>
            </a:p>
          </p:txBody>
        </p:sp>
        <p:sp>
          <p:nvSpPr>
            <p:cNvPr id="169" name="dx*dy"/>
            <p:cNvSpPr txBox="1"/>
            <p:nvPr/>
          </p:nvSpPr>
          <p:spPr>
            <a:xfrm>
              <a:off x="2137831" y="1054100"/>
              <a:ext cx="1418948" cy="58420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numCol="1" anchor="ctr">
              <a:spAutoFit/>
            </a:bodyPr>
            <a:lstStyle>
              <a:lvl1pPr>
                <a:defRPr>
                  <a:solidFill>
                    <a:srgbClr val="FFFFFF"/>
                  </a:solidFill>
                  <a:uFill>
                    <a:solidFill>
                      <a:srgbClr val="FFFFFF"/>
                    </a:solidFill>
                  </a:uFill>
                </a:defRPr>
              </a:lvl1pPr>
            </a:lstStyle>
            <a:p>
              <a:r>
                <a:t>dx*dy</a:t>
              </a:r>
            </a:p>
          </p:txBody>
        </p:sp>
        <p:sp>
          <p:nvSpPr>
            <p:cNvPr id="170" name="Line"/>
            <p:cNvSpPr/>
            <p:nvPr/>
          </p:nvSpPr>
          <p:spPr>
            <a:xfrm>
              <a:off x="2046988" y="806450"/>
              <a:ext cx="1600634" cy="0"/>
            </a:xfrm>
            <a:prstGeom prst="line">
              <a:avLst/>
            </a:prstGeom>
            <a:noFill/>
            <a:ln w="25400" cap="flat">
              <a:solidFill>
                <a:srgbClr val="FFFFFF"/>
              </a:solidFill>
              <a:prstDash val="solid"/>
              <a:round/>
            </a:ln>
            <a:effectLst/>
          </p:spPr>
          <p:txBody>
            <a:bodyPr wrap="square" lIns="0" tIns="0" rIns="0" bIns="0" numCol="1" anchor="t">
              <a:noAutofit/>
            </a:bodyPr>
            <a:lstStyle/>
            <a:p>
              <a:pPr algn="ctr">
                <a:defRPr>
                  <a:solidFill>
                    <a:srgbClr val="4B4B4B"/>
                  </a:solidFill>
                  <a:uFill>
                    <a:solidFill>
                      <a:srgbClr val="4B4B4B"/>
                    </a:solidFill>
                  </a:uFill>
                </a:defRPr>
              </a:pPr>
              <a:endParaRPr/>
            </a:p>
          </p:txBody>
        </p:sp>
        <p:sp>
          <p:nvSpPr>
            <p:cNvPr id="171" name="="/>
            <p:cNvSpPr txBox="1"/>
            <p:nvPr/>
          </p:nvSpPr>
          <p:spPr>
            <a:xfrm>
              <a:off x="220126" y="520700"/>
              <a:ext cx="440255" cy="58420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numCol="1" anchor="ctr">
              <a:spAutoFit/>
            </a:bodyPr>
            <a:lstStyle>
              <a:lvl1pPr>
                <a:defRPr>
                  <a:solidFill>
                    <a:srgbClr val="FFFFFF"/>
                  </a:solidFill>
                  <a:uFill>
                    <a:solidFill>
                      <a:srgbClr val="FFFFFF"/>
                    </a:solidFill>
                  </a:uFill>
                </a:defRPr>
              </a:lvl1pPr>
            </a:lstStyle>
            <a:p>
              <a:r>
                <a:t>=</a:t>
              </a:r>
            </a:p>
          </p:txBody>
        </p:sp>
      </p:grpSp>
      <p:grpSp>
        <p:nvGrpSpPr>
          <p:cNvPr id="180" name="Group"/>
          <p:cNvGrpSpPr/>
          <p:nvPr/>
        </p:nvGrpSpPr>
        <p:grpSpPr>
          <a:xfrm>
            <a:off x="14171613" y="7359650"/>
            <a:ext cx="3543662" cy="1638300"/>
            <a:chOff x="112713" y="0"/>
            <a:chExt cx="3543661" cy="1638300"/>
          </a:xfrm>
        </p:grpSpPr>
        <p:sp>
          <p:nvSpPr>
            <p:cNvPr id="173" name="nx"/>
            <p:cNvSpPr txBox="1"/>
            <p:nvPr/>
          </p:nvSpPr>
          <p:spPr>
            <a:xfrm>
              <a:off x="202230" y="0"/>
              <a:ext cx="684928" cy="58420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numCol="1" anchor="ctr">
              <a:spAutoFit/>
            </a:bodyPr>
            <a:lstStyle>
              <a:lvl1pPr>
                <a:defRPr>
                  <a:solidFill>
                    <a:srgbClr val="FFFFFF"/>
                  </a:solidFill>
                  <a:uFill>
                    <a:solidFill>
                      <a:srgbClr val="FFFFFF"/>
                    </a:solidFill>
                  </a:uFill>
                </a:defRPr>
              </a:lvl1pPr>
            </a:lstStyle>
            <a:p>
              <a:r>
                <a:t>nx</a:t>
              </a:r>
            </a:p>
          </p:txBody>
        </p:sp>
        <p:sp>
          <p:nvSpPr>
            <p:cNvPr id="174" name="dx"/>
            <p:cNvSpPr txBox="1"/>
            <p:nvPr/>
          </p:nvSpPr>
          <p:spPr>
            <a:xfrm>
              <a:off x="202230" y="1054100"/>
              <a:ext cx="684928" cy="58420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numCol="1" anchor="ctr">
              <a:spAutoFit/>
            </a:bodyPr>
            <a:lstStyle>
              <a:lvl1pPr>
                <a:defRPr>
                  <a:solidFill>
                    <a:srgbClr val="FFFFFF"/>
                  </a:solidFill>
                  <a:uFill>
                    <a:solidFill>
                      <a:srgbClr val="FFFFFF"/>
                    </a:solidFill>
                  </a:uFill>
                </a:defRPr>
              </a:lvl1pPr>
            </a:lstStyle>
            <a:p>
              <a:r>
                <a:t>dx</a:t>
              </a:r>
            </a:p>
          </p:txBody>
        </p:sp>
        <p:sp>
          <p:nvSpPr>
            <p:cNvPr id="175" name="Line"/>
            <p:cNvSpPr/>
            <p:nvPr/>
          </p:nvSpPr>
          <p:spPr>
            <a:xfrm>
              <a:off x="112713" y="806450"/>
              <a:ext cx="863962" cy="0"/>
            </a:xfrm>
            <a:prstGeom prst="line">
              <a:avLst/>
            </a:prstGeom>
            <a:noFill/>
            <a:ln w="25400" cap="flat">
              <a:solidFill>
                <a:srgbClr val="FFFFFF"/>
              </a:solidFill>
              <a:prstDash val="solid"/>
              <a:round/>
            </a:ln>
            <a:effectLst/>
          </p:spPr>
          <p:txBody>
            <a:bodyPr wrap="square" lIns="0" tIns="0" rIns="0" bIns="0" numCol="1" anchor="t">
              <a:noAutofit/>
            </a:bodyPr>
            <a:lstStyle/>
            <a:p>
              <a:pPr algn="ctr">
                <a:defRPr>
                  <a:solidFill>
                    <a:srgbClr val="4B4B4B"/>
                  </a:solidFill>
                  <a:uFill>
                    <a:solidFill>
                      <a:srgbClr val="4B4B4B"/>
                    </a:solidFill>
                  </a:uFill>
                </a:defRPr>
              </a:pPr>
              <a:endParaRPr/>
            </a:p>
          </p:txBody>
        </p:sp>
        <p:sp>
          <p:nvSpPr>
            <p:cNvPr id="176" name="ny"/>
            <p:cNvSpPr txBox="1"/>
            <p:nvPr/>
          </p:nvSpPr>
          <p:spPr>
            <a:xfrm>
              <a:off x="2881930" y="0"/>
              <a:ext cx="684928" cy="58420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numCol="1" anchor="ctr">
              <a:spAutoFit/>
            </a:bodyPr>
            <a:lstStyle>
              <a:lvl1pPr>
                <a:defRPr>
                  <a:solidFill>
                    <a:srgbClr val="FFFFFF"/>
                  </a:solidFill>
                  <a:uFill>
                    <a:solidFill>
                      <a:srgbClr val="FFFFFF"/>
                    </a:solidFill>
                  </a:uFill>
                </a:defRPr>
              </a:lvl1pPr>
            </a:lstStyle>
            <a:p>
              <a:r>
                <a:t>ny</a:t>
              </a:r>
            </a:p>
          </p:txBody>
        </p:sp>
        <p:sp>
          <p:nvSpPr>
            <p:cNvPr id="177" name="dy"/>
            <p:cNvSpPr txBox="1"/>
            <p:nvPr/>
          </p:nvSpPr>
          <p:spPr>
            <a:xfrm>
              <a:off x="2881930" y="1054100"/>
              <a:ext cx="684928" cy="58420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numCol="1" anchor="ctr">
              <a:spAutoFit/>
            </a:bodyPr>
            <a:lstStyle>
              <a:lvl1pPr>
                <a:defRPr>
                  <a:solidFill>
                    <a:srgbClr val="FFFFFF"/>
                  </a:solidFill>
                  <a:uFill>
                    <a:solidFill>
                      <a:srgbClr val="FFFFFF"/>
                    </a:solidFill>
                  </a:uFill>
                </a:defRPr>
              </a:lvl1pPr>
            </a:lstStyle>
            <a:p>
              <a:r>
                <a:t>dy</a:t>
              </a:r>
            </a:p>
          </p:txBody>
        </p:sp>
        <p:sp>
          <p:nvSpPr>
            <p:cNvPr id="178" name="Line"/>
            <p:cNvSpPr/>
            <p:nvPr/>
          </p:nvSpPr>
          <p:spPr>
            <a:xfrm>
              <a:off x="2792413" y="806450"/>
              <a:ext cx="863962" cy="0"/>
            </a:xfrm>
            <a:prstGeom prst="line">
              <a:avLst/>
            </a:prstGeom>
            <a:noFill/>
            <a:ln w="25400" cap="flat">
              <a:solidFill>
                <a:srgbClr val="FFFFFF"/>
              </a:solidFill>
              <a:prstDash val="solid"/>
              <a:round/>
            </a:ln>
            <a:effectLst/>
          </p:spPr>
          <p:txBody>
            <a:bodyPr wrap="square" lIns="0" tIns="0" rIns="0" bIns="0" numCol="1" anchor="t">
              <a:noAutofit/>
            </a:bodyPr>
            <a:lstStyle/>
            <a:p>
              <a:pPr algn="ctr">
                <a:defRPr>
                  <a:solidFill>
                    <a:srgbClr val="4B4B4B"/>
                  </a:solidFill>
                  <a:uFill>
                    <a:solidFill>
                      <a:srgbClr val="4B4B4B"/>
                    </a:solidFill>
                  </a:uFill>
                </a:defRPr>
              </a:pPr>
              <a:endParaRPr/>
            </a:p>
          </p:txBody>
        </p:sp>
        <p:sp>
          <p:nvSpPr>
            <p:cNvPr id="179" name="+"/>
            <p:cNvSpPr txBox="1"/>
            <p:nvPr/>
          </p:nvSpPr>
          <p:spPr>
            <a:xfrm>
              <a:off x="1606550" y="520700"/>
              <a:ext cx="440255" cy="58420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numCol="1" anchor="ctr">
              <a:spAutoFit/>
            </a:bodyPr>
            <a:lstStyle>
              <a:lvl1pPr>
                <a:defRPr>
                  <a:solidFill>
                    <a:srgbClr val="FFFFFF"/>
                  </a:solidFill>
                  <a:uFill>
                    <a:solidFill>
                      <a:srgbClr val="FFFFFF"/>
                    </a:solidFill>
                  </a:uFill>
                </a:defRPr>
              </a:lvl1pPr>
            </a:lstStyle>
            <a:p>
              <a:r>
                <a:t>+</a:t>
              </a:r>
            </a:p>
          </p:txBody>
        </p:sp>
      </p:grpSp>
      <p:grpSp>
        <p:nvGrpSpPr>
          <p:cNvPr id="185" name="Group"/>
          <p:cNvGrpSpPr/>
          <p:nvPr/>
        </p:nvGrpSpPr>
        <p:grpSpPr>
          <a:xfrm>
            <a:off x="18281650" y="7359650"/>
            <a:ext cx="4504660" cy="1638300"/>
            <a:chOff x="220126" y="0"/>
            <a:chExt cx="4504659" cy="1638300"/>
          </a:xfrm>
        </p:grpSpPr>
        <p:sp>
          <p:nvSpPr>
            <p:cNvPr id="181" name="nx*dy + ny*dx"/>
            <p:cNvSpPr txBox="1"/>
            <p:nvPr/>
          </p:nvSpPr>
          <p:spPr>
            <a:xfrm>
              <a:off x="1264825" y="0"/>
              <a:ext cx="3376336" cy="58420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numCol="1" anchor="ctr">
              <a:spAutoFit/>
            </a:bodyPr>
            <a:lstStyle>
              <a:lvl1pPr>
                <a:defRPr>
                  <a:solidFill>
                    <a:srgbClr val="FFFFFF"/>
                  </a:solidFill>
                  <a:uFill>
                    <a:solidFill>
                      <a:srgbClr val="FFFFFF"/>
                    </a:solidFill>
                  </a:uFill>
                </a:defRPr>
              </a:lvl1pPr>
            </a:lstStyle>
            <a:p>
              <a:r>
                <a:t>nx*dy + ny*dx</a:t>
              </a:r>
            </a:p>
          </p:txBody>
        </p:sp>
        <p:sp>
          <p:nvSpPr>
            <p:cNvPr id="182" name="dx*dy"/>
            <p:cNvSpPr txBox="1"/>
            <p:nvPr/>
          </p:nvSpPr>
          <p:spPr>
            <a:xfrm>
              <a:off x="2243519" y="1054100"/>
              <a:ext cx="1418948" cy="58420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numCol="1" anchor="ctr">
              <a:spAutoFit/>
            </a:bodyPr>
            <a:lstStyle>
              <a:lvl1pPr>
                <a:defRPr>
                  <a:solidFill>
                    <a:srgbClr val="FFFFFF"/>
                  </a:solidFill>
                  <a:uFill>
                    <a:solidFill>
                      <a:srgbClr val="FFFFFF"/>
                    </a:solidFill>
                  </a:uFill>
                </a:defRPr>
              </a:lvl1pPr>
            </a:lstStyle>
            <a:p>
              <a:r>
                <a:t>dx*dy</a:t>
              </a:r>
            </a:p>
          </p:txBody>
        </p:sp>
        <p:sp>
          <p:nvSpPr>
            <p:cNvPr id="183" name="Line"/>
            <p:cNvSpPr/>
            <p:nvPr/>
          </p:nvSpPr>
          <p:spPr>
            <a:xfrm>
              <a:off x="1181199" y="806450"/>
              <a:ext cx="3543587" cy="0"/>
            </a:xfrm>
            <a:prstGeom prst="line">
              <a:avLst/>
            </a:prstGeom>
            <a:noFill/>
            <a:ln w="25400" cap="flat">
              <a:solidFill>
                <a:srgbClr val="FFFFFF"/>
              </a:solidFill>
              <a:prstDash val="solid"/>
              <a:round/>
            </a:ln>
            <a:effectLst/>
          </p:spPr>
          <p:txBody>
            <a:bodyPr wrap="square" lIns="0" tIns="0" rIns="0" bIns="0" numCol="1" anchor="t">
              <a:noAutofit/>
            </a:bodyPr>
            <a:lstStyle/>
            <a:p>
              <a:pPr algn="ctr">
                <a:defRPr>
                  <a:solidFill>
                    <a:srgbClr val="4B4B4B"/>
                  </a:solidFill>
                  <a:uFill>
                    <a:solidFill>
                      <a:srgbClr val="4B4B4B"/>
                    </a:solidFill>
                  </a:uFill>
                </a:defRPr>
              </a:pPr>
              <a:endParaRPr/>
            </a:p>
          </p:txBody>
        </p:sp>
        <p:sp>
          <p:nvSpPr>
            <p:cNvPr id="184" name="="/>
            <p:cNvSpPr txBox="1"/>
            <p:nvPr/>
          </p:nvSpPr>
          <p:spPr>
            <a:xfrm>
              <a:off x="220126" y="520700"/>
              <a:ext cx="440255" cy="58420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numCol="1" anchor="ctr">
              <a:spAutoFit/>
            </a:bodyPr>
            <a:lstStyle>
              <a:lvl1pPr>
                <a:defRPr>
                  <a:solidFill>
                    <a:srgbClr val="FFFFFF"/>
                  </a:solidFill>
                  <a:uFill>
                    <a:solidFill>
                      <a:srgbClr val="FFFFFF"/>
                    </a:solidFill>
                  </a:uFill>
                </a:defRPr>
              </a:lvl1pPr>
            </a:lstStyle>
            <a:p>
              <a:r>
                <a:t>=</a:t>
              </a:r>
            </a:p>
          </p:txBody>
        </p:sp>
      </p:grpSp>
    </p:spTree>
  </p:cSld>
  <p:clrMapOvr>
    <a:masterClrMapping/>
  </p:clrMapOvr>
  <mc:AlternateContent xmlns:mc="http://schemas.openxmlformats.org/markup-compatibility/2006" xmlns:p14="http://schemas.microsoft.com/office/powerpoint/2010/main">
    <mc:Choice Requires="p14">
      <p:transition>
        <p:dissolve/>
      </p:transition>
    </mc:Choice>
    <mc:Fallback xmlns:a14="http://schemas.microsoft.com/office/drawing/2010/main" xmlns:m="http://schemas.openxmlformats.org/officeDocument/2006/math" xmlns="">
      <p:transition spd="fast">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14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2" nodeType="clickEffect">
                                  <p:stCondLst>
                                    <p:cond delay="0"/>
                                  </p:stCondLst>
                                  <p:iterate>
                                    <p:tmAbs val="0"/>
                                  </p:iterate>
                                  <p:childTnLst>
                                    <p:set>
                                      <p:cBhvr>
                                        <p:cTn id="10" fill="hold"/>
                                        <p:tgtEl>
                                          <p:spTgt spid="14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3" nodeType="clickEffect">
                                  <p:stCondLst>
                                    <p:cond delay="0"/>
                                  </p:stCondLst>
                                  <p:iterate>
                                    <p:tmAbs val="0"/>
                                  </p:iterate>
                                  <p:childTnLst>
                                    <p:set>
                                      <p:cBhvr>
                                        <p:cTn id="14" fill="hold"/>
                                        <p:tgtEl>
                                          <p:spTgt spid="15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4" nodeType="clickEffect">
                                  <p:stCondLst>
                                    <p:cond delay="0"/>
                                  </p:stCondLst>
                                  <p:iterate>
                                    <p:tmAbs val="0"/>
                                  </p:iterate>
                                  <p:childTnLst>
                                    <p:set>
                                      <p:cBhvr>
                                        <p:cTn id="18" fill="hold"/>
                                        <p:tgtEl>
                                          <p:spTgt spid="15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5" nodeType="clickEffect">
                                  <p:stCondLst>
                                    <p:cond delay="0"/>
                                  </p:stCondLst>
                                  <p:iterate>
                                    <p:tmAbs val="0"/>
                                  </p:iterate>
                                  <p:childTnLst>
                                    <p:set>
                                      <p:cBhvr>
                                        <p:cTn id="22" fill="hold"/>
                                        <p:tgtEl>
                                          <p:spTgt spid="149">
                                            <p:bg/>
                                          </p:spTgt>
                                        </p:tgtEl>
                                        <p:attrNameLst>
                                          <p:attrName>style.visibility</p:attrName>
                                        </p:attrNameLst>
                                      </p:cBhvr>
                                      <p:to>
                                        <p:strVal val="visible"/>
                                      </p:to>
                                    </p:set>
                                  </p:childTnLst>
                                </p:cTn>
                              </p:par>
                              <p:par>
                                <p:cTn id="23" presetID="1" presetClass="entr" presetSubtype="0" fill="hold" grpId="5" nodeType="withEffect">
                                  <p:stCondLst>
                                    <p:cond delay="0"/>
                                  </p:stCondLst>
                                  <p:iterate>
                                    <p:tmAbs val="0"/>
                                  </p:iterate>
                                  <p:childTnLst>
                                    <p:set>
                                      <p:cBhvr>
                                        <p:cTn id="24" fill="hold"/>
                                        <p:tgtEl>
                                          <p:spTgt spid="149">
                                            <p:txEl>
                                              <p:pRg st="0" end="0"/>
                                            </p:txEl>
                                          </p:spTgt>
                                        </p:tgtEl>
                                        <p:attrNameLst>
                                          <p:attrName>style.visibility</p:attrName>
                                        </p:attrNameLst>
                                      </p:cBhvr>
                                      <p:to>
                                        <p:strVal val="visible"/>
                                      </p:to>
                                    </p:set>
                                  </p:childTnLst>
                                </p:cTn>
                              </p:par>
                            </p:childTnLst>
                          </p:cTn>
                        </p:par>
                        <p:par>
                          <p:cTn id="25" fill="hold">
                            <p:stCondLst>
                              <p:cond delay="0"/>
                            </p:stCondLst>
                            <p:childTnLst>
                              <p:par>
                                <p:cTn id="26" presetID="1" presetClass="entr" presetSubtype="0" fill="hold" grpId="5" nodeType="afterEffect">
                                  <p:stCondLst>
                                    <p:cond delay="0"/>
                                  </p:stCondLst>
                                  <p:iterate>
                                    <p:tmAbs val="0"/>
                                  </p:iterate>
                                  <p:childTnLst>
                                    <p:set>
                                      <p:cBhvr>
                                        <p:cTn id="27" fill="hold"/>
                                        <p:tgtEl>
                                          <p:spTgt spid="149">
                                            <p:txEl>
                                              <p:pRg st="1" end="1"/>
                                            </p:txEl>
                                          </p:spTgt>
                                        </p:tgtEl>
                                        <p:attrNameLst>
                                          <p:attrName>style.visibility</p:attrName>
                                        </p:attrNameLst>
                                      </p:cBhvr>
                                      <p:to>
                                        <p:strVal val="visible"/>
                                      </p:to>
                                    </p:set>
                                  </p:childTnLst>
                                </p:cTn>
                              </p:par>
                            </p:childTnLst>
                          </p:cTn>
                        </p:par>
                        <p:par>
                          <p:cTn id="28" fill="hold">
                            <p:stCondLst>
                              <p:cond delay="0"/>
                            </p:stCondLst>
                            <p:childTnLst>
                              <p:par>
                                <p:cTn id="29" presetID="1" presetClass="entr" presetSubtype="0" fill="hold" grpId="5" nodeType="afterEffect">
                                  <p:stCondLst>
                                    <p:cond delay="0"/>
                                  </p:stCondLst>
                                  <p:iterate>
                                    <p:tmAbs val="0"/>
                                  </p:iterate>
                                  <p:childTnLst>
                                    <p:set>
                                      <p:cBhvr>
                                        <p:cTn id="30" fill="hold"/>
                                        <p:tgtEl>
                                          <p:spTgt spid="149">
                                            <p:txEl>
                                              <p:pRg st="2" end="2"/>
                                            </p:txEl>
                                          </p:spTgt>
                                        </p:tgtEl>
                                        <p:attrNameLst>
                                          <p:attrName>style.visibility</p:attrName>
                                        </p:attrNameLst>
                                      </p:cBhvr>
                                      <p:to>
                                        <p:strVal val="visible"/>
                                      </p:to>
                                    </p:set>
                                  </p:childTnLst>
                                </p:cTn>
                              </p:par>
                            </p:childTnLst>
                          </p:cTn>
                        </p:par>
                        <p:par>
                          <p:cTn id="31" fill="hold">
                            <p:stCondLst>
                              <p:cond delay="0"/>
                            </p:stCondLst>
                            <p:childTnLst>
                              <p:par>
                                <p:cTn id="32" presetID="1" presetClass="entr" presetSubtype="0" fill="hold" grpId="5" nodeType="afterEffect">
                                  <p:stCondLst>
                                    <p:cond delay="0"/>
                                  </p:stCondLst>
                                  <p:iterate>
                                    <p:tmAbs val="0"/>
                                  </p:iterate>
                                  <p:childTnLst>
                                    <p:set>
                                      <p:cBhvr>
                                        <p:cTn id="33" fill="hold"/>
                                        <p:tgtEl>
                                          <p:spTgt spid="149">
                                            <p:txEl>
                                              <p:pRg st="3" end="3"/>
                                            </p:txEl>
                                          </p:spTgt>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5" nodeType="clickEffect">
                                  <p:stCondLst>
                                    <p:cond delay="0"/>
                                  </p:stCondLst>
                                  <p:iterate>
                                    <p:tmAbs val="0"/>
                                  </p:iterate>
                                  <p:childTnLst>
                                    <p:set>
                                      <p:cBhvr>
                                        <p:cTn id="37" fill="hold"/>
                                        <p:tgtEl>
                                          <p:spTgt spid="149">
                                            <p:txEl>
                                              <p:pRg st="4" end="4"/>
                                            </p:txEl>
                                          </p:spTgt>
                                        </p:tgtEl>
                                        <p:attrNameLst>
                                          <p:attrName>style.visibility</p:attrName>
                                        </p:attrNameLst>
                                      </p:cBhvr>
                                      <p:to>
                                        <p:strVal val="visible"/>
                                      </p:to>
                                    </p:set>
                                  </p:childTnLst>
                                </p:cTn>
                              </p:par>
                            </p:childTnLst>
                          </p:cTn>
                        </p:par>
                        <p:par>
                          <p:cTn id="38" fill="hold">
                            <p:stCondLst>
                              <p:cond delay="0"/>
                            </p:stCondLst>
                            <p:childTnLst>
                              <p:par>
                                <p:cTn id="39" presetID="1" presetClass="entr" presetSubtype="0" fill="hold" grpId="5" nodeType="afterEffect">
                                  <p:stCondLst>
                                    <p:cond delay="0"/>
                                  </p:stCondLst>
                                  <p:iterate>
                                    <p:tmAbs val="0"/>
                                  </p:iterate>
                                  <p:childTnLst>
                                    <p:set>
                                      <p:cBhvr>
                                        <p:cTn id="40" fill="hold"/>
                                        <p:tgtEl>
                                          <p:spTgt spid="149">
                                            <p:txEl>
                                              <p:pRg st="5" end="5"/>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5" nodeType="clickEffect">
                                  <p:stCondLst>
                                    <p:cond delay="0"/>
                                  </p:stCondLst>
                                  <p:iterate>
                                    <p:tmAbs val="0"/>
                                  </p:iterate>
                                  <p:childTnLst>
                                    <p:set>
                                      <p:cBhvr>
                                        <p:cTn id="44" fill="hold"/>
                                        <p:tgtEl>
                                          <p:spTgt spid="149">
                                            <p:txEl>
                                              <p:pRg st="6" end="6"/>
                                            </p:txEl>
                                          </p:spTgt>
                                        </p:tgtEl>
                                        <p:attrNameLst>
                                          <p:attrName>style.visibility</p:attrName>
                                        </p:attrNameLst>
                                      </p:cBhvr>
                                      <p:to>
                                        <p:strVal val="visible"/>
                                      </p:to>
                                    </p:set>
                                  </p:childTnLst>
                                </p:cTn>
                              </p:par>
                            </p:childTnLst>
                          </p:cTn>
                        </p:par>
                        <p:par>
                          <p:cTn id="45" fill="hold">
                            <p:stCondLst>
                              <p:cond delay="0"/>
                            </p:stCondLst>
                            <p:childTnLst>
                              <p:par>
                                <p:cTn id="46" presetID="1" presetClass="entr" presetSubtype="0" fill="hold" grpId="5" nodeType="afterEffect">
                                  <p:stCondLst>
                                    <p:cond delay="0"/>
                                  </p:stCondLst>
                                  <p:iterate>
                                    <p:tmAbs val="0"/>
                                  </p:iterate>
                                  <p:childTnLst>
                                    <p:set>
                                      <p:cBhvr>
                                        <p:cTn id="47" fill="hold"/>
                                        <p:tgtEl>
                                          <p:spTgt spid="14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 grpId="1" animBg="1" advAuto="0"/>
      <p:bldP spid="148" grpId="2" animBg="1" advAuto="0"/>
      <p:bldP spid="149" grpId="5" build="p" bldLvl="5" animBg="1" advAuto="0"/>
      <p:bldP spid="156" grpId="3" animBg="1" advAuto="0"/>
      <p:bldP spid="159" grpId="4" animBg="1" advAuto="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 name="Pairs"/>
          <p:cNvSpPr txBox="1">
            <a:spLocks noGrp="1"/>
          </p:cNvSpPr>
          <p:nvPr>
            <p:ph type="title"/>
          </p:nvPr>
        </p:nvSpPr>
        <p:spPr>
          <a:prstGeom prst="rect">
            <a:avLst/>
          </a:prstGeom>
        </p:spPr>
        <p:txBody>
          <a:bodyPr/>
          <a:lstStyle/>
          <a:p>
            <a:r>
              <a:t>Pairs</a:t>
            </a: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 name="Line"/>
          <p:cNvSpPr/>
          <p:nvPr/>
        </p:nvSpPr>
        <p:spPr>
          <a:xfrm flipV="1">
            <a:off x="838200" y="1698541"/>
            <a:ext cx="18599964" cy="84"/>
          </a:xfrm>
          <a:prstGeom prst="line">
            <a:avLst/>
          </a:prstGeom>
          <a:ln w="12700">
            <a:solidFill>
              <a:srgbClr val="B8B8B8"/>
            </a:solidFill>
            <a:prstDash val="dash"/>
          </a:ln>
        </p:spPr>
        <p:txBody>
          <a:bodyPr lIns="0" tIns="0" rIns="0" bIns="0"/>
          <a:lstStyle/>
          <a:p>
            <a:pPr marL="0" marR="0" defTabSz="457200">
              <a:defRPr sz="1200">
                <a:uFillTx/>
                <a:latin typeface="Helvetica"/>
                <a:ea typeface="Helvetica"/>
                <a:cs typeface="Helvetica"/>
                <a:sym typeface="Helvetica"/>
              </a:defRPr>
            </a:pPr>
            <a:endParaRPr/>
          </a:p>
        </p:txBody>
      </p:sp>
      <p:sp>
        <p:nvSpPr>
          <p:cNvPr id="190" name="Line"/>
          <p:cNvSpPr/>
          <p:nvPr/>
        </p:nvSpPr>
        <p:spPr>
          <a:xfrm>
            <a:off x="838200" y="13039725"/>
            <a:ext cx="22734714" cy="3288"/>
          </a:xfrm>
          <a:prstGeom prst="line">
            <a:avLst/>
          </a:prstGeom>
          <a:ln w="12700">
            <a:solidFill>
              <a:srgbClr val="B8B8B8"/>
            </a:solidFill>
            <a:prstDash val="dash"/>
          </a:ln>
        </p:spPr>
        <p:txBody>
          <a:bodyPr lIns="0" tIns="0" rIns="0" bIns="0"/>
          <a:lstStyle/>
          <a:p>
            <a:pPr marL="0" marR="0" defTabSz="457200">
              <a:defRPr sz="1200">
                <a:uFillTx/>
                <a:latin typeface="Helvetica"/>
                <a:ea typeface="Helvetica"/>
                <a:cs typeface="Helvetica"/>
                <a:sym typeface="Helvetica"/>
              </a:defRPr>
            </a:pPr>
            <a:endParaRPr/>
          </a:p>
        </p:txBody>
      </p:sp>
      <p:sp>
        <p:nvSpPr>
          <p:cNvPr id="191" name="Representing Pairs Using Lists"/>
          <p:cNvSpPr txBox="1">
            <a:spLocks noGrp="1"/>
          </p:cNvSpPr>
          <p:nvPr>
            <p:ph type="title"/>
          </p:nvPr>
        </p:nvSpPr>
        <p:spPr>
          <a:prstGeom prst="rect">
            <a:avLst/>
          </a:prstGeom>
        </p:spPr>
        <p:txBody>
          <a:bodyPr/>
          <a:lstStyle/>
          <a:p>
            <a:r>
              <a:t>Representing Pairs Using Lists</a:t>
            </a:r>
          </a:p>
        </p:txBody>
      </p:sp>
      <p:sp>
        <p:nvSpPr>
          <p:cNvPr id="192" name="A list literal:…"/>
          <p:cNvSpPr txBox="1"/>
          <p:nvPr/>
        </p:nvSpPr>
        <p:spPr>
          <a:xfrm>
            <a:off x="11197869" y="2311400"/>
            <a:ext cx="9829801" cy="10668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r>
              <a:t>A list literal:</a:t>
            </a:r>
          </a:p>
          <a:p>
            <a:r>
              <a:t>Comma-separated expressions in brackets</a:t>
            </a:r>
          </a:p>
        </p:txBody>
      </p:sp>
      <p:sp>
        <p:nvSpPr>
          <p:cNvPr id="193" name="&quot;Unpacking&quot; a list"/>
          <p:cNvSpPr txBox="1"/>
          <p:nvPr/>
        </p:nvSpPr>
        <p:spPr>
          <a:xfrm>
            <a:off x="11197869" y="4091384"/>
            <a:ext cx="7073901" cy="5842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r>
              <a:t>"Unpacking" a list</a:t>
            </a:r>
          </a:p>
        </p:txBody>
      </p:sp>
      <p:sp>
        <p:nvSpPr>
          <p:cNvPr id="194" name="Element selection using the selection operator"/>
          <p:cNvSpPr txBox="1"/>
          <p:nvPr/>
        </p:nvSpPr>
        <p:spPr>
          <a:xfrm>
            <a:off x="11197869" y="7061993"/>
            <a:ext cx="12044107" cy="5842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r>
              <a:t>Element selection using the selection operator</a:t>
            </a:r>
          </a:p>
        </p:txBody>
      </p:sp>
      <p:sp>
        <p:nvSpPr>
          <p:cNvPr id="195" name="More lists next lecture"/>
          <p:cNvSpPr txBox="1"/>
          <p:nvPr/>
        </p:nvSpPr>
        <p:spPr>
          <a:xfrm>
            <a:off x="7391400" y="12223750"/>
            <a:ext cx="9601200" cy="5842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gn="ctr">
              <a:defRPr>
                <a:solidFill>
                  <a:srgbClr val="007ECF"/>
                </a:solidFill>
                <a:uFill>
                  <a:solidFill>
                    <a:srgbClr val="007ECF"/>
                  </a:solidFill>
                </a:uFill>
              </a:defRPr>
            </a:lvl1pPr>
          </a:lstStyle>
          <a:p>
            <a:r>
              <a:t>More lists next lecture</a:t>
            </a:r>
          </a:p>
        </p:txBody>
      </p:sp>
      <p:sp>
        <p:nvSpPr>
          <p:cNvPr id="196" name="Slide Number"/>
          <p:cNvSpPr txBox="1">
            <a:spLocks noGrp="1"/>
          </p:cNvSpPr>
          <p:nvPr>
            <p:ph type="sldNum" sz="quarter" idx="2"/>
          </p:nvPr>
        </p:nvSpPr>
        <p:spPr>
          <a:xfrm>
            <a:off x="23414566" y="13096875"/>
            <a:ext cx="127001" cy="22195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9</a:t>
            </a:fld>
            <a:endParaRPr/>
          </a:p>
        </p:txBody>
      </p:sp>
      <p:sp>
        <p:nvSpPr>
          <p:cNvPr id="197" name="&gt;&gt;&gt; pair = [1, 2]…"/>
          <p:cNvSpPr txBox="1"/>
          <p:nvPr/>
        </p:nvSpPr>
        <p:spPr>
          <a:xfrm>
            <a:off x="2274315" y="1954855"/>
            <a:ext cx="8002191" cy="1033334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marL="0" marR="0" defTabSz="457200">
              <a:lnSpc>
                <a:spcPts val="4000"/>
              </a:lnSpc>
              <a:defRPr>
                <a:uFillTx/>
              </a:defRPr>
            </a:pPr>
            <a:r>
              <a:rPr dirty="0">
                <a:solidFill>
                  <a:srgbClr val="C65E0A"/>
                </a:solidFill>
              </a:rPr>
              <a:t>&gt;&gt;&gt; </a:t>
            </a:r>
            <a:r>
              <a:rPr dirty="0"/>
              <a:t>pair </a:t>
            </a:r>
            <a:r>
              <a:rPr dirty="0">
                <a:solidFill>
                  <a:srgbClr val="323333"/>
                </a:solidFill>
              </a:rPr>
              <a:t>=</a:t>
            </a:r>
            <a:r>
              <a:rPr dirty="0"/>
              <a:t> [</a:t>
            </a:r>
            <a:r>
              <a:rPr dirty="0">
                <a:solidFill>
                  <a:srgbClr val="032ADD"/>
                </a:solidFill>
              </a:rPr>
              <a:t>1</a:t>
            </a:r>
            <a:r>
              <a:rPr dirty="0"/>
              <a:t>, </a:t>
            </a:r>
            <a:r>
              <a:rPr dirty="0">
                <a:solidFill>
                  <a:srgbClr val="032ADD"/>
                </a:solidFill>
              </a:rPr>
              <a:t>2</a:t>
            </a:r>
            <a:r>
              <a:rPr dirty="0"/>
              <a:t>]</a:t>
            </a:r>
          </a:p>
          <a:p>
            <a:pPr marL="0" marR="0" defTabSz="457200">
              <a:lnSpc>
                <a:spcPts val="4000"/>
              </a:lnSpc>
              <a:defRPr>
                <a:uFillTx/>
              </a:defRPr>
            </a:pPr>
            <a:r>
              <a:rPr dirty="0">
                <a:solidFill>
                  <a:srgbClr val="C65E0A"/>
                </a:solidFill>
              </a:rPr>
              <a:t>&gt;&gt;&gt; </a:t>
            </a:r>
            <a:r>
              <a:rPr dirty="0"/>
              <a:t>pair</a:t>
            </a:r>
          </a:p>
          <a:p>
            <a:pPr marL="0" marR="0" defTabSz="457200">
              <a:lnSpc>
                <a:spcPts val="4000"/>
              </a:lnSpc>
              <a:defRPr>
                <a:solidFill>
                  <a:srgbClr val="888888"/>
                </a:solidFill>
                <a:uFillTx/>
              </a:defRPr>
            </a:pPr>
            <a:r>
              <a:rPr dirty="0"/>
              <a:t>[1, 2]</a:t>
            </a:r>
            <a:endParaRPr dirty="0">
              <a:solidFill>
                <a:srgbClr val="000000"/>
              </a:solidFill>
            </a:endParaRPr>
          </a:p>
          <a:p>
            <a:pPr marL="0" marR="0" defTabSz="457200">
              <a:lnSpc>
                <a:spcPts val="4000"/>
              </a:lnSpc>
              <a:defRPr>
                <a:uFillTx/>
              </a:defRPr>
            </a:pPr>
            <a:endParaRPr dirty="0">
              <a:solidFill>
                <a:srgbClr val="000000"/>
              </a:solidFill>
            </a:endParaRPr>
          </a:p>
          <a:p>
            <a:pPr marL="0" marR="0" defTabSz="457200">
              <a:lnSpc>
                <a:spcPts val="4000"/>
              </a:lnSpc>
              <a:defRPr>
                <a:uFillTx/>
              </a:defRPr>
            </a:pPr>
            <a:r>
              <a:rPr dirty="0">
                <a:solidFill>
                  <a:srgbClr val="C65E0A"/>
                </a:solidFill>
              </a:rPr>
              <a:t>&gt;&gt;&gt; </a:t>
            </a:r>
            <a:r>
              <a:rPr dirty="0"/>
              <a:t>x, y </a:t>
            </a:r>
            <a:r>
              <a:rPr dirty="0">
                <a:solidFill>
                  <a:srgbClr val="323333"/>
                </a:solidFill>
              </a:rPr>
              <a:t>=</a:t>
            </a:r>
            <a:r>
              <a:rPr dirty="0"/>
              <a:t> pair</a:t>
            </a:r>
          </a:p>
          <a:p>
            <a:pPr marL="0" marR="0" defTabSz="457200">
              <a:lnSpc>
                <a:spcPts val="4000"/>
              </a:lnSpc>
              <a:defRPr>
                <a:solidFill>
                  <a:srgbClr val="C65E0A"/>
                </a:solidFill>
                <a:uFillTx/>
              </a:defRPr>
            </a:pPr>
            <a:r>
              <a:rPr dirty="0"/>
              <a:t>&gt;&gt;&gt; </a:t>
            </a:r>
            <a:r>
              <a:rPr dirty="0">
                <a:solidFill>
                  <a:srgbClr val="000000"/>
                </a:solidFill>
              </a:rPr>
              <a:t>x</a:t>
            </a:r>
          </a:p>
          <a:p>
            <a:pPr marL="0" marR="0" defTabSz="457200">
              <a:lnSpc>
                <a:spcPts val="4000"/>
              </a:lnSpc>
              <a:defRPr>
                <a:solidFill>
                  <a:srgbClr val="888888"/>
                </a:solidFill>
                <a:uFillTx/>
              </a:defRPr>
            </a:pPr>
            <a:r>
              <a:rPr dirty="0"/>
              <a:t>1</a:t>
            </a:r>
            <a:endParaRPr dirty="0">
              <a:solidFill>
                <a:srgbClr val="000000"/>
              </a:solidFill>
            </a:endParaRPr>
          </a:p>
          <a:p>
            <a:pPr marL="0" marR="0" defTabSz="457200">
              <a:lnSpc>
                <a:spcPts val="4000"/>
              </a:lnSpc>
              <a:defRPr>
                <a:solidFill>
                  <a:srgbClr val="C65E0A"/>
                </a:solidFill>
                <a:uFillTx/>
              </a:defRPr>
            </a:pPr>
            <a:r>
              <a:rPr dirty="0"/>
              <a:t>&gt;&gt;&gt; </a:t>
            </a:r>
            <a:r>
              <a:rPr dirty="0">
                <a:solidFill>
                  <a:srgbClr val="000000"/>
                </a:solidFill>
              </a:rPr>
              <a:t>y</a:t>
            </a:r>
          </a:p>
          <a:p>
            <a:pPr marL="0" marR="0" defTabSz="457200">
              <a:lnSpc>
                <a:spcPts val="4000"/>
              </a:lnSpc>
              <a:defRPr>
                <a:solidFill>
                  <a:srgbClr val="888888"/>
                </a:solidFill>
                <a:uFillTx/>
              </a:defRPr>
            </a:pPr>
            <a:r>
              <a:rPr dirty="0"/>
              <a:t>2</a:t>
            </a:r>
            <a:endParaRPr dirty="0">
              <a:solidFill>
                <a:srgbClr val="000000"/>
              </a:solidFill>
            </a:endParaRPr>
          </a:p>
          <a:p>
            <a:pPr marL="0" marR="0" defTabSz="457200">
              <a:lnSpc>
                <a:spcPts val="4000"/>
              </a:lnSpc>
              <a:defRPr>
                <a:uFillTx/>
              </a:defRPr>
            </a:pPr>
            <a:endParaRPr dirty="0">
              <a:solidFill>
                <a:srgbClr val="000000"/>
              </a:solidFill>
            </a:endParaRPr>
          </a:p>
          <a:p>
            <a:pPr marL="0" marR="0" defTabSz="457200">
              <a:lnSpc>
                <a:spcPts val="4000"/>
              </a:lnSpc>
              <a:defRPr>
                <a:uFillTx/>
              </a:defRPr>
            </a:pPr>
            <a:r>
              <a:rPr dirty="0">
                <a:solidFill>
                  <a:srgbClr val="C65E0A"/>
                </a:solidFill>
              </a:rPr>
              <a:t>&gt;&gt;&gt; </a:t>
            </a:r>
            <a:r>
              <a:rPr dirty="0"/>
              <a:t>pair[</a:t>
            </a:r>
            <a:r>
              <a:rPr dirty="0">
                <a:solidFill>
                  <a:srgbClr val="032ADD"/>
                </a:solidFill>
              </a:rPr>
              <a:t>0</a:t>
            </a:r>
            <a:r>
              <a:rPr dirty="0"/>
              <a:t>]</a:t>
            </a:r>
          </a:p>
          <a:p>
            <a:pPr marL="0" marR="0" defTabSz="457200">
              <a:lnSpc>
                <a:spcPts val="4000"/>
              </a:lnSpc>
              <a:defRPr>
                <a:solidFill>
                  <a:srgbClr val="888888"/>
                </a:solidFill>
                <a:uFillTx/>
              </a:defRPr>
            </a:pPr>
            <a:r>
              <a:rPr dirty="0"/>
              <a:t>1</a:t>
            </a:r>
            <a:endParaRPr dirty="0">
              <a:solidFill>
                <a:srgbClr val="000000"/>
              </a:solidFill>
            </a:endParaRPr>
          </a:p>
          <a:p>
            <a:pPr marL="0" marR="0" defTabSz="457200">
              <a:lnSpc>
                <a:spcPts val="4000"/>
              </a:lnSpc>
              <a:defRPr>
                <a:uFillTx/>
              </a:defRPr>
            </a:pPr>
            <a:r>
              <a:rPr dirty="0">
                <a:solidFill>
                  <a:srgbClr val="C65E0A"/>
                </a:solidFill>
              </a:rPr>
              <a:t>&gt;&gt;&gt; </a:t>
            </a:r>
            <a:r>
              <a:rPr dirty="0"/>
              <a:t>pair[</a:t>
            </a:r>
            <a:r>
              <a:rPr dirty="0">
                <a:solidFill>
                  <a:srgbClr val="032ADD"/>
                </a:solidFill>
              </a:rPr>
              <a:t>1</a:t>
            </a:r>
            <a:r>
              <a:rPr dirty="0"/>
              <a:t>]</a:t>
            </a:r>
          </a:p>
          <a:p>
            <a:pPr marL="0" marR="0" defTabSz="457200">
              <a:lnSpc>
                <a:spcPts val="4000"/>
              </a:lnSpc>
              <a:defRPr>
                <a:solidFill>
                  <a:srgbClr val="888888"/>
                </a:solidFill>
                <a:uFillTx/>
              </a:defRPr>
            </a:pPr>
            <a:r>
              <a:rPr dirty="0"/>
              <a:t>2</a:t>
            </a:r>
            <a:endParaRPr dirty="0">
              <a:solidFill>
                <a:srgbClr val="000000"/>
              </a:solidFill>
            </a:endParaRPr>
          </a:p>
          <a:p>
            <a:pPr marL="0" marR="0" defTabSz="457200">
              <a:lnSpc>
                <a:spcPts val="4000"/>
              </a:lnSpc>
              <a:defRPr>
                <a:uFillTx/>
              </a:defRPr>
            </a:pPr>
            <a:endParaRPr dirty="0">
              <a:solidFill>
                <a:srgbClr val="000000"/>
              </a:solidFill>
            </a:endParaRPr>
          </a:p>
          <a:p>
            <a:pPr marL="0" marR="0" defTabSz="457200">
              <a:lnSpc>
                <a:spcPts val="4000"/>
              </a:lnSpc>
              <a:defRPr>
                <a:uFillTx/>
              </a:defRPr>
            </a:pPr>
            <a:r>
              <a:rPr dirty="0">
                <a:solidFill>
                  <a:srgbClr val="C65E0A"/>
                </a:solidFill>
              </a:rPr>
              <a:t>&gt;&gt;&gt; </a:t>
            </a:r>
            <a:r>
              <a:rPr dirty="0">
                <a:solidFill>
                  <a:srgbClr val="008800"/>
                </a:solidFill>
              </a:rPr>
              <a:t>from</a:t>
            </a:r>
            <a:r>
              <a:rPr dirty="0"/>
              <a:t> </a:t>
            </a:r>
            <a:r>
              <a:rPr dirty="0">
                <a:solidFill>
                  <a:srgbClr val="0D84B5"/>
                </a:solidFill>
              </a:rPr>
              <a:t>operator</a:t>
            </a:r>
            <a:r>
              <a:rPr dirty="0"/>
              <a:t> </a:t>
            </a:r>
            <a:r>
              <a:rPr dirty="0">
                <a:solidFill>
                  <a:srgbClr val="008800"/>
                </a:solidFill>
              </a:rPr>
              <a:t>import</a:t>
            </a:r>
            <a:r>
              <a:rPr dirty="0"/>
              <a:t> </a:t>
            </a:r>
            <a:r>
              <a:rPr dirty="0" err="1"/>
              <a:t>getitem</a:t>
            </a:r>
            <a:endParaRPr dirty="0"/>
          </a:p>
          <a:p>
            <a:pPr marL="0" marR="0" defTabSz="457200">
              <a:lnSpc>
                <a:spcPts val="4000"/>
              </a:lnSpc>
              <a:defRPr>
                <a:uFillTx/>
              </a:defRPr>
            </a:pPr>
            <a:r>
              <a:rPr dirty="0">
                <a:solidFill>
                  <a:srgbClr val="C65E0A"/>
                </a:solidFill>
              </a:rPr>
              <a:t>&gt;&gt;&gt; </a:t>
            </a:r>
            <a:r>
              <a:rPr dirty="0" err="1"/>
              <a:t>getitem</a:t>
            </a:r>
            <a:r>
              <a:rPr dirty="0"/>
              <a:t>(pair, </a:t>
            </a:r>
            <a:r>
              <a:rPr dirty="0">
                <a:solidFill>
                  <a:srgbClr val="032ADD"/>
                </a:solidFill>
              </a:rPr>
              <a:t>0</a:t>
            </a:r>
            <a:r>
              <a:rPr dirty="0"/>
              <a:t>)</a:t>
            </a:r>
          </a:p>
          <a:p>
            <a:pPr marL="0" marR="0" defTabSz="457200">
              <a:lnSpc>
                <a:spcPts val="4000"/>
              </a:lnSpc>
              <a:defRPr>
                <a:solidFill>
                  <a:srgbClr val="888888"/>
                </a:solidFill>
                <a:uFillTx/>
              </a:defRPr>
            </a:pPr>
            <a:r>
              <a:rPr dirty="0"/>
              <a:t>1</a:t>
            </a:r>
            <a:endParaRPr dirty="0">
              <a:solidFill>
                <a:srgbClr val="000000"/>
              </a:solidFill>
            </a:endParaRPr>
          </a:p>
          <a:p>
            <a:pPr marL="0" marR="0" defTabSz="457200">
              <a:lnSpc>
                <a:spcPts val="4000"/>
              </a:lnSpc>
              <a:defRPr>
                <a:uFillTx/>
              </a:defRPr>
            </a:pPr>
            <a:r>
              <a:rPr dirty="0">
                <a:solidFill>
                  <a:srgbClr val="C65E0A"/>
                </a:solidFill>
              </a:rPr>
              <a:t>&gt;&gt;&gt; </a:t>
            </a:r>
            <a:r>
              <a:rPr dirty="0" err="1"/>
              <a:t>getitem</a:t>
            </a:r>
            <a:r>
              <a:rPr dirty="0"/>
              <a:t>(pair, </a:t>
            </a:r>
            <a:r>
              <a:rPr dirty="0">
                <a:solidFill>
                  <a:srgbClr val="032ADD"/>
                </a:solidFill>
              </a:rPr>
              <a:t>1</a:t>
            </a:r>
            <a:r>
              <a:rPr dirty="0"/>
              <a:t>)</a:t>
            </a:r>
          </a:p>
          <a:p>
            <a:pPr marL="0" marR="0" defTabSz="457200">
              <a:lnSpc>
                <a:spcPts val="4000"/>
              </a:lnSpc>
              <a:defRPr>
                <a:solidFill>
                  <a:srgbClr val="888888"/>
                </a:solidFill>
                <a:uFillTx/>
              </a:defRPr>
            </a:pPr>
            <a:r>
              <a:rPr dirty="0"/>
              <a:t>2</a:t>
            </a:r>
          </a:p>
        </p:txBody>
      </p:sp>
      <p:sp>
        <p:nvSpPr>
          <p:cNvPr id="198" name="Element selection function"/>
          <p:cNvSpPr txBox="1"/>
          <p:nvPr/>
        </p:nvSpPr>
        <p:spPr>
          <a:xfrm>
            <a:off x="11197869" y="9520237"/>
            <a:ext cx="12044107" cy="5842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r>
              <a:t>Element selection function</a:t>
            </a:r>
          </a:p>
        </p:txBody>
      </p:sp>
    </p:spTree>
  </p:cSld>
  <p:clrMapOvr>
    <a:masterClrMapping/>
  </p:clrMapOvr>
  <p:transition/>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197">
                                            <p:bg/>
                                          </p:spTgt>
                                        </p:tgtEl>
                                        <p:attrNameLst>
                                          <p:attrName>style.visibility</p:attrName>
                                        </p:attrNameLst>
                                      </p:cBhvr>
                                      <p:to>
                                        <p:strVal val="visible"/>
                                      </p:to>
                                    </p:set>
                                  </p:childTnLst>
                                </p:cTn>
                              </p:par>
                              <p:par>
                                <p:cTn id="7" presetID="1" presetClass="entr" presetSubtype="0" fill="hold" grpId="1" nodeType="withEffect">
                                  <p:stCondLst>
                                    <p:cond delay="0"/>
                                  </p:stCondLst>
                                  <p:iterate>
                                    <p:tmAbs val="0"/>
                                  </p:iterate>
                                  <p:childTnLst>
                                    <p:set>
                                      <p:cBhvr>
                                        <p:cTn id="8" fill="hold"/>
                                        <p:tgtEl>
                                          <p:spTgt spid="197">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1" nodeType="clickEffect">
                                  <p:stCondLst>
                                    <p:cond delay="0"/>
                                  </p:stCondLst>
                                  <p:iterate>
                                    <p:tmAbs val="0"/>
                                  </p:iterate>
                                  <p:childTnLst>
                                    <p:set>
                                      <p:cBhvr>
                                        <p:cTn id="12" fill="hold"/>
                                        <p:tgtEl>
                                          <p:spTgt spid="197">
                                            <p:txEl>
                                              <p:pRg st="1" end="1"/>
                                            </p:txEl>
                                          </p:spTgt>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1" nodeType="afterEffect">
                                  <p:stCondLst>
                                    <p:cond delay="0"/>
                                  </p:stCondLst>
                                  <p:iterate>
                                    <p:tmAbs val="0"/>
                                  </p:iterate>
                                  <p:childTnLst>
                                    <p:set>
                                      <p:cBhvr>
                                        <p:cTn id="15" fill="hold"/>
                                        <p:tgtEl>
                                          <p:spTgt spid="197">
                                            <p:txEl>
                                              <p:pRg st="2" end="2"/>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2" nodeType="clickEffect">
                                  <p:stCondLst>
                                    <p:cond delay="0"/>
                                  </p:stCondLst>
                                  <p:iterate>
                                    <p:tmAbs val="0"/>
                                  </p:iterate>
                                  <p:childTnLst>
                                    <p:set>
                                      <p:cBhvr>
                                        <p:cTn id="19" fill="hold"/>
                                        <p:tgtEl>
                                          <p:spTgt spid="192"/>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1" nodeType="clickEffect">
                                  <p:stCondLst>
                                    <p:cond delay="0"/>
                                  </p:stCondLst>
                                  <p:iterate>
                                    <p:tmAbs val="0"/>
                                  </p:iterate>
                                  <p:childTnLst>
                                    <p:set>
                                      <p:cBhvr>
                                        <p:cTn id="23" fill="hold"/>
                                        <p:tgtEl>
                                          <p:spTgt spid="197">
                                            <p:txEl>
                                              <p:pRg st="3" end="3"/>
                                            </p:txEl>
                                          </p:spTgt>
                                        </p:tgtEl>
                                        <p:attrNameLst>
                                          <p:attrName>style.visibility</p:attrName>
                                        </p:attrNameLst>
                                      </p:cBhvr>
                                      <p:to>
                                        <p:strVal val="visible"/>
                                      </p:to>
                                    </p:set>
                                  </p:childTnLst>
                                </p:cTn>
                              </p:par>
                            </p:childTnLst>
                          </p:cTn>
                        </p:par>
                        <p:par>
                          <p:cTn id="24" fill="hold">
                            <p:stCondLst>
                              <p:cond delay="0"/>
                            </p:stCondLst>
                            <p:childTnLst>
                              <p:par>
                                <p:cTn id="25" presetID="1" presetClass="entr" presetSubtype="0" fill="hold" grpId="1" nodeType="afterEffect">
                                  <p:stCondLst>
                                    <p:cond delay="0"/>
                                  </p:stCondLst>
                                  <p:iterate>
                                    <p:tmAbs val="0"/>
                                  </p:iterate>
                                  <p:childTnLst>
                                    <p:set>
                                      <p:cBhvr>
                                        <p:cTn id="26" fill="hold"/>
                                        <p:tgtEl>
                                          <p:spTgt spid="197">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1" nodeType="clickEffect">
                                  <p:stCondLst>
                                    <p:cond delay="0"/>
                                  </p:stCondLst>
                                  <p:iterate>
                                    <p:tmAbs val="0"/>
                                  </p:iterate>
                                  <p:childTnLst>
                                    <p:set>
                                      <p:cBhvr>
                                        <p:cTn id="30" fill="hold"/>
                                        <p:tgtEl>
                                          <p:spTgt spid="197">
                                            <p:txEl>
                                              <p:pRg st="5" end="5"/>
                                            </p:txEl>
                                          </p:spTgt>
                                        </p:tgtEl>
                                        <p:attrNameLst>
                                          <p:attrName>style.visibility</p:attrName>
                                        </p:attrNameLst>
                                      </p:cBhvr>
                                      <p:to>
                                        <p:strVal val="visible"/>
                                      </p:to>
                                    </p:set>
                                  </p:childTnLst>
                                </p:cTn>
                              </p:par>
                            </p:childTnLst>
                          </p:cTn>
                        </p:par>
                        <p:par>
                          <p:cTn id="31" fill="hold">
                            <p:stCondLst>
                              <p:cond delay="0"/>
                            </p:stCondLst>
                            <p:childTnLst>
                              <p:par>
                                <p:cTn id="32" presetID="1" presetClass="entr" presetSubtype="0" fill="hold" grpId="1" nodeType="afterEffect">
                                  <p:stCondLst>
                                    <p:cond delay="0"/>
                                  </p:stCondLst>
                                  <p:iterate>
                                    <p:tmAbs val="0"/>
                                  </p:iterate>
                                  <p:childTnLst>
                                    <p:set>
                                      <p:cBhvr>
                                        <p:cTn id="33" fill="hold"/>
                                        <p:tgtEl>
                                          <p:spTgt spid="197">
                                            <p:txEl>
                                              <p:pRg st="6" end="6"/>
                                            </p:txEl>
                                          </p:spTgt>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1" nodeType="clickEffect">
                                  <p:stCondLst>
                                    <p:cond delay="0"/>
                                  </p:stCondLst>
                                  <p:iterate>
                                    <p:tmAbs val="0"/>
                                  </p:iterate>
                                  <p:childTnLst>
                                    <p:set>
                                      <p:cBhvr>
                                        <p:cTn id="37" fill="hold"/>
                                        <p:tgtEl>
                                          <p:spTgt spid="197">
                                            <p:txEl>
                                              <p:pRg st="7" end="7"/>
                                            </p:txEl>
                                          </p:spTgt>
                                        </p:tgtEl>
                                        <p:attrNameLst>
                                          <p:attrName>style.visibility</p:attrName>
                                        </p:attrNameLst>
                                      </p:cBhvr>
                                      <p:to>
                                        <p:strVal val="visible"/>
                                      </p:to>
                                    </p:set>
                                  </p:childTnLst>
                                </p:cTn>
                              </p:par>
                            </p:childTnLst>
                          </p:cTn>
                        </p:par>
                        <p:par>
                          <p:cTn id="38" fill="hold">
                            <p:stCondLst>
                              <p:cond delay="0"/>
                            </p:stCondLst>
                            <p:childTnLst>
                              <p:par>
                                <p:cTn id="39" presetID="1" presetClass="entr" presetSubtype="0" fill="hold" grpId="1" nodeType="afterEffect">
                                  <p:stCondLst>
                                    <p:cond delay="0"/>
                                  </p:stCondLst>
                                  <p:iterate>
                                    <p:tmAbs val="0"/>
                                  </p:iterate>
                                  <p:childTnLst>
                                    <p:set>
                                      <p:cBhvr>
                                        <p:cTn id="40" fill="hold"/>
                                        <p:tgtEl>
                                          <p:spTgt spid="197">
                                            <p:txEl>
                                              <p:pRg st="8" end="8"/>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3" nodeType="clickEffect">
                                  <p:stCondLst>
                                    <p:cond delay="0"/>
                                  </p:stCondLst>
                                  <p:iterate>
                                    <p:tmAbs val="0"/>
                                  </p:iterate>
                                  <p:childTnLst>
                                    <p:set>
                                      <p:cBhvr>
                                        <p:cTn id="44" fill="hold"/>
                                        <p:tgtEl>
                                          <p:spTgt spid="193"/>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1" nodeType="clickEffect">
                                  <p:stCondLst>
                                    <p:cond delay="0"/>
                                  </p:stCondLst>
                                  <p:iterate>
                                    <p:tmAbs val="0"/>
                                  </p:iterate>
                                  <p:childTnLst>
                                    <p:set>
                                      <p:cBhvr>
                                        <p:cTn id="48" fill="hold"/>
                                        <p:tgtEl>
                                          <p:spTgt spid="197">
                                            <p:txEl>
                                              <p:pRg st="9" end="9"/>
                                            </p:txEl>
                                          </p:spTgt>
                                        </p:tgtEl>
                                        <p:attrNameLst>
                                          <p:attrName>style.visibility</p:attrName>
                                        </p:attrNameLst>
                                      </p:cBhvr>
                                      <p:to>
                                        <p:strVal val="visible"/>
                                      </p:to>
                                    </p:set>
                                  </p:childTnLst>
                                </p:cTn>
                              </p:par>
                            </p:childTnLst>
                          </p:cTn>
                        </p:par>
                        <p:par>
                          <p:cTn id="49" fill="hold">
                            <p:stCondLst>
                              <p:cond delay="0"/>
                            </p:stCondLst>
                            <p:childTnLst>
                              <p:par>
                                <p:cTn id="50" presetID="1" presetClass="entr" presetSubtype="0" fill="hold" grpId="1" nodeType="afterEffect">
                                  <p:stCondLst>
                                    <p:cond delay="0"/>
                                  </p:stCondLst>
                                  <p:iterate>
                                    <p:tmAbs val="0"/>
                                  </p:iterate>
                                  <p:childTnLst>
                                    <p:set>
                                      <p:cBhvr>
                                        <p:cTn id="51" fill="hold"/>
                                        <p:tgtEl>
                                          <p:spTgt spid="197">
                                            <p:txEl>
                                              <p:pRg st="10" end="10"/>
                                            </p:txEl>
                                          </p:spTgt>
                                        </p:tgtEl>
                                        <p:attrNameLst>
                                          <p:attrName>style.visibility</p:attrName>
                                        </p:attrNameLst>
                                      </p:cBhvr>
                                      <p:to>
                                        <p:strVal val="visible"/>
                                      </p:to>
                                    </p:set>
                                  </p:childTnLst>
                                </p:cTn>
                              </p:par>
                            </p:childTnLst>
                          </p:cTn>
                        </p:par>
                        <p:par>
                          <p:cTn id="52" fill="hold">
                            <p:stCondLst>
                              <p:cond delay="0"/>
                            </p:stCondLst>
                            <p:childTnLst>
                              <p:par>
                                <p:cTn id="53" presetID="1" presetClass="entr" presetSubtype="0" fill="hold" grpId="1" nodeType="afterEffect">
                                  <p:stCondLst>
                                    <p:cond delay="0"/>
                                  </p:stCondLst>
                                  <p:iterate>
                                    <p:tmAbs val="0"/>
                                  </p:iterate>
                                  <p:childTnLst>
                                    <p:set>
                                      <p:cBhvr>
                                        <p:cTn id="54" fill="hold"/>
                                        <p:tgtEl>
                                          <p:spTgt spid="197">
                                            <p:txEl>
                                              <p:pRg st="11" end="11"/>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1" nodeType="clickEffect">
                                  <p:stCondLst>
                                    <p:cond delay="0"/>
                                  </p:stCondLst>
                                  <p:iterate>
                                    <p:tmAbs val="0"/>
                                  </p:iterate>
                                  <p:childTnLst>
                                    <p:set>
                                      <p:cBhvr>
                                        <p:cTn id="58" fill="hold"/>
                                        <p:tgtEl>
                                          <p:spTgt spid="197">
                                            <p:txEl>
                                              <p:pRg st="12" end="12"/>
                                            </p:txEl>
                                          </p:spTgt>
                                        </p:tgtEl>
                                        <p:attrNameLst>
                                          <p:attrName>style.visibility</p:attrName>
                                        </p:attrNameLst>
                                      </p:cBhvr>
                                      <p:to>
                                        <p:strVal val="visible"/>
                                      </p:to>
                                    </p:set>
                                  </p:childTnLst>
                                </p:cTn>
                              </p:par>
                            </p:childTnLst>
                          </p:cTn>
                        </p:par>
                        <p:par>
                          <p:cTn id="59" fill="hold">
                            <p:stCondLst>
                              <p:cond delay="0"/>
                            </p:stCondLst>
                            <p:childTnLst>
                              <p:par>
                                <p:cTn id="60" presetID="1" presetClass="entr" presetSubtype="0" fill="hold" grpId="1" nodeType="afterEffect">
                                  <p:stCondLst>
                                    <p:cond delay="0"/>
                                  </p:stCondLst>
                                  <p:iterate>
                                    <p:tmAbs val="0"/>
                                  </p:iterate>
                                  <p:childTnLst>
                                    <p:set>
                                      <p:cBhvr>
                                        <p:cTn id="61" fill="hold"/>
                                        <p:tgtEl>
                                          <p:spTgt spid="197">
                                            <p:txEl>
                                              <p:pRg st="13" end="13"/>
                                            </p:txEl>
                                          </p:spTgt>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grpId="4" nodeType="clickEffect">
                                  <p:stCondLst>
                                    <p:cond delay="0"/>
                                  </p:stCondLst>
                                  <p:iterate>
                                    <p:tmAbs val="0"/>
                                  </p:iterate>
                                  <p:childTnLst>
                                    <p:set>
                                      <p:cBhvr>
                                        <p:cTn id="65" fill="hold"/>
                                        <p:tgtEl>
                                          <p:spTgt spid="194"/>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ID="1" presetClass="entr" presetSubtype="0" fill="hold" grpId="1" nodeType="clickEffect">
                                  <p:stCondLst>
                                    <p:cond delay="0"/>
                                  </p:stCondLst>
                                  <p:iterate>
                                    <p:tmAbs val="0"/>
                                  </p:iterate>
                                  <p:childTnLst>
                                    <p:set>
                                      <p:cBhvr>
                                        <p:cTn id="69" fill="hold"/>
                                        <p:tgtEl>
                                          <p:spTgt spid="197">
                                            <p:txEl>
                                              <p:pRg st="14" end="14"/>
                                            </p:txEl>
                                          </p:spTgt>
                                        </p:tgtEl>
                                        <p:attrNameLst>
                                          <p:attrName>style.visibility</p:attrName>
                                        </p:attrNameLst>
                                      </p:cBhvr>
                                      <p:to>
                                        <p:strVal val="visible"/>
                                      </p:to>
                                    </p:set>
                                  </p:childTnLst>
                                </p:cTn>
                              </p:par>
                            </p:childTnLst>
                          </p:cTn>
                        </p:par>
                        <p:par>
                          <p:cTn id="70" fill="hold">
                            <p:stCondLst>
                              <p:cond delay="0"/>
                            </p:stCondLst>
                            <p:childTnLst>
                              <p:par>
                                <p:cTn id="71" presetID="1" presetClass="entr" presetSubtype="0" fill="hold" grpId="1" nodeType="afterEffect">
                                  <p:stCondLst>
                                    <p:cond delay="0"/>
                                  </p:stCondLst>
                                  <p:iterate>
                                    <p:tmAbs val="0"/>
                                  </p:iterate>
                                  <p:childTnLst>
                                    <p:set>
                                      <p:cBhvr>
                                        <p:cTn id="72" fill="hold"/>
                                        <p:tgtEl>
                                          <p:spTgt spid="197">
                                            <p:txEl>
                                              <p:pRg st="15" end="15"/>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1" nodeType="clickEffect">
                                  <p:stCondLst>
                                    <p:cond delay="0"/>
                                  </p:stCondLst>
                                  <p:iterate>
                                    <p:tmAbs val="0"/>
                                  </p:iterate>
                                  <p:childTnLst>
                                    <p:set>
                                      <p:cBhvr>
                                        <p:cTn id="76" fill="hold"/>
                                        <p:tgtEl>
                                          <p:spTgt spid="197">
                                            <p:txEl>
                                              <p:pRg st="16" end="16"/>
                                            </p:txEl>
                                          </p:spTgt>
                                        </p:tgtEl>
                                        <p:attrNameLst>
                                          <p:attrName>style.visibility</p:attrName>
                                        </p:attrNameLst>
                                      </p:cBhvr>
                                      <p:to>
                                        <p:strVal val="visible"/>
                                      </p:to>
                                    </p:set>
                                  </p:childTnLst>
                                </p:cTn>
                              </p:par>
                            </p:childTnLst>
                          </p:cTn>
                        </p:par>
                        <p:par>
                          <p:cTn id="77" fill="hold">
                            <p:stCondLst>
                              <p:cond delay="0"/>
                            </p:stCondLst>
                            <p:childTnLst>
                              <p:par>
                                <p:cTn id="78" presetID="1" presetClass="entr" presetSubtype="0" fill="hold" grpId="1" nodeType="afterEffect">
                                  <p:stCondLst>
                                    <p:cond delay="0"/>
                                  </p:stCondLst>
                                  <p:iterate>
                                    <p:tmAbs val="0"/>
                                  </p:iterate>
                                  <p:childTnLst>
                                    <p:set>
                                      <p:cBhvr>
                                        <p:cTn id="79" fill="hold"/>
                                        <p:tgtEl>
                                          <p:spTgt spid="197">
                                            <p:txEl>
                                              <p:pRg st="17" end="17"/>
                                            </p:txEl>
                                          </p:spTgt>
                                        </p:tgtEl>
                                        <p:attrNameLst>
                                          <p:attrName>style.visibility</p:attrName>
                                        </p:attrNameLst>
                                      </p:cBhvr>
                                      <p:to>
                                        <p:strVal val="visible"/>
                                      </p:to>
                                    </p:set>
                                  </p:childTnLst>
                                </p:cTn>
                              </p:par>
                            </p:childTnLst>
                          </p:cTn>
                        </p:par>
                      </p:childTnLst>
                    </p:cTn>
                  </p:par>
                  <p:par>
                    <p:cTn id="80" fill="hold">
                      <p:stCondLst>
                        <p:cond delay="indefinite"/>
                      </p:stCondLst>
                      <p:childTnLst>
                        <p:par>
                          <p:cTn id="81" fill="hold">
                            <p:stCondLst>
                              <p:cond delay="0"/>
                            </p:stCondLst>
                            <p:childTnLst>
                              <p:par>
                                <p:cTn id="82" presetID="1" presetClass="entr" presetSubtype="0" fill="hold" grpId="1" nodeType="clickEffect">
                                  <p:stCondLst>
                                    <p:cond delay="0"/>
                                  </p:stCondLst>
                                  <p:iterate>
                                    <p:tmAbs val="0"/>
                                  </p:iterate>
                                  <p:childTnLst>
                                    <p:set>
                                      <p:cBhvr>
                                        <p:cTn id="83" fill="hold"/>
                                        <p:tgtEl>
                                          <p:spTgt spid="197">
                                            <p:txEl>
                                              <p:pRg st="18" end="18"/>
                                            </p:txEl>
                                          </p:spTgt>
                                        </p:tgtEl>
                                        <p:attrNameLst>
                                          <p:attrName>style.visibility</p:attrName>
                                        </p:attrNameLst>
                                      </p:cBhvr>
                                      <p:to>
                                        <p:strVal val="visible"/>
                                      </p:to>
                                    </p:set>
                                  </p:childTnLst>
                                </p:cTn>
                              </p:par>
                            </p:childTnLst>
                          </p:cTn>
                        </p:par>
                        <p:par>
                          <p:cTn id="84" fill="hold">
                            <p:stCondLst>
                              <p:cond delay="0"/>
                            </p:stCondLst>
                            <p:childTnLst>
                              <p:par>
                                <p:cTn id="85" presetID="1" presetClass="entr" presetSubtype="0" fill="hold" grpId="1" nodeType="afterEffect">
                                  <p:stCondLst>
                                    <p:cond delay="0"/>
                                  </p:stCondLst>
                                  <p:iterate>
                                    <p:tmAbs val="0"/>
                                  </p:iterate>
                                  <p:childTnLst>
                                    <p:set>
                                      <p:cBhvr>
                                        <p:cTn id="86" fill="hold"/>
                                        <p:tgtEl>
                                          <p:spTgt spid="197">
                                            <p:txEl>
                                              <p:pRg st="19" end="19"/>
                                            </p:txEl>
                                          </p:spTgt>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5" nodeType="clickEffect">
                                  <p:stCondLst>
                                    <p:cond delay="0"/>
                                  </p:stCondLst>
                                  <p:iterate>
                                    <p:tmAbs val="0"/>
                                  </p:iterate>
                                  <p:childTnLst>
                                    <p:set>
                                      <p:cBhvr>
                                        <p:cTn id="90" fill="hold"/>
                                        <p:tgtEl>
                                          <p:spTgt spid="198"/>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6" nodeType="clickEffect">
                                  <p:stCondLst>
                                    <p:cond delay="0"/>
                                  </p:stCondLst>
                                  <p:iterate>
                                    <p:tmAbs val="0"/>
                                  </p:iterate>
                                  <p:childTnLst>
                                    <p:set>
                                      <p:cBhvr>
                                        <p:cTn id="94" fill="hold"/>
                                        <p:tgtEl>
                                          <p:spTgt spid="19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2" grpId="2" animBg="1" advAuto="0"/>
      <p:bldP spid="193" grpId="3" animBg="1" advAuto="0"/>
      <p:bldP spid="194" grpId="4" animBg="1" advAuto="0"/>
      <p:bldP spid="195" grpId="6" animBg="1" advAuto="0"/>
      <p:bldP spid="197" grpId="1" build="p" bldLvl="5" animBg="1" advAuto="0"/>
      <p:bldP spid="198" grpId="5" animBg="1" advAuto="0"/>
    </p:bldLst>
  </p:timing>
</p:sld>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Arial"/>
        <a:ea typeface="Arial"/>
        <a:cs typeface="Arial"/>
      </a:majorFont>
      <a:minorFont>
        <a:latin typeface="Arial"/>
        <a:ea typeface="Arial"/>
        <a:cs typeface="Arial"/>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rgbClr val="000000"/>
          </a:solidFill>
          <a:prstDash val="solid"/>
          <a:round/>
        </a:ln>
        <a:effectLst/>
        <a:sp3d/>
      </a:spPr>
      <a:bodyPr rot="0" spcFirstLastPara="1" vertOverflow="overflow" horzOverflow="overflow" vert="horz" wrap="square" lIns="50800" tIns="50800" rIns="50800" bIns="50800" numCol="1" spcCol="38100" rtlCol="0" anchor="ctr">
        <a:spAutoFit/>
      </a:bodyPr>
      <a:lstStyle>
        <a:defPPr marL="81280" marR="81280" indent="0" algn="ctr" defTabSz="18161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4B4B4B"/>
            </a:solidFill>
            <a:effectLst/>
            <a:uFill>
              <a:solidFill>
                <a:srgbClr val="4B4B4B"/>
              </a:solidFill>
            </a:uFill>
            <a:latin typeface="Menlo"/>
            <a:ea typeface="Menlo"/>
            <a:cs typeface="Menlo"/>
            <a:sym typeface="Menl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rgbClr val="000000"/>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81280" marR="81280" indent="0" algn="l" defTabSz="18161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
              <a:solidFill>
                <a:srgbClr val="000000"/>
              </a:solidFill>
            </a:uFill>
            <a:latin typeface="Menlo"/>
            <a:ea typeface="Menlo"/>
            <a:cs typeface="Menlo"/>
            <a:sym typeface="Menl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Arial"/>
        <a:ea typeface="Arial"/>
        <a:cs typeface="Arial"/>
      </a:majorFont>
      <a:minorFont>
        <a:latin typeface="Arial"/>
        <a:ea typeface="Arial"/>
        <a:cs typeface="Arial"/>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rgbClr val="000000"/>
          </a:solidFill>
          <a:prstDash val="solid"/>
          <a:round/>
        </a:ln>
        <a:effectLst/>
        <a:sp3d/>
      </a:spPr>
      <a:bodyPr rot="0" spcFirstLastPara="1" vertOverflow="overflow" horzOverflow="overflow" vert="horz" wrap="square" lIns="50800" tIns="50800" rIns="50800" bIns="50800" numCol="1" spcCol="38100" rtlCol="0" anchor="ctr">
        <a:spAutoFit/>
      </a:bodyPr>
      <a:lstStyle>
        <a:defPPr marL="81280" marR="81280" indent="0" algn="ctr" defTabSz="18161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4B4B4B"/>
            </a:solidFill>
            <a:effectLst/>
            <a:uFill>
              <a:solidFill>
                <a:srgbClr val="4B4B4B"/>
              </a:solidFill>
            </a:uFill>
            <a:latin typeface="Menlo"/>
            <a:ea typeface="Menlo"/>
            <a:cs typeface="Menlo"/>
            <a:sym typeface="Menl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rgbClr val="000000"/>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81280" marR="81280" indent="0" algn="l" defTabSz="18161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
              <a:solidFill>
                <a:srgbClr val="000000"/>
              </a:solidFill>
            </a:uFill>
            <a:latin typeface="Menlo"/>
            <a:ea typeface="Menlo"/>
            <a:cs typeface="Menlo"/>
            <a:sym typeface="Menl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2149</TotalTime>
  <Words>1494</Words>
  <Application>Microsoft Macintosh PowerPoint</Application>
  <PresentationFormat>Custom</PresentationFormat>
  <Paragraphs>271</Paragraphs>
  <Slides>17</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Consolas</vt:lpstr>
      <vt:lpstr>Courier New</vt:lpstr>
      <vt:lpstr>Helvetica</vt:lpstr>
      <vt:lpstr>Lucida Grande</vt:lpstr>
      <vt:lpstr>Menlo</vt:lpstr>
      <vt:lpstr>White</vt:lpstr>
      <vt:lpstr>UC Berkeley’s CS61A – Lecture 11 –  Data Abstraction</vt:lpstr>
      <vt:lpstr>Announcements</vt:lpstr>
      <vt:lpstr>Counting Partitions (Review)</vt:lpstr>
      <vt:lpstr>Data Abstraction</vt:lpstr>
      <vt:lpstr>Rational Numbers</vt:lpstr>
      <vt:lpstr>Rational Number Arithmetic</vt:lpstr>
      <vt:lpstr>Rational Number Arithmetic Implementation</vt:lpstr>
      <vt:lpstr>Pairs</vt:lpstr>
      <vt:lpstr>Representing Pairs Using Lists</vt:lpstr>
      <vt:lpstr>Representing Rational Numbers</vt:lpstr>
      <vt:lpstr>Reducing to Lowest Terms</vt:lpstr>
      <vt:lpstr>Abstraction Barriers</vt:lpstr>
      <vt:lpstr>Abstraction Barriers</vt:lpstr>
      <vt:lpstr>Violating Abstraction Barriers. AKA “Data Abstraction Violations”, or DAVs</vt:lpstr>
      <vt:lpstr>Data Representations</vt:lpstr>
      <vt:lpstr>What are Data?</vt:lpstr>
      <vt:lpstr>Rationals Implemented as Functions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Abstraction</dc:title>
  <cp:lastModifiedBy>Dan Garcia</cp:lastModifiedBy>
  <cp:revision>12</cp:revision>
  <cp:lastPrinted>2019-02-15T17:42:42Z</cp:lastPrinted>
  <dcterms:modified xsi:type="dcterms:W3CDTF">2019-02-15T17:43:35Z</dcterms:modified>
</cp:coreProperties>
</file>