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81" r:id="rId2"/>
    <p:sldId id="283"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81280" marR="81280" indent="0" algn="l" defTabSz="18161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
          <a:solidFill>
            <a:srgbClr val="000000"/>
          </a:solidFill>
        </a:uFill>
        <a:latin typeface="Menlo"/>
        <a:ea typeface="Menlo"/>
        <a:cs typeface="Menlo"/>
        <a:sym typeface="Menlo"/>
      </a:defRPr>
    </a:lvl1pPr>
    <a:lvl2pPr marL="81280" marR="81280" indent="266700" algn="l" defTabSz="18161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
          <a:solidFill>
            <a:srgbClr val="000000"/>
          </a:solidFill>
        </a:uFill>
        <a:latin typeface="Menlo"/>
        <a:ea typeface="Menlo"/>
        <a:cs typeface="Menlo"/>
        <a:sym typeface="Menlo"/>
      </a:defRPr>
    </a:lvl2pPr>
    <a:lvl3pPr marL="81280" marR="81280" indent="533400" algn="l" defTabSz="18161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
          <a:solidFill>
            <a:srgbClr val="000000"/>
          </a:solidFill>
        </a:uFill>
        <a:latin typeface="Menlo"/>
        <a:ea typeface="Menlo"/>
        <a:cs typeface="Menlo"/>
        <a:sym typeface="Menlo"/>
      </a:defRPr>
    </a:lvl3pPr>
    <a:lvl4pPr marL="81280" marR="81280" indent="800100" algn="l" defTabSz="18161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
          <a:solidFill>
            <a:srgbClr val="000000"/>
          </a:solidFill>
        </a:uFill>
        <a:latin typeface="Menlo"/>
        <a:ea typeface="Menlo"/>
        <a:cs typeface="Menlo"/>
        <a:sym typeface="Menlo"/>
      </a:defRPr>
    </a:lvl4pPr>
    <a:lvl5pPr marL="81280" marR="81280" indent="1066800" algn="l" defTabSz="18161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
          <a:solidFill>
            <a:srgbClr val="000000"/>
          </a:solidFill>
        </a:uFill>
        <a:latin typeface="Menlo"/>
        <a:ea typeface="Menlo"/>
        <a:cs typeface="Menlo"/>
        <a:sym typeface="Menlo"/>
      </a:defRPr>
    </a:lvl5pPr>
    <a:lvl6pPr marL="81280" marR="81280" indent="1333500" algn="l" defTabSz="18161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
          <a:solidFill>
            <a:srgbClr val="000000"/>
          </a:solidFill>
        </a:uFill>
        <a:latin typeface="Menlo"/>
        <a:ea typeface="Menlo"/>
        <a:cs typeface="Menlo"/>
        <a:sym typeface="Menlo"/>
      </a:defRPr>
    </a:lvl6pPr>
    <a:lvl7pPr marL="81280" marR="81280" indent="1612899" algn="l" defTabSz="18161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
          <a:solidFill>
            <a:srgbClr val="000000"/>
          </a:solidFill>
        </a:uFill>
        <a:latin typeface="Menlo"/>
        <a:ea typeface="Menlo"/>
        <a:cs typeface="Menlo"/>
        <a:sym typeface="Menlo"/>
      </a:defRPr>
    </a:lvl7pPr>
    <a:lvl8pPr marL="81280" marR="81280" indent="1879600" algn="l" defTabSz="18161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
          <a:solidFill>
            <a:srgbClr val="000000"/>
          </a:solidFill>
        </a:uFill>
        <a:latin typeface="Menlo"/>
        <a:ea typeface="Menlo"/>
        <a:cs typeface="Menlo"/>
        <a:sym typeface="Menlo"/>
      </a:defRPr>
    </a:lvl8pPr>
    <a:lvl9pPr marL="81280" marR="81280" indent="2146300" algn="l" defTabSz="18161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
          <a:solidFill>
            <a:srgbClr val="000000"/>
          </a:solidFill>
        </a:uFill>
        <a:latin typeface="Menlo"/>
        <a:ea typeface="Menlo"/>
        <a:cs typeface="Menlo"/>
        <a:sym typeface="Menlo"/>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8F44A2F1-9E1F-4B54-A3A2-5F16C0AD49E2}" styleName="">
    <a:tblBg/>
    <a:wholeTbl>
      <a:tcTxStyle b="off" i="off">
        <a:fontRef idx="minor">
          <a:srgbClr val="6C6C6C"/>
        </a:fontRef>
        <a:srgbClr val="6C6C6C"/>
      </a:tcTxStyle>
      <a:tcStyle>
        <a:tcBdr>
          <a:left>
            <a:ln w="12700" cap="flat">
              <a:solidFill>
                <a:srgbClr val="6C6C6C"/>
              </a:solidFill>
              <a:prstDash val="solid"/>
              <a:miter lim="400000"/>
            </a:ln>
          </a:left>
          <a:right>
            <a:ln w="12700" cap="flat">
              <a:solidFill>
                <a:srgbClr val="6C6C6C"/>
              </a:solidFill>
              <a:prstDash val="solid"/>
              <a:miter lim="400000"/>
            </a:ln>
          </a:right>
          <a:top>
            <a:ln w="12700" cap="flat">
              <a:solidFill>
                <a:srgbClr val="6C6C6C"/>
              </a:solidFill>
              <a:prstDash val="solid"/>
              <a:miter lim="400000"/>
            </a:ln>
          </a:top>
          <a:bottom>
            <a:ln w="12700" cap="flat">
              <a:solidFill>
                <a:srgbClr val="6C6C6C"/>
              </a:solidFill>
              <a:prstDash val="solid"/>
              <a:miter lim="400000"/>
            </a:ln>
          </a:bottom>
          <a:insideH>
            <a:ln w="12700" cap="flat">
              <a:solidFill>
                <a:srgbClr val="6C6C6C"/>
              </a:solidFill>
              <a:prstDash val="solid"/>
              <a:miter lim="400000"/>
            </a:ln>
          </a:insideH>
          <a:insideV>
            <a:ln w="12700" cap="flat">
              <a:solidFill>
                <a:srgbClr val="6C6C6C"/>
              </a:solidFill>
              <a:prstDash val="solid"/>
              <a:miter lim="400000"/>
            </a:ln>
          </a:insideV>
        </a:tcBdr>
        <a:fill>
          <a:noFill/>
        </a:fill>
      </a:tcStyle>
    </a:wholeTbl>
    <a:band2H>
      <a:tcTxStyle/>
      <a:tcStyle>
        <a:tcBdr/>
        <a:fill>
          <a:solidFill>
            <a:srgbClr val="EFF1F3"/>
          </a:solidFill>
        </a:fill>
      </a:tcStyle>
    </a:band2H>
    <a:firstCol>
      <a:tcTxStyle b="off" i="off">
        <a:fontRef idx="minor">
          <a:srgbClr val="6C6C6C"/>
        </a:fontRef>
        <a:srgbClr val="6C6C6C"/>
      </a:tcTxStyle>
      <a:tcStyle>
        <a:tcBdr>
          <a:left>
            <a:ln w="28575" cap="flat">
              <a:solidFill>
                <a:srgbClr val="6C6C6C"/>
              </a:solidFill>
              <a:prstDash val="solid"/>
              <a:miter lim="400000"/>
            </a:ln>
          </a:left>
          <a:right>
            <a:ln w="12700" cap="flat">
              <a:solidFill>
                <a:srgbClr val="6C6C6C"/>
              </a:solidFill>
              <a:prstDash val="solid"/>
              <a:miter lim="400000"/>
            </a:ln>
          </a:right>
          <a:top>
            <a:ln w="12700" cap="flat">
              <a:solidFill>
                <a:srgbClr val="6C6C6C"/>
              </a:solidFill>
              <a:prstDash val="solid"/>
              <a:miter lim="400000"/>
            </a:ln>
          </a:top>
          <a:bottom>
            <a:ln w="12700" cap="flat">
              <a:solidFill>
                <a:srgbClr val="6C6C6C"/>
              </a:solidFill>
              <a:prstDash val="solid"/>
              <a:miter lim="400000"/>
            </a:ln>
          </a:bottom>
          <a:insideH>
            <a:ln w="12700" cap="flat">
              <a:solidFill>
                <a:srgbClr val="6C6C6C"/>
              </a:solidFill>
              <a:prstDash val="solid"/>
              <a:miter lim="400000"/>
            </a:ln>
          </a:insideH>
          <a:insideV>
            <a:ln w="12700" cap="flat">
              <a:solidFill>
                <a:srgbClr val="6C6C6C"/>
              </a:solidFill>
              <a:prstDash val="solid"/>
              <a:miter lim="400000"/>
            </a:ln>
          </a:insideV>
        </a:tcBdr>
        <a:fill>
          <a:solidFill>
            <a:srgbClr val="000000">
              <a:alpha val="25000"/>
            </a:srgbClr>
          </a:solidFill>
        </a:fill>
      </a:tcStyle>
    </a:firstCol>
    <a:lastRow>
      <a:tcTxStyle b="off" i="off">
        <a:fontRef idx="minor">
          <a:srgbClr val="6C6C6C"/>
        </a:fontRef>
        <a:srgbClr val="6C6C6C"/>
      </a:tcTxStyle>
      <a:tcStyle>
        <a:tcBdr>
          <a:left>
            <a:ln w="12700" cap="flat">
              <a:solidFill>
                <a:srgbClr val="6C6C6C"/>
              </a:solidFill>
              <a:prstDash val="solid"/>
              <a:miter lim="400000"/>
            </a:ln>
          </a:left>
          <a:right>
            <a:ln w="12700" cap="flat">
              <a:solidFill>
                <a:srgbClr val="6C6C6C"/>
              </a:solidFill>
              <a:prstDash val="solid"/>
              <a:miter lim="400000"/>
            </a:ln>
          </a:right>
          <a:top>
            <a:ln w="12700" cap="flat">
              <a:solidFill>
                <a:srgbClr val="6C6C6C"/>
              </a:solidFill>
              <a:prstDash val="solid"/>
              <a:miter lim="400000"/>
            </a:ln>
          </a:top>
          <a:bottom>
            <a:ln w="28575" cap="flat">
              <a:solidFill>
                <a:srgbClr val="6C6C6C"/>
              </a:solidFill>
              <a:prstDash val="solid"/>
              <a:miter lim="400000"/>
            </a:ln>
          </a:bottom>
          <a:insideH>
            <a:ln w="12700" cap="flat">
              <a:solidFill>
                <a:srgbClr val="6C6C6C"/>
              </a:solidFill>
              <a:prstDash val="solid"/>
              <a:miter lim="400000"/>
            </a:ln>
          </a:insideH>
          <a:insideV>
            <a:ln w="12700" cap="flat">
              <a:solidFill>
                <a:srgbClr val="6C6C6C"/>
              </a:solidFill>
              <a:prstDash val="solid"/>
              <a:miter lim="400000"/>
            </a:ln>
          </a:insideV>
        </a:tcBdr>
        <a:fill>
          <a:solidFill>
            <a:srgbClr val="000000">
              <a:alpha val="25000"/>
            </a:srgbClr>
          </a:solidFill>
        </a:fill>
      </a:tcStyle>
    </a:lastRow>
    <a:firstRow>
      <a:tcTxStyle b="off" i="off">
        <a:fontRef idx="minor">
          <a:srgbClr val="6C6C6C"/>
        </a:fontRef>
        <a:srgbClr val="6C6C6C"/>
      </a:tcTxStyle>
      <a:tcStyle>
        <a:tcBdr>
          <a:left>
            <a:ln w="12700" cap="flat">
              <a:solidFill>
                <a:srgbClr val="6C6C6C"/>
              </a:solidFill>
              <a:prstDash val="solid"/>
              <a:miter lim="400000"/>
            </a:ln>
          </a:left>
          <a:right>
            <a:ln w="12700" cap="flat">
              <a:solidFill>
                <a:srgbClr val="6C6C6C"/>
              </a:solidFill>
              <a:prstDash val="solid"/>
              <a:miter lim="400000"/>
            </a:ln>
          </a:right>
          <a:top>
            <a:ln w="28575" cap="flat">
              <a:solidFill>
                <a:srgbClr val="6C6C6C"/>
              </a:solidFill>
              <a:prstDash val="solid"/>
              <a:miter lim="400000"/>
            </a:ln>
          </a:top>
          <a:bottom>
            <a:ln w="12700" cap="flat">
              <a:solidFill>
                <a:srgbClr val="6C6C6C"/>
              </a:solidFill>
              <a:prstDash val="solid"/>
              <a:miter lim="400000"/>
            </a:ln>
          </a:bottom>
          <a:insideH>
            <a:ln w="12700" cap="flat">
              <a:solidFill>
                <a:srgbClr val="6C6C6C"/>
              </a:solidFill>
              <a:prstDash val="solid"/>
              <a:miter lim="400000"/>
            </a:ln>
          </a:insideH>
          <a:insideV>
            <a:ln w="12700" cap="flat">
              <a:solidFill>
                <a:srgbClr val="6C6C6C"/>
              </a:solidFill>
              <a:prstDash val="solid"/>
              <a:miter lim="400000"/>
            </a:ln>
          </a:insideV>
        </a:tcBdr>
        <a:fill>
          <a:solidFill>
            <a:srgbClr val="000000">
              <a:alpha val="25000"/>
            </a:srgbClr>
          </a:solidFill>
        </a:fill>
      </a:tcStyle>
    </a:firstRow>
  </a:tblStyle>
  <a:tblStyle styleId="{D51ADE6A-740E-44AE-83CC-AE7238B6C88D}" styleName="">
    <a:tblBg/>
    <a:wholeTbl>
      <a:tcTxStyle b="off" i="off">
        <a:fontRef idx="minor">
          <a:srgbClr val="6C6C6C"/>
        </a:fontRef>
        <a:srgbClr val="6C6C6C"/>
      </a:tcTxStyle>
      <a:tcStyle>
        <a:tcBdr>
          <a:left>
            <a:ln w="12700" cap="flat">
              <a:solidFill>
                <a:srgbClr val="6C6C6C"/>
              </a:solidFill>
              <a:prstDash val="solid"/>
              <a:miter lim="400000"/>
            </a:ln>
          </a:left>
          <a:right>
            <a:ln w="12700" cap="flat">
              <a:solidFill>
                <a:srgbClr val="6C6C6C"/>
              </a:solidFill>
              <a:prstDash val="solid"/>
              <a:miter lim="400000"/>
            </a:ln>
          </a:right>
          <a:top>
            <a:ln w="12700" cap="flat">
              <a:solidFill>
                <a:srgbClr val="6C6C6C"/>
              </a:solidFill>
              <a:prstDash val="solid"/>
              <a:miter lim="400000"/>
            </a:ln>
          </a:top>
          <a:bottom>
            <a:ln w="12700" cap="flat">
              <a:solidFill>
                <a:srgbClr val="6C6C6C"/>
              </a:solidFill>
              <a:prstDash val="solid"/>
              <a:miter lim="400000"/>
            </a:ln>
          </a:bottom>
          <a:insideH>
            <a:ln w="12700" cap="flat">
              <a:solidFill>
                <a:srgbClr val="6C6C6C"/>
              </a:solidFill>
              <a:prstDash val="solid"/>
              <a:miter lim="400000"/>
            </a:ln>
          </a:insideH>
          <a:insideV>
            <a:ln w="12700" cap="flat">
              <a:solidFill>
                <a:srgbClr val="6C6C6C"/>
              </a:solidFill>
              <a:prstDash val="solid"/>
              <a:miter lim="400000"/>
            </a:ln>
          </a:insideV>
        </a:tcBdr>
        <a:fill>
          <a:noFill/>
        </a:fill>
      </a:tcStyle>
    </a:wholeTbl>
    <a:band2H>
      <a:tcTxStyle/>
      <a:tcStyle>
        <a:tcBdr/>
        <a:fill>
          <a:solidFill>
            <a:srgbClr val="EFF1F3"/>
          </a:solidFill>
        </a:fill>
      </a:tcStyle>
    </a:band2H>
    <a:firstCol>
      <a:tcTxStyle b="off" i="off">
        <a:fontRef idx="minor">
          <a:srgbClr val="6C6C6C"/>
        </a:fontRef>
        <a:srgbClr val="6C6C6C"/>
      </a:tcTxStyle>
      <a:tcStyle>
        <a:tcBdr>
          <a:left>
            <a:ln w="28575" cap="flat">
              <a:solidFill>
                <a:srgbClr val="6C6C6C"/>
              </a:solidFill>
              <a:prstDash val="solid"/>
              <a:miter lim="400000"/>
            </a:ln>
          </a:left>
          <a:right>
            <a:ln w="12700" cap="flat">
              <a:solidFill>
                <a:srgbClr val="6C6C6C"/>
              </a:solidFill>
              <a:prstDash val="solid"/>
              <a:miter lim="400000"/>
            </a:ln>
          </a:right>
          <a:top>
            <a:ln w="12700" cap="flat">
              <a:solidFill>
                <a:srgbClr val="6C6C6C"/>
              </a:solidFill>
              <a:prstDash val="solid"/>
              <a:miter lim="400000"/>
            </a:ln>
          </a:top>
          <a:bottom>
            <a:ln w="12700" cap="flat">
              <a:solidFill>
                <a:srgbClr val="6C6C6C"/>
              </a:solidFill>
              <a:prstDash val="solid"/>
              <a:miter lim="400000"/>
            </a:ln>
          </a:bottom>
          <a:insideH>
            <a:ln w="12700" cap="flat">
              <a:solidFill>
                <a:srgbClr val="6C6C6C"/>
              </a:solidFill>
              <a:prstDash val="solid"/>
              <a:miter lim="400000"/>
            </a:ln>
          </a:insideH>
          <a:insideV>
            <a:ln w="12700" cap="flat">
              <a:solidFill>
                <a:srgbClr val="6C6C6C"/>
              </a:solidFill>
              <a:prstDash val="solid"/>
              <a:miter lim="400000"/>
            </a:ln>
          </a:insideV>
        </a:tcBdr>
        <a:fill>
          <a:solidFill>
            <a:srgbClr val="000000">
              <a:alpha val="25000"/>
            </a:srgbClr>
          </a:solidFill>
        </a:fill>
      </a:tcStyle>
    </a:firstCol>
    <a:lastRow>
      <a:tcTxStyle b="off" i="off">
        <a:fontRef idx="minor">
          <a:srgbClr val="6C6C6C"/>
        </a:fontRef>
        <a:srgbClr val="6C6C6C"/>
      </a:tcTxStyle>
      <a:tcStyle>
        <a:tcBdr>
          <a:left>
            <a:ln w="12700" cap="flat">
              <a:solidFill>
                <a:srgbClr val="6C6C6C"/>
              </a:solidFill>
              <a:prstDash val="solid"/>
              <a:miter lim="400000"/>
            </a:ln>
          </a:left>
          <a:right>
            <a:ln w="12700" cap="flat">
              <a:solidFill>
                <a:srgbClr val="6C6C6C"/>
              </a:solidFill>
              <a:prstDash val="solid"/>
              <a:miter lim="400000"/>
            </a:ln>
          </a:right>
          <a:top>
            <a:ln w="12700" cap="flat">
              <a:solidFill>
                <a:srgbClr val="6C6C6C"/>
              </a:solidFill>
              <a:prstDash val="solid"/>
              <a:miter lim="400000"/>
            </a:ln>
          </a:top>
          <a:bottom>
            <a:ln w="28575" cap="flat">
              <a:solidFill>
                <a:srgbClr val="6C6C6C"/>
              </a:solidFill>
              <a:prstDash val="solid"/>
              <a:miter lim="400000"/>
            </a:ln>
          </a:bottom>
          <a:insideH>
            <a:ln w="12700" cap="flat">
              <a:solidFill>
                <a:srgbClr val="6C6C6C"/>
              </a:solidFill>
              <a:prstDash val="solid"/>
              <a:miter lim="400000"/>
            </a:ln>
          </a:insideH>
          <a:insideV>
            <a:ln w="12700" cap="flat">
              <a:solidFill>
                <a:srgbClr val="6C6C6C"/>
              </a:solidFill>
              <a:prstDash val="solid"/>
              <a:miter lim="400000"/>
            </a:ln>
          </a:insideV>
        </a:tcBdr>
        <a:fill>
          <a:solidFill>
            <a:srgbClr val="000000">
              <a:alpha val="25000"/>
            </a:srgbClr>
          </a:solidFill>
        </a:fill>
      </a:tcStyle>
    </a:lastRow>
    <a:firstRow>
      <a:tcTxStyle b="off" i="off">
        <a:fontRef idx="minor">
          <a:srgbClr val="6C6C6C"/>
        </a:fontRef>
        <a:srgbClr val="6C6C6C"/>
      </a:tcTxStyle>
      <a:tcStyle>
        <a:tcBdr>
          <a:left>
            <a:ln w="12700" cap="flat">
              <a:solidFill>
                <a:srgbClr val="6C6C6C"/>
              </a:solidFill>
              <a:prstDash val="solid"/>
              <a:miter lim="400000"/>
            </a:ln>
          </a:left>
          <a:right>
            <a:ln w="12700" cap="flat">
              <a:solidFill>
                <a:srgbClr val="6C6C6C"/>
              </a:solidFill>
              <a:prstDash val="solid"/>
              <a:miter lim="400000"/>
            </a:ln>
          </a:right>
          <a:top>
            <a:ln w="28575" cap="flat">
              <a:solidFill>
                <a:srgbClr val="6C6C6C"/>
              </a:solidFill>
              <a:prstDash val="solid"/>
              <a:miter lim="400000"/>
            </a:ln>
          </a:top>
          <a:bottom>
            <a:ln w="12700" cap="flat">
              <a:solidFill>
                <a:srgbClr val="6C6C6C"/>
              </a:solidFill>
              <a:prstDash val="solid"/>
              <a:miter lim="400000"/>
            </a:ln>
          </a:bottom>
          <a:insideH>
            <a:ln w="12700" cap="flat">
              <a:solidFill>
                <a:srgbClr val="6C6C6C"/>
              </a:solidFill>
              <a:prstDash val="solid"/>
              <a:miter lim="400000"/>
            </a:ln>
          </a:insideH>
          <a:insideV>
            <a:ln w="12700" cap="flat">
              <a:solidFill>
                <a:srgbClr val="6C6C6C"/>
              </a:solidFill>
              <a:prstDash val="solid"/>
              <a:miter lim="400000"/>
            </a:ln>
          </a:insideV>
        </a:tcBdr>
        <a:fill>
          <a:solidFill>
            <a:srgbClr val="000000">
              <a:alpha val="25000"/>
            </a:srgbClr>
          </a:solidFill>
        </a:fill>
      </a:tcStyle>
    </a:firstRow>
  </a:tblStyle>
  <a:tblStyle styleId="{EEE7283C-3CF3-47DC-8721-378D4A62B228}" styleName="">
    <a:tblBg/>
    <a:wholeTbl>
      <a:tcTxStyle>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4C3C2611-4C71-4FC5-86AE-919BDF0F9419}" styleName="">
    <a:tblBg/>
    <a:wholeTbl>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3"/>
  </p:normalViewPr>
  <p:slideViewPr>
    <p:cSldViewPr snapToGrid="0" snapToObjects="1">
      <p:cViewPr varScale="1">
        <p:scale>
          <a:sx n="58" d="100"/>
          <a:sy n="58" d="100"/>
        </p:scale>
        <p:origin x="472"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9" name="Shape 39"/>
          <p:cNvSpPr>
            <a:spLocks noGrp="1" noRot="1" noChangeAspect="1"/>
          </p:cNvSpPr>
          <p:nvPr>
            <p:ph type="sldImg"/>
          </p:nvPr>
        </p:nvSpPr>
        <p:spPr>
          <a:xfrm>
            <a:off x="1143000" y="685800"/>
            <a:ext cx="4572000" cy="3429000"/>
          </a:xfrm>
          <a:prstGeom prst="rect">
            <a:avLst/>
          </a:prstGeom>
        </p:spPr>
        <p:txBody>
          <a:bodyPr/>
          <a:lstStyle/>
          <a:p>
            <a:endParaRPr/>
          </a:p>
        </p:txBody>
      </p:sp>
      <p:sp>
        <p:nvSpPr>
          <p:cNvPr id="40" name="Shape 40"/>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2200">
        <a:latin typeface="Lucida Grande"/>
        <a:ea typeface="Lucida Grande"/>
        <a:cs typeface="Lucida Grande"/>
        <a:sym typeface="Lucida Grande"/>
      </a:defRPr>
    </a:lvl1pPr>
    <a:lvl2pPr indent="228600" latinLnBrk="0">
      <a:defRPr sz="2200">
        <a:latin typeface="Lucida Grande"/>
        <a:ea typeface="Lucida Grande"/>
        <a:cs typeface="Lucida Grande"/>
        <a:sym typeface="Lucida Grande"/>
      </a:defRPr>
    </a:lvl2pPr>
    <a:lvl3pPr indent="457200" latinLnBrk="0">
      <a:defRPr sz="2200">
        <a:latin typeface="Lucida Grande"/>
        <a:ea typeface="Lucida Grande"/>
        <a:cs typeface="Lucida Grande"/>
        <a:sym typeface="Lucida Grande"/>
      </a:defRPr>
    </a:lvl3pPr>
    <a:lvl4pPr indent="685800" latinLnBrk="0">
      <a:defRPr sz="2200">
        <a:latin typeface="Lucida Grande"/>
        <a:ea typeface="Lucida Grande"/>
        <a:cs typeface="Lucida Grande"/>
        <a:sym typeface="Lucida Grande"/>
      </a:defRPr>
    </a:lvl4pPr>
    <a:lvl5pPr indent="914400" latinLnBrk="0">
      <a:defRPr sz="2200">
        <a:latin typeface="Lucida Grande"/>
        <a:ea typeface="Lucida Grande"/>
        <a:cs typeface="Lucida Grande"/>
        <a:sym typeface="Lucida Grande"/>
      </a:defRPr>
    </a:lvl5pPr>
    <a:lvl6pPr indent="1143000" latinLnBrk="0">
      <a:defRPr sz="2200">
        <a:latin typeface="Lucida Grande"/>
        <a:ea typeface="Lucida Grande"/>
        <a:cs typeface="Lucida Grande"/>
        <a:sym typeface="Lucida Grande"/>
      </a:defRPr>
    </a:lvl6pPr>
    <a:lvl7pPr indent="1371600" latinLnBrk="0">
      <a:defRPr sz="2200">
        <a:latin typeface="Lucida Grande"/>
        <a:ea typeface="Lucida Grande"/>
        <a:cs typeface="Lucida Grande"/>
        <a:sym typeface="Lucida Grande"/>
      </a:defRPr>
    </a:lvl7pPr>
    <a:lvl8pPr indent="1600200" latinLnBrk="0">
      <a:defRPr sz="2200">
        <a:latin typeface="Lucida Grande"/>
        <a:ea typeface="Lucida Grande"/>
        <a:cs typeface="Lucida Grande"/>
        <a:sym typeface="Lucida Grande"/>
      </a:defRPr>
    </a:lvl8pPr>
    <a:lvl9pPr indent="1828800" latinLnBrk="0">
      <a:defRPr sz="2200">
        <a:latin typeface="Lucida Grande"/>
        <a:ea typeface="Lucida Grande"/>
        <a:cs typeface="Lucida Grande"/>
        <a:sym typeface="Lucida Grand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313626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293709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Section Title">
    <p:spTree>
      <p:nvGrpSpPr>
        <p:cNvPr id="1" name=""/>
        <p:cNvGrpSpPr/>
        <p:nvPr/>
      </p:nvGrpSpPr>
      <p:grpSpPr>
        <a:xfrm>
          <a:off x="0" y="0"/>
          <a:ext cx="0" cy="0"/>
          <a:chOff x="0" y="0"/>
          <a:chExt cx="0" cy="0"/>
        </a:xfrm>
      </p:grpSpPr>
      <p:sp>
        <p:nvSpPr>
          <p:cNvPr id="23" name="Title Text"/>
          <p:cNvSpPr txBox="1">
            <a:spLocks noGrp="1"/>
          </p:cNvSpPr>
          <p:nvPr>
            <p:ph type="title"/>
          </p:nvPr>
        </p:nvSpPr>
        <p:spPr>
          <a:xfrm>
            <a:off x="1759215" y="2797969"/>
            <a:ext cx="20840701" cy="3898901"/>
          </a:xfrm>
          <a:prstGeom prst="rect">
            <a:avLst/>
          </a:prstGeom>
        </p:spPr>
        <p:txBody>
          <a:bodyPr/>
          <a:lstStyle>
            <a:lvl1pPr algn="ctr">
              <a:defRPr sz="5200"/>
            </a:lvl1pPr>
          </a:lstStyle>
          <a:p>
            <a:r>
              <a:t>Title Text</a:t>
            </a:r>
          </a:p>
        </p:txBody>
      </p:sp>
      <p:sp>
        <p:nvSpPr>
          <p:cNvPr id="24" name="Slide Number"/>
          <p:cNvSpPr txBox="1">
            <a:spLocks noGrp="1"/>
          </p:cNvSpPr>
          <p:nvPr>
            <p:ph type="sldNum" sz="quarter" idx="2"/>
          </p:nvPr>
        </p:nvSpPr>
        <p:spPr>
          <a:xfrm>
            <a:off x="22610464" y="13043296"/>
            <a:ext cx="340322" cy="323554"/>
          </a:xfrm>
          <a:prstGeom prst="rect">
            <a:avLst/>
          </a:prstGeom>
        </p:spPr>
        <p:txBody>
          <a:bodyPr lIns="50800" tIns="50800" rIns="50800" bIns="50800"/>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Content">
    <p:spTree>
      <p:nvGrpSpPr>
        <p:cNvPr id="1" name=""/>
        <p:cNvGrpSpPr/>
        <p:nvPr/>
      </p:nvGrpSpPr>
      <p:grpSpPr>
        <a:xfrm>
          <a:off x="0" y="0"/>
          <a:ext cx="0" cy="0"/>
          <a:chOff x="0" y="0"/>
          <a:chExt cx="0" cy="0"/>
        </a:xfrm>
      </p:grpSpPr>
      <p:sp>
        <p:nvSpPr>
          <p:cNvPr id="31" name="Title Text"/>
          <p:cNvSpPr txBox="1">
            <a:spLocks noGrp="1"/>
          </p:cNvSpPr>
          <p:nvPr>
            <p:ph type="title"/>
          </p:nvPr>
        </p:nvSpPr>
        <p:spPr>
          <a:prstGeom prst="rect">
            <a:avLst/>
          </a:prstGeom>
        </p:spPr>
        <p:txBody>
          <a:bodyPr/>
          <a:lstStyle/>
          <a:p>
            <a:r>
              <a:t>Title Text</a:t>
            </a:r>
          </a:p>
        </p:txBody>
      </p:sp>
      <p:sp>
        <p:nvSpPr>
          <p:cNvPr id="32"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Line"/>
          <p:cNvSpPr/>
          <p:nvPr/>
        </p:nvSpPr>
        <p:spPr>
          <a:xfrm flipV="1">
            <a:off x="838200" y="1698541"/>
            <a:ext cx="18599964" cy="84"/>
          </a:xfrm>
          <a:prstGeom prst="line">
            <a:avLst/>
          </a:prstGeom>
          <a:ln w="12700">
            <a:solidFill>
              <a:srgbClr val="B8B8B8"/>
            </a:solidFill>
            <a:prstDash val="dash"/>
          </a:ln>
        </p:spPr>
        <p:txBody>
          <a:bodyPr lIns="0" tIns="0" rIns="0" bIns="0"/>
          <a:lstStyle/>
          <a:p>
            <a:pPr marL="0" marR="0" defTabSz="457200">
              <a:defRPr sz="1200">
                <a:uFillTx/>
                <a:latin typeface="Helvetica"/>
                <a:ea typeface="Helvetica"/>
                <a:cs typeface="Helvetica"/>
                <a:sym typeface="Helvetica"/>
              </a:defRPr>
            </a:pPr>
            <a:endParaRPr/>
          </a:p>
        </p:txBody>
      </p:sp>
      <p:sp>
        <p:nvSpPr>
          <p:cNvPr id="3" name="Line"/>
          <p:cNvSpPr/>
          <p:nvPr/>
        </p:nvSpPr>
        <p:spPr>
          <a:xfrm>
            <a:off x="838200" y="13039725"/>
            <a:ext cx="22734714" cy="3288"/>
          </a:xfrm>
          <a:prstGeom prst="line">
            <a:avLst/>
          </a:prstGeom>
          <a:ln w="12700">
            <a:solidFill>
              <a:srgbClr val="B8B8B8"/>
            </a:solidFill>
            <a:prstDash val="dash"/>
          </a:ln>
        </p:spPr>
        <p:txBody>
          <a:bodyPr lIns="0" tIns="0" rIns="0" bIns="0"/>
          <a:lstStyle/>
          <a:p>
            <a:pPr marL="0" marR="0" defTabSz="457200">
              <a:defRPr sz="1200">
                <a:uFillTx/>
                <a:latin typeface="Helvetica"/>
                <a:ea typeface="Helvetica"/>
                <a:cs typeface="Helvetica"/>
                <a:sym typeface="Helvetica"/>
              </a:defRPr>
            </a:pPr>
            <a:endParaRPr/>
          </a:p>
        </p:txBody>
      </p:sp>
      <p:sp>
        <p:nvSpPr>
          <p:cNvPr id="4" name="Title Text"/>
          <p:cNvSpPr txBox="1">
            <a:spLocks noGrp="1"/>
          </p:cNvSpPr>
          <p:nvPr>
            <p:ph type="title"/>
          </p:nvPr>
        </p:nvSpPr>
        <p:spPr>
          <a:xfrm>
            <a:off x="833966" y="-1588"/>
            <a:ext cx="18567401" cy="1676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b"/>
          <a:lstStyle/>
          <a:p>
            <a:r>
              <a:t>Title Text</a:t>
            </a:r>
          </a:p>
        </p:txBody>
      </p:sp>
      <p:sp>
        <p:nvSpPr>
          <p:cNvPr id="5" name="Body Level One…"/>
          <p:cNvSpPr txBox="1">
            <a:spLocks noGrp="1"/>
          </p:cNvSpPr>
          <p:nvPr>
            <p:ph type="body" idx="1"/>
          </p:nvPr>
        </p:nvSpPr>
        <p:spPr>
          <a:xfrm>
            <a:off x="838200" y="2451100"/>
            <a:ext cx="22720300" cy="97536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lstStyle>
            <a:lvl2pPr marL="270827">
              <a:spcBef>
                <a:spcPts val="2000"/>
              </a:spcBef>
              <a:buClr>
                <a:srgbClr val="909090"/>
              </a:buClr>
              <a:buFont typeface="Arial"/>
            </a:lvl2pPr>
            <a:lvl3pPr marL="728027">
              <a:spcBef>
                <a:spcPts val="1400"/>
              </a:spcBef>
              <a:buClr>
                <a:srgbClr val="B8B8B8"/>
              </a:buClr>
              <a:buChar char=""/>
            </a:lvl3pPr>
            <a:lvl4pPr marL="1123314">
              <a:spcBef>
                <a:spcPts val="800"/>
              </a:spcBef>
              <a:buClr>
                <a:srgbClr val="909090"/>
              </a:buClr>
              <a:buFont typeface="Arial"/>
            </a:lvl4pPr>
            <a:lvl5pPr marL="1531302">
              <a:spcBef>
                <a:spcPts val="700"/>
              </a:spcBef>
              <a:buClr>
                <a:srgbClr val="B8B8B8"/>
              </a:buClr>
              <a:buChar char=""/>
            </a:lvl5pPr>
          </a:lstStyle>
          <a:p>
            <a:r>
              <a:t>Body Level One</a:t>
            </a:r>
          </a:p>
          <a:p>
            <a:pPr lvl="1"/>
            <a:r>
              <a:t>Body Level Two</a:t>
            </a:r>
          </a:p>
          <a:p>
            <a:pPr lvl="2"/>
            <a:r>
              <a:t>Body Level Three</a:t>
            </a:r>
          </a:p>
          <a:p>
            <a:pPr lvl="3"/>
            <a:r>
              <a:t>Body Level Four</a:t>
            </a:r>
          </a:p>
          <a:p>
            <a:pPr lvl="4"/>
            <a:r>
              <a:t>Body Level Five</a:t>
            </a:r>
          </a:p>
        </p:txBody>
      </p:sp>
      <p:sp>
        <p:nvSpPr>
          <p:cNvPr id="6" name="Slide Number"/>
          <p:cNvSpPr txBox="1">
            <a:spLocks noGrp="1"/>
          </p:cNvSpPr>
          <p:nvPr>
            <p:ph type="sldNum" sz="quarter" idx="2"/>
          </p:nvPr>
        </p:nvSpPr>
        <p:spPr>
          <a:xfrm>
            <a:off x="23358705" y="13096875"/>
            <a:ext cx="238722" cy="221953"/>
          </a:xfrm>
          <a:prstGeom prst="rect">
            <a:avLst/>
          </a:prstGeom>
          <a:ln w="12700">
            <a:miter lim="400000"/>
          </a:ln>
        </p:spPr>
        <p:txBody>
          <a:bodyPr wrap="none" lIns="0" tIns="0" rIns="0" bIns="0">
            <a:spAutoFit/>
          </a:bodyPr>
          <a:lstStyle>
            <a:lvl1pPr marL="0" marR="0" algn="ctr" defTabSz="914400">
              <a:defRPr sz="1600">
                <a:solidFill>
                  <a:srgbClr val="B8B8B8"/>
                </a:solidFill>
                <a:uFill>
                  <a:solidFill>
                    <a:srgbClr val="B8B8B8"/>
                  </a:solidFill>
                </a:uFill>
                <a:latin typeface="+mn-lt"/>
                <a:ea typeface="+mn-ea"/>
                <a:cs typeface="+mn-cs"/>
                <a:sym typeface="Aria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Lst>
  <p:transition spd="med"/>
  <p:txStyles>
    <p:titleStyle>
      <a:lvl1pPr marL="0" marR="182879" indent="0" algn="l" defTabSz="1816100" latinLnBrk="0">
        <a:lnSpc>
          <a:spcPct val="90000"/>
        </a:lnSpc>
        <a:spcBef>
          <a:spcPts val="0"/>
        </a:spcBef>
        <a:spcAft>
          <a:spcPts val="0"/>
        </a:spcAft>
        <a:buClrTx/>
        <a:buSzTx/>
        <a:buFontTx/>
        <a:buNone/>
        <a:tabLst/>
        <a:defRPr sz="4600" b="0" i="0" u="none" strike="noStrike" cap="none" spc="0" baseline="0">
          <a:ln>
            <a:noFill/>
          </a:ln>
          <a:solidFill>
            <a:srgbClr val="007DD6"/>
          </a:solidFill>
          <a:uFill>
            <a:solidFill>
              <a:srgbClr val="007DD6"/>
            </a:solidFill>
          </a:uFill>
          <a:latin typeface="+mn-lt"/>
          <a:ea typeface="+mn-ea"/>
          <a:cs typeface="+mn-cs"/>
          <a:sym typeface="Arial"/>
        </a:defRPr>
      </a:lvl1pPr>
      <a:lvl2pPr marL="0" marR="182879" indent="228600" algn="l" defTabSz="1816100" latinLnBrk="0">
        <a:lnSpc>
          <a:spcPct val="90000"/>
        </a:lnSpc>
        <a:spcBef>
          <a:spcPts val="0"/>
        </a:spcBef>
        <a:spcAft>
          <a:spcPts val="0"/>
        </a:spcAft>
        <a:buClrTx/>
        <a:buSzTx/>
        <a:buFontTx/>
        <a:buNone/>
        <a:tabLst/>
        <a:defRPr sz="4600" b="0" i="0" u="none" strike="noStrike" cap="none" spc="0" baseline="0">
          <a:ln>
            <a:noFill/>
          </a:ln>
          <a:solidFill>
            <a:srgbClr val="007DD6"/>
          </a:solidFill>
          <a:uFill>
            <a:solidFill>
              <a:srgbClr val="007DD6"/>
            </a:solidFill>
          </a:uFill>
          <a:latin typeface="+mn-lt"/>
          <a:ea typeface="+mn-ea"/>
          <a:cs typeface="+mn-cs"/>
          <a:sym typeface="Arial"/>
        </a:defRPr>
      </a:lvl2pPr>
      <a:lvl3pPr marL="0" marR="182879" indent="457200" algn="l" defTabSz="1816100" latinLnBrk="0">
        <a:lnSpc>
          <a:spcPct val="90000"/>
        </a:lnSpc>
        <a:spcBef>
          <a:spcPts val="0"/>
        </a:spcBef>
        <a:spcAft>
          <a:spcPts val="0"/>
        </a:spcAft>
        <a:buClrTx/>
        <a:buSzTx/>
        <a:buFontTx/>
        <a:buNone/>
        <a:tabLst/>
        <a:defRPr sz="4600" b="0" i="0" u="none" strike="noStrike" cap="none" spc="0" baseline="0">
          <a:ln>
            <a:noFill/>
          </a:ln>
          <a:solidFill>
            <a:srgbClr val="007DD6"/>
          </a:solidFill>
          <a:uFill>
            <a:solidFill>
              <a:srgbClr val="007DD6"/>
            </a:solidFill>
          </a:uFill>
          <a:latin typeface="+mn-lt"/>
          <a:ea typeface="+mn-ea"/>
          <a:cs typeface="+mn-cs"/>
          <a:sym typeface="Arial"/>
        </a:defRPr>
      </a:lvl3pPr>
      <a:lvl4pPr marL="0" marR="182879" indent="685800" algn="l" defTabSz="1816100" latinLnBrk="0">
        <a:lnSpc>
          <a:spcPct val="90000"/>
        </a:lnSpc>
        <a:spcBef>
          <a:spcPts val="0"/>
        </a:spcBef>
        <a:spcAft>
          <a:spcPts val="0"/>
        </a:spcAft>
        <a:buClrTx/>
        <a:buSzTx/>
        <a:buFontTx/>
        <a:buNone/>
        <a:tabLst/>
        <a:defRPr sz="4600" b="0" i="0" u="none" strike="noStrike" cap="none" spc="0" baseline="0">
          <a:ln>
            <a:noFill/>
          </a:ln>
          <a:solidFill>
            <a:srgbClr val="007DD6"/>
          </a:solidFill>
          <a:uFill>
            <a:solidFill>
              <a:srgbClr val="007DD6"/>
            </a:solidFill>
          </a:uFill>
          <a:latin typeface="+mn-lt"/>
          <a:ea typeface="+mn-ea"/>
          <a:cs typeface="+mn-cs"/>
          <a:sym typeface="Arial"/>
        </a:defRPr>
      </a:lvl4pPr>
      <a:lvl5pPr marL="0" marR="182879" indent="914400" algn="l" defTabSz="1816100" latinLnBrk="0">
        <a:lnSpc>
          <a:spcPct val="90000"/>
        </a:lnSpc>
        <a:spcBef>
          <a:spcPts val="0"/>
        </a:spcBef>
        <a:spcAft>
          <a:spcPts val="0"/>
        </a:spcAft>
        <a:buClrTx/>
        <a:buSzTx/>
        <a:buFontTx/>
        <a:buNone/>
        <a:tabLst/>
        <a:defRPr sz="4600" b="0" i="0" u="none" strike="noStrike" cap="none" spc="0" baseline="0">
          <a:ln>
            <a:noFill/>
          </a:ln>
          <a:solidFill>
            <a:srgbClr val="007DD6"/>
          </a:solidFill>
          <a:uFill>
            <a:solidFill>
              <a:srgbClr val="007DD6"/>
            </a:solidFill>
          </a:uFill>
          <a:latin typeface="+mn-lt"/>
          <a:ea typeface="+mn-ea"/>
          <a:cs typeface="+mn-cs"/>
          <a:sym typeface="Arial"/>
        </a:defRPr>
      </a:lvl5pPr>
      <a:lvl6pPr marL="0" marR="182879" indent="1143000" algn="l" defTabSz="1816100" latinLnBrk="0">
        <a:lnSpc>
          <a:spcPct val="90000"/>
        </a:lnSpc>
        <a:spcBef>
          <a:spcPts val="0"/>
        </a:spcBef>
        <a:spcAft>
          <a:spcPts val="0"/>
        </a:spcAft>
        <a:buClrTx/>
        <a:buSzTx/>
        <a:buFontTx/>
        <a:buNone/>
        <a:tabLst/>
        <a:defRPr sz="4600" b="0" i="0" u="none" strike="noStrike" cap="none" spc="0" baseline="0">
          <a:ln>
            <a:noFill/>
          </a:ln>
          <a:solidFill>
            <a:srgbClr val="007DD6"/>
          </a:solidFill>
          <a:uFill>
            <a:solidFill>
              <a:srgbClr val="007DD6"/>
            </a:solidFill>
          </a:uFill>
          <a:latin typeface="+mn-lt"/>
          <a:ea typeface="+mn-ea"/>
          <a:cs typeface="+mn-cs"/>
          <a:sym typeface="Arial"/>
        </a:defRPr>
      </a:lvl6pPr>
      <a:lvl7pPr marL="0" marR="182879" indent="1371600" algn="l" defTabSz="1816100" latinLnBrk="0">
        <a:lnSpc>
          <a:spcPct val="90000"/>
        </a:lnSpc>
        <a:spcBef>
          <a:spcPts val="0"/>
        </a:spcBef>
        <a:spcAft>
          <a:spcPts val="0"/>
        </a:spcAft>
        <a:buClrTx/>
        <a:buSzTx/>
        <a:buFontTx/>
        <a:buNone/>
        <a:tabLst/>
        <a:defRPr sz="4600" b="0" i="0" u="none" strike="noStrike" cap="none" spc="0" baseline="0">
          <a:ln>
            <a:noFill/>
          </a:ln>
          <a:solidFill>
            <a:srgbClr val="007DD6"/>
          </a:solidFill>
          <a:uFill>
            <a:solidFill>
              <a:srgbClr val="007DD6"/>
            </a:solidFill>
          </a:uFill>
          <a:latin typeface="+mn-lt"/>
          <a:ea typeface="+mn-ea"/>
          <a:cs typeface="+mn-cs"/>
          <a:sym typeface="Arial"/>
        </a:defRPr>
      </a:lvl7pPr>
      <a:lvl8pPr marL="0" marR="182879" indent="1600200" algn="l" defTabSz="1816100" latinLnBrk="0">
        <a:lnSpc>
          <a:spcPct val="90000"/>
        </a:lnSpc>
        <a:spcBef>
          <a:spcPts val="0"/>
        </a:spcBef>
        <a:spcAft>
          <a:spcPts val="0"/>
        </a:spcAft>
        <a:buClrTx/>
        <a:buSzTx/>
        <a:buFontTx/>
        <a:buNone/>
        <a:tabLst/>
        <a:defRPr sz="4600" b="0" i="0" u="none" strike="noStrike" cap="none" spc="0" baseline="0">
          <a:ln>
            <a:noFill/>
          </a:ln>
          <a:solidFill>
            <a:srgbClr val="007DD6"/>
          </a:solidFill>
          <a:uFill>
            <a:solidFill>
              <a:srgbClr val="007DD6"/>
            </a:solidFill>
          </a:uFill>
          <a:latin typeface="+mn-lt"/>
          <a:ea typeface="+mn-ea"/>
          <a:cs typeface="+mn-cs"/>
          <a:sym typeface="Arial"/>
        </a:defRPr>
      </a:lvl8pPr>
      <a:lvl9pPr marL="0" marR="182879" indent="1828800" algn="l" defTabSz="1816100" latinLnBrk="0">
        <a:lnSpc>
          <a:spcPct val="90000"/>
        </a:lnSpc>
        <a:spcBef>
          <a:spcPts val="0"/>
        </a:spcBef>
        <a:spcAft>
          <a:spcPts val="0"/>
        </a:spcAft>
        <a:buClrTx/>
        <a:buSzTx/>
        <a:buFontTx/>
        <a:buNone/>
        <a:tabLst/>
        <a:defRPr sz="4600" b="0" i="0" u="none" strike="noStrike" cap="none" spc="0" baseline="0">
          <a:ln>
            <a:noFill/>
          </a:ln>
          <a:solidFill>
            <a:srgbClr val="007DD6"/>
          </a:solidFill>
          <a:uFill>
            <a:solidFill>
              <a:srgbClr val="007DD6"/>
            </a:solidFill>
          </a:uFill>
          <a:latin typeface="+mn-lt"/>
          <a:ea typeface="+mn-ea"/>
          <a:cs typeface="+mn-cs"/>
          <a:sym typeface="Arial"/>
        </a:defRPr>
      </a:lvl9pPr>
    </p:titleStyle>
    <p:bodyStyle>
      <a:lvl1pPr marL="81280" marR="81280" indent="0" algn="l" defTabSz="1816100" latinLnBrk="0">
        <a:lnSpc>
          <a:spcPct val="100000"/>
        </a:lnSpc>
        <a:spcBef>
          <a:spcPts val="4600"/>
        </a:spcBef>
        <a:spcAft>
          <a:spcPts val="0"/>
        </a:spcAft>
        <a:buClrTx/>
        <a:buSzTx/>
        <a:buFontTx/>
        <a:buNone/>
        <a:tabLst/>
        <a:defRPr sz="3200" b="0" i="0" u="none" strike="noStrike" cap="none" spc="0" baseline="0">
          <a:ln>
            <a:noFill/>
          </a:ln>
          <a:solidFill>
            <a:srgbClr val="000000"/>
          </a:solidFill>
          <a:uFill>
            <a:solidFill>
              <a:srgbClr val="000000"/>
            </a:solidFill>
          </a:uFill>
          <a:latin typeface="Menlo"/>
          <a:ea typeface="Menlo"/>
          <a:cs typeface="Menlo"/>
          <a:sym typeface="Menlo"/>
        </a:defRPr>
      </a:lvl1pPr>
      <a:lvl2pPr marL="352107" marR="81280" indent="-228600" algn="l" defTabSz="1816100" latinLnBrk="0">
        <a:lnSpc>
          <a:spcPct val="100000"/>
        </a:lnSpc>
        <a:spcBef>
          <a:spcPts val="4600"/>
        </a:spcBef>
        <a:spcAft>
          <a:spcPts val="0"/>
        </a:spcAft>
        <a:buClrTx/>
        <a:buSzPct val="100000"/>
        <a:buFontTx/>
        <a:buChar char="•"/>
        <a:tabLst/>
        <a:defRPr sz="3200" b="0" i="0" u="none" strike="noStrike" cap="none" spc="0" baseline="0">
          <a:ln>
            <a:noFill/>
          </a:ln>
          <a:solidFill>
            <a:srgbClr val="000000"/>
          </a:solidFill>
          <a:uFill>
            <a:solidFill>
              <a:srgbClr val="000000"/>
            </a:solidFill>
          </a:uFill>
          <a:latin typeface="Menlo"/>
          <a:ea typeface="Menlo"/>
          <a:cs typeface="Menlo"/>
          <a:sym typeface="Menlo"/>
        </a:defRPr>
      </a:lvl2pPr>
      <a:lvl3pPr marL="809307" marR="81280" indent="-227012" algn="l" defTabSz="1816100" latinLnBrk="0">
        <a:lnSpc>
          <a:spcPct val="100000"/>
        </a:lnSpc>
        <a:spcBef>
          <a:spcPts val="4600"/>
        </a:spcBef>
        <a:spcAft>
          <a:spcPts val="0"/>
        </a:spcAft>
        <a:buClrTx/>
        <a:buSzPct val="90000"/>
        <a:buFontTx/>
        <a:buChar char="•"/>
        <a:tabLst/>
        <a:defRPr sz="3200" b="0" i="0" u="none" strike="noStrike" cap="none" spc="0" baseline="0">
          <a:ln>
            <a:noFill/>
          </a:ln>
          <a:solidFill>
            <a:srgbClr val="000000"/>
          </a:solidFill>
          <a:uFill>
            <a:solidFill>
              <a:srgbClr val="000000"/>
            </a:solidFill>
          </a:uFill>
          <a:latin typeface="Menlo"/>
          <a:ea typeface="Menlo"/>
          <a:cs typeface="Menlo"/>
          <a:sym typeface="Menlo"/>
        </a:defRPr>
      </a:lvl3pPr>
      <a:lvl4pPr marL="1204594" marR="81280" indent="-168275" algn="l" defTabSz="1816100" latinLnBrk="0">
        <a:lnSpc>
          <a:spcPct val="100000"/>
        </a:lnSpc>
        <a:spcBef>
          <a:spcPts val="4600"/>
        </a:spcBef>
        <a:spcAft>
          <a:spcPts val="0"/>
        </a:spcAft>
        <a:buClrTx/>
        <a:buSzPct val="100000"/>
        <a:buFontTx/>
        <a:buChar char="•"/>
        <a:tabLst/>
        <a:defRPr sz="3200" b="0" i="0" u="none" strike="noStrike" cap="none" spc="0" baseline="0">
          <a:ln>
            <a:noFill/>
          </a:ln>
          <a:solidFill>
            <a:srgbClr val="000000"/>
          </a:solidFill>
          <a:uFill>
            <a:solidFill>
              <a:srgbClr val="000000"/>
            </a:solidFill>
          </a:uFill>
          <a:latin typeface="Menlo"/>
          <a:ea typeface="Menlo"/>
          <a:cs typeface="Menlo"/>
          <a:sym typeface="Menlo"/>
        </a:defRPr>
      </a:lvl4pPr>
      <a:lvl5pPr marL="1612582" marR="81280" indent="-177800" algn="l" defTabSz="1816100" latinLnBrk="0">
        <a:lnSpc>
          <a:spcPct val="100000"/>
        </a:lnSpc>
        <a:spcBef>
          <a:spcPts val="4600"/>
        </a:spcBef>
        <a:spcAft>
          <a:spcPts val="0"/>
        </a:spcAft>
        <a:buClrTx/>
        <a:buSzPct val="90000"/>
        <a:buFontTx/>
        <a:buChar char="•"/>
        <a:tabLst/>
        <a:defRPr sz="3200" b="0" i="0" u="none" strike="noStrike" cap="none" spc="0" baseline="0">
          <a:ln>
            <a:noFill/>
          </a:ln>
          <a:solidFill>
            <a:srgbClr val="000000"/>
          </a:solidFill>
          <a:uFill>
            <a:solidFill>
              <a:srgbClr val="000000"/>
            </a:solidFill>
          </a:uFill>
          <a:latin typeface="Menlo"/>
          <a:ea typeface="Menlo"/>
          <a:cs typeface="Menlo"/>
          <a:sym typeface="Menlo"/>
        </a:defRPr>
      </a:lvl5pPr>
      <a:lvl6pPr marL="1612582" marR="81280" indent="-177800" algn="l" defTabSz="1816100" latinLnBrk="0">
        <a:lnSpc>
          <a:spcPct val="100000"/>
        </a:lnSpc>
        <a:spcBef>
          <a:spcPts val="4600"/>
        </a:spcBef>
        <a:spcAft>
          <a:spcPts val="0"/>
        </a:spcAft>
        <a:buClrTx/>
        <a:buSzPct val="90000"/>
        <a:buFontTx/>
        <a:buChar char="•"/>
        <a:tabLst/>
        <a:defRPr sz="3200" b="0" i="0" u="none" strike="noStrike" cap="none" spc="0" baseline="0">
          <a:ln>
            <a:noFill/>
          </a:ln>
          <a:solidFill>
            <a:srgbClr val="000000"/>
          </a:solidFill>
          <a:uFill>
            <a:solidFill>
              <a:srgbClr val="000000"/>
            </a:solidFill>
          </a:uFill>
          <a:latin typeface="Menlo"/>
          <a:ea typeface="Menlo"/>
          <a:cs typeface="Menlo"/>
          <a:sym typeface="Menlo"/>
        </a:defRPr>
      </a:lvl6pPr>
      <a:lvl7pPr marL="1612582" marR="81280" indent="-177800" algn="l" defTabSz="1816100" latinLnBrk="0">
        <a:lnSpc>
          <a:spcPct val="100000"/>
        </a:lnSpc>
        <a:spcBef>
          <a:spcPts val="4600"/>
        </a:spcBef>
        <a:spcAft>
          <a:spcPts val="0"/>
        </a:spcAft>
        <a:buClrTx/>
        <a:buSzPct val="90000"/>
        <a:buFontTx/>
        <a:buChar char="•"/>
        <a:tabLst/>
        <a:defRPr sz="3200" b="0" i="0" u="none" strike="noStrike" cap="none" spc="0" baseline="0">
          <a:ln>
            <a:noFill/>
          </a:ln>
          <a:solidFill>
            <a:srgbClr val="000000"/>
          </a:solidFill>
          <a:uFill>
            <a:solidFill>
              <a:srgbClr val="000000"/>
            </a:solidFill>
          </a:uFill>
          <a:latin typeface="Menlo"/>
          <a:ea typeface="Menlo"/>
          <a:cs typeface="Menlo"/>
          <a:sym typeface="Menlo"/>
        </a:defRPr>
      </a:lvl7pPr>
      <a:lvl8pPr marL="1612582" marR="81280" indent="-177800" algn="l" defTabSz="1816100" latinLnBrk="0">
        <a:lnSpc>
          <a:spcPct val="100000"/>
        </a:lnSpc>
        <a:spcBef>
          <a:spcPts val="4600"/>
        </a:spcBef>
        <a:spcAft>
          <a:spcPts val="0"/>
        </a:spcAft>
        <a:buClrTx/>
        <a:buSzPct val="90000"/>
        <a:buFontTx/>
        <a:buChar char="•"/>
        <a:tabLst/>
        <a:defRPr sz="3200" b="0" i="0" u="none" strike="noStrike" cap="none" spc="0" baseline="0">
          <a:ln>
            <a:noFill/>
          </a:ln>
          <a:solidFill>
            <a:srgbClr val="000000"/>
          </a:solidFill>
          <a:uFill>
            <a:solidFill>
              <a:srgbClr val="000000"/>
            </a:solidFill>
          </a:uFill>
          <a:latin typeface="Menlo"/>
          <a:ea typeface="Menlo"/>
          <a:cs typeface="Menlo"/>
          <a:sym typeface="Menlo"/>
        </a:defRPr>
      </a:lvl8pPr>
      <a:lvl9pPr marL="1612582" marR="81280" indent="-177800" algn="l" defTabSz="1816100" latinLnBrk="0">
        <a:lnSpc>
          <a:spcPct val="100000"/>
        </a:lnSpc>
        <a:spcBef>
          <a:spcPts val="4600"/>
        </a:spcBef>
        <a:spcAft>
          <a:spcPts val="0"/>
        </a:spcAft>
        <a:buClrTx/>
        <a:buSzPct val="90000"/>
        <a:buFontTx/>
        <a:buChar char="•"/>
        <a:tabLst/>
        <a:defRPr sz="3200" b="0" i="0" u="none" strike="noStrike" cap="none" spc="0" baseline="0">
          <a:ln>
            <a:noFill/>
          </a:ln>
          <a:solidFill>
            <a:srgbClr val="000000"/>
          </a:solidFill>
          <a:uFill>
            <a:solidFill>
              <a:srgbClr val="000000"/>
            </a:solidFill>
          </a:uFill>
          <a:latin typeface="Menlo"/>
          <a:ea typeface="Menlo"/>
          <a:cs typeface="Menlo"/>
          <a:sym typeface="Menlo"/>
        </a:defRPr>
      </a:lvl9pPr>
    </p:bodyStyle>
    <p:otherStyle>
      <a:lvl1pPr marL="0" marR="0" indent="0" algn="ctr" defTabSz="914400" latinLnBrk="0">
        <a:lnSpc>
          <a:spcPct val="100000"/>
        </a:lnSpc>
        <a:spcBef>
          <a:spcPts val="0"/>
        </a:spcBef>
        <a:spcAft>
          <a:spcPts val="0"/>
        </a:spcAft>
        <a:buClrTx/>
        <a:buSzTx/>
        <a:buFontTx/>
        <a:buNone/>
        <a:tabLst/>
        <a:defRPr sz="1600" b="0" i="0" u="none" strike="noStrike" cap="none" spc="0" baseline="0">
          <a:ln>
            <a:noFill/>
          </a:ln>
          <a:solidFill>
            <a:schemeClr val="tx1"/>
          </a:solidFill>
          <a:uFill>
            <a:solidFill>
              <a:srgbClr val="B8B8B8"/>
            </a:solidFill>
          </a:uFill>
          <a:latin typeface="+mn-lt"/>
          <a:ea typeface="+mn-ea"/>
          <a:cs typeface="+mn-cs"/>
          <a:sym typeface="Arial"/>
        </a:defRPr>
      </a:lvl1pPr>
      <a:lvl2pPr marL="0" marR="0" indent="228600" algn="ctr" defTabSz="914400" latinLnBrk="0">
        <a:lnSpc>
          <a:spcPct val="100000"/>
        </a:lnSpc>
        <a:spcBef>
          <a:spcPts val="0"/>
        </a:spcBef>
        <a:spcAft>
          <a:spcPts val="0"/>
        </a:spcAft>
        <a:buClrTx/>
        <a:buSzTx/>
        <a:buFontTx/>
        <a:buNone/>
        <a:tabLst/>
        <a:defRPr sz="1600" b="0" i="0" u="none" strike="noStrike" cap="none" spc="0" baseline="0">
          <a:ln>
            <a:noFill/>
          </a:ln>
          <a:solidFill>
            <a:schemeClr val="tx1"/>
          </a:solidFill>
          <a:uFill>
            <a:solidFill>
              <a:srgbClr val="B8B8B8"/>
            </a:solidFill>
          </a:uFill>
          <a:latin typeface="+mn-lt"/>
          <a:ea typeface="+mn-ea"/>
          <a:cs typeface="+mn-cs"/>
          <a:sym typeface="Arial"/>
        </a:defRPr>
      </a:lvl2pPr>
      <a:lvl3pPr marL="0" marR="0" indent="457200" algn="ctr" defTabSz="914400" latinLnBrk="0">
        <a:lnSpc>
          <a:spcPct val="100000"/>
        </a:lnSpc>
        <a:spcBef>
          <a:spcPts val="0"/>
        </a:spcBef>
        <a:spcAft>
          <a:spcPts val="0"/>
        </a:spcAft>
        <a:buClrTx/>
        <a:buSzTx/>
        <a:buFontTx/>
        <a:buNone/>
        <a:tabLst/>
        <a:defRPr sz="1600" b="0" i="0" u="none" strike="noStrike" cap="none" spc="0" baseline="0">
          <a:ln>
            <a:noFill/>
          </a:ln>
          <a:solidFill>
            <a:schemeClr val="tx1"/>
          </a:solidFill>
          <a:uFill>
            <a:solidFill>
              <a:srgbClr val="B8B8B8"/>
            </a:solidFill>
          </a:uFill>
          <a:latin typeface="+mn-lt"/>
          <a:ea typeface="+mn-ea"/>
          <a:cs typeface="+mn-cs"/>
          <a:sym typeface="Arial"/>
        </a:defRPr>
      </a:lvl3pPr>
      <a:lvl4pPr marL="0" marR="0" indent="685800" algn="ctr" defTabSz="914400" latinLnBrk="0">
        <a:lnSpc>
          <a:spcPct val="100000"/>
        </a:lnSpc>
        <a:spcBef>
          <a:spcPts val="0"/>
        </a:spcBef>
        <a:spcAft>
          <a:spcPts val="0"/>
        </a:spcAft>
        <a:buClrTx/>
        <a:buSzTx/>
        <a:buFontTx/>
        <a:buNone/>
        <a:tabLst/>
        <a:defRPr sz="1600" b="0" i="0" u="none" strike="noStrike" cap="none" spc="0" baseline="0">
          <a:ln>
            <a:noFill/>
          </a:ln>
          <a:solidFill>
            <a:schemeClr val="tx1"/>
          </a:solidFill>
          <a:uFill>
            <a:solidFill>
              <a:srgbClr val="B8B8B8"/>
            </a:solidFill>
          </a:uFill>
          <a:latin typeface="+mn-lt"/>
          <a:ea typeface="+mn-ea"/>
          <a:cs typeface="+mn-cs"/>
          <a:sym typeface="Arial"/>
        </a:defRPr>
      </a:lvl4pPr>
      <a:lvl5pPr marL="0" marR="0" indent="914400" algn="ctr" defTabSz="914400" latinLnBrk="0">
        <a:lnSpc>
          <a:spcPct val="100000"/>
        </a:lnSpc>
        <a:spcBef>
          <a:spcPts val="0"/>
        </a:spcBef>
        <a:spcAft>
          <a:spcPts val="0"/>
        </a:spcAft>
        <a:buClrTx/>
        <a:buSzTx/>
        <a:buFontTx/>
        <a:buNone/>
        <a:tabLst/>
        <a:defRPr sz="1600" b="0" i="0" u="none" strike="noStrike" cap="none" spc="0" baseline="0">
          <a:ln>
            <a:noFill/>
          </a:ln>
          <a:solidFill>
            <a:schemeClr val="tx1"/>
          </a:solidFill>
          <a:uFill>
            <a:solidFill>
              <a:srgbClr val="B8B8B8"/>
            </a:solidFill>
          </a:uFill>
          <a:latin typeface="+mn-lt"/>
          <a:ea typeface="+mn-ea"/>
          <a:cs typeface="+mn-cs"/>
          <a:sym typeface="Arial"/>
        </a:defRPr>
      </a:lvl5pPr>
      <a:lvl6pPr marL="0" marR="0" indent="1143000" algn="ctr" defTabSz="914400" latinLnBrk="0">
        <a:lnSpc>
          <a:spcPct val="100000"/>
        </a:lnSpc>
        <a:spcBef>
          <a:spcPts val="0"/>
        </a:spcBef>
        <a:spcAft>
          <a:spcPts val="0"/>
        </a:spcAft>
        <a:buClrTx/>
        <a:buSzTx/>
        <a:buFontTx/>
        <a:buNone/>
        <a:tabLst/>
        <a:defRPr sz="1600" b="0" i="0" u="none" strike="noStrike" cap="none" spc="0" baseline="0">
          <a:ln>
            <a:noFill/>
          </a:ln>
          <a:solidFill>
            <a:schemeClr val="tx1"/>
          </a:solidFill>
          <a:uFill>
            <a:solidFill>
              <a:srgbClr val="B8B8B8"/>
            </a:solidFill>
          </a:uFill>
          <a:latin typeface="+mn-lt"/>
          <a:ea typeface="+mn-ea"/>
          <a:cs typeface="+mn-cs"/>
          <a:sym typeface="Arial"/>
        </a:defRPr>
      </a:lvl6pPr>
      <a:lvl7pPr marL="0" marR="0" indent="1371600" algn="ctr" defTabSz="914400" latinLnBrk="0">
        <a:lnSpc>
          <a:spcPct val="100000"/>
        </a:lnSpc>
        <a:spcBef>
          <a:spcPts val="0"/>
        </a:spcBef>
        <a:spcAft>
          <a:spcPts val="0"/>
        </a:spcAft>
        <a:buClrTx/>
        <a:buSzTx/>
        <a:buFontTx/>
        <a:buNone/>
        <a:tabLst/>
        <a:defRPr sz="1600" b="0" i="0" u="none" strike="noStrike" cap="none" spc="0" baseline="0">
          <a:ln>
            <a:noFill/>
          </a:ln>
          <a:solidFill>
            <a:schemeClr val="tx1"/>
          </a:solidFill>
          <a:uFill>
            <a:solidFill>
              <a:srgbClr val="B8B8B8"/>
            </a:solidFill>
          </a:uFill>
          <a:latin typeface="+mn-lt"/>
          <a:ea typeface="+mn-ea"/>
          <a:cs typeface="+mn-cs"/>
          <a:sym typeface="Arial"/>
        </a:defRPr>
      </a:lvl7pPr>
      <a:lvl8pPr marL="0" marR="0" indent="1600200" algn="ctr" defTabSz="914400" latinLnBrk="0">
        <a:lnSpc>
          <a:spcPct val="100000"/>
        </a:lnSpc>
        <a:spcBef>
          <a:spcPts val="0"/>
        </a:spcBef>
        <a:spcAft>
          <a:spcPts val="0"/>
        </a:spcAft>
        <a:buClrTx/>
        <a:buSzTx/>
        <a:buFontTx/>
        <a:buNone/>
        <a:tabLst/>
        <a:defRPr sz="1600" b="0" i="0" u="none" strike="noStrike" cap="none" spc="0" baseline="0">
          <a:ln>
            <a:noFill/>
          </a:ln>
          <a:solidFill>
            <a:schemeClr val="tx1"/>
          </a:solidFill>
          <a:uFill>
            <a:solidFill>
              <a:srgbClr val="B8B8B8"/>
            </a:solidFill>
          </a:uFill>
          <a:latin typeface="+mn-lt"/>
          <a:ea typeface="+mn-ea"/>
          <a:cs typeface="+mn-cs"/>
          <a:sym typeface="Arial"/>
        </a:defRPr>
      </a:lvl8pPr>
      <a:lvl9pPr marL="0" marR="0" indent="1828800" algn="ctr" defTabSz="914400" latinLnBrk="0">
        <a:lnSpc>
          <a:spcPct val="100000"/>
        </a:lnSpc>
        <a:spcBef>
          <a:spcPts val="0"/>
        </a:spcBef>
        <a:spcAft>
          <a:spcPts val="0"/>
        </a:spcAft>
        <a:buClrTx/>
        <a:buSzTx/>
        <a:buFontTx/>
        <a:buNone/>
        <a:tabLst/>
        <a:defRPr sz="1600" b="0" i="0" u="none" strike="noStrike" cap="none" spc="0" baseline="0">
          <a:ln>
            <a:noFill/>
          </a:ln>
          <a:solidFill>
            <a:schemeClr val="tx1"/>
          </a:solidFill>
          <a:uFill>
            <a:solidFill>
              <a:srgbClr val="B8B8B8"/>
            </a:solidFill>
          </a:uFill>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diveintopython3.org/special-method-names.html" TargetMode="External"/><Relationship Id="rId2" Type="http://schemas.openxmlformats.org/officeDocument/2006/relationships/hyperlink" Target="http://docs.python.org/py3k/reference/datamodel.html#special-method-name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Functions"/>
          <p:cNvSpPr txBox="1">
            <a:spLocks noGrp="1"/>
          </p:cNvSpPr>
          <p:nvPr>
            <p:ph type="title"/>
          </p:nvPr>
        </p:nvSpPr>
        <p:spPr>
          <a:xfrm>
            <a:off x="833966" y="462307"/>
            <a:ext cx="22940434" cy="1054259"/>
          </a:xfrm>
          <a:prstGeom prst="rect">
            <a:avLst/>
          </a:prstGeom>
        </p:spPr>
        <p:txBody>
          <a:bodyPr/>
          <a:lstStyle/>
          <a:p>
            <a:r>
              <a:rPr lang="en-US" dirty="0"/>
              <a:t>UC Berkeley’s CS61A – Lecture 18 –  Representation</a:t>
            </a:r>
            <a:endParaRPr dirty="0"/>
          </a:p>
        </p:txBody>
      </p:sp>
      <p:sp>
        <p:nvSpPr>
          <p:cNvPr id="2" name="TextBox 1">
            <a:extLst>
              <a:ext uri="{FF2B5EF4-FFF2-40B4-BE49-F238E27FC236}">
                <a16:creationId xmlns:a16="http://schemas.microsoft.com/office/drawing/2014/main" id="{A9478077-2E2D-C549-9753-4C61881080EC}"/>
              </a:ext>
            </a:extLst>
          </p:cNvPr>
          <p:cNvSpPr txBox="1"/>
          <p:nvPr/>
        </p:nvSpPr>
        <p:spPr>
          <a:xfrm>
            <a:off x="267629" y="1960784"/>
            <a:ext cx="23506771" cy="54271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nchorCtr="0">
            <a:spAutoFit/>
          </a:bodyPr>
          <a:lstStyle/>
          <a:p>
            <a:r>
              <a:rPr lang="en-US" sz="8000" b="1" dirty="0">
                <a:latin typeface="Arial" panose="020B0604020202020204" pitchFamily="34" charset="0"/>
                <a:cs typeface="Arial" panose="020B0604020202020204" pitchFamily="34" charset="0"/>
              </a:rPr>
              <a:t>Your Bionic Hand Is Now at Risk From Hackers</a:t>
            </a:r>
            <a:br>
              <a:rPr lang="en-US" sz="5400" b="1" dirty="0">
                <a:latin typeface="Arial" panose="020B0604020202020204" pitchFamily="34" charset="0"/>
                <a:cs typeface="Arial" panose="020B0604020202020204" pitchFamily="34" charset="0"/>
              </a:rPr>
            </a:br>
            <a:br>
              <a:rPr lang="en-US" sz="5400" b="1" dirty="0">
                <a:latin typeface="Arial" panose="020B0604020202020204" pitchFamily="34" charset="0"/>
                <a:cs typeface="Arial" panose="020B0604020202020204" pitchFamily="34" charset="0"/>
              </a:rPr>
            </a:br>
            <a:r>
              <a:rPr lang="en-US" sz="4400" dirty="0">
                <a:latin typeface="Menlo" panose="020B0609030804020204" pitchFamily="49" charset="0"/>
                <a:ea typeface="Menlo" panose="020B0609030804020204" pitchFamily="49" charset="0"/>
                <a:cs typeface="Menlo" panose="020B0609030804020204" pitchFamily="49" charset="0"/>
              </a:rPr>
              <a:t>https://</a:t>
            </a:r>
            <a:r>
              <a:rPr lang="en-US" sz="4400" dirty="0" err="1">
                <a:latin typeface="Menlo" panose="020B0609030804020204" pitchFamily="49" charset="0"/>
                <a:ea typeface="Menlo" panose="020B0609030804020204" pitchFamily="49" charset="0"/>
                <a:cs typeface="Menlo" panose="020B0609030804020204" pitchFamily="49" charset="0"/>
              </a:rPr>
              <a:t>www.zdnet.com</a:t>
            </a:r>
            <a:r>
              <a:rPr lang="en-US" sz="4400" dirty="0">
                <a:latin typeface="Menlo" panose="020B0609030804020204" pitchFamily="49" charset="0"/>
                <a:ea typeface="Menlo" panose="020B0609030804020204" pitchFamily="49" charset="0"/>
                <a:cs typeface="Menlo" panose="020B0609030804020204" pitchFamily="49" charset="0"/>
              </a:rPr>
              <a:t>/article/</a:t>
            </a:r>
            <a:br>
              <a:rPr lang="en-US" sz="4400" dirty="0">
                <a:latin typeface="Menlo" panose="020B0609030804020204" pitchFamily="49" charset="0"/>
                <a:ea typeface="Menlo" panose="020B0609030804020204" pitchFamily="49" charset="0"/>
                <a:cs typeface="Menlo" panose="020B0609030804020204" pitchFamily="49" charset="0"/>
              </a:rPr>
            </a:br>
            <a:r>
              <a:rPr lang="en-US" sz="4400" dirty="0">
                <a:latin typeface="Menlo" panose="020B0609030804020204" pitchFamily="49" charset="0"/>
                <a:ea typeface="Menlo" panose="020B0609030804020204" pitchFamily="49" charset="0"/>
                <a:cs typeface="Menlo" panose="020B0609030804020204" pitchFamily="49" charset="0"/>
              </a:rPr>
              <a:t>your-bionic-hand-is-now-at-risk</a:t>
            </a:r>
            <a:br>
              <a:rPr lang="en-US" sz="4400" dirty="0">
                <a:latin typeface="Menlo" panose="020B0609030804020204" pitchFamily="49" charset="0"/>
                <a:ea typeface="Menlo" panose="020B0609030804020204" pitchFamily="49" charset="0"/>
                <a:cs typeface="Menlo" panose="020B0609030804020204" pitchFamily="49" charset="0"/>
              </a:rPr>
            </a:br>
            <a:r>
              <a:rPr lang="en-US" sz="4400" dirty="0">
                <a:latin typeface="Menlo" panose="020B0609030804020204" pitchFamily="49" charset="0"/>
                <a:ea typeface="Menlo" panose="020B0609030804020204" pitchFamily="49" charset="0"/>
                <a:cs typeface="Menlo" panose="020B0609030804020204" pitchFamily="49" charset="0"/>
              </a:rPr>
              <a:t>-from-hackers/</a:t>
            </a:r>
            <a:endParaRPr lang="en-US" sz="8000" dirty="0">
              <a:latin typeface="Arial" panose="020B0604020202020204" pitchFamily="34" charset="0"/>
              <a:cs typeface="Arial" panose="020B0604020202020204" pitchFamily="34" charset="0"/>
            </a:endParaRPr>
          </a:p>
          <a:p>
            <a:endParaRPr lang="en-US" sz="8000"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B61B47CB-8E64-6842-ACBD-88B6E7514D67}"/>
              </a:ext>
            </a:extLst>
          </p:cNvPr>
          <p:cNvSpPr txBox="1"/>
          <p:nvPr/>
        </p:nvSpPr>
        <p:spPr>
          <a:xfrm>
            <a:off x="12247418" y="3669965"/>
            <a:ext cx="12090626" cy="952055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nchorCtr="0">
            <a:spAutoFit/>
          </a:bodyPr>
          <a:lstStyle/>
          <a:p>
            <a:r>
              <a:rPr lang="en-US" sz="3600" dirty="0">
                <a:latin typeface="Arial" panose="020B0604020202020204" pitchFamily="34" charset="0"/>
                <a:cs typeface="Arial" panose="020B0604020202020204" pitchFamily="34" charset="0"/>
              </a:rPr>
              <a:t>“Kaspersky Lab researchers disclosed at Mobile World Congress 2019 in Spain that bionic hand prostheses from Moscow-based </a:t>
            </a:r>
            <a:r>
              <a:rPr lang="en-US" sz="3600" dirty="0" err="1">
                <a:latin typeface="Arial" panose="020B0604020202020204" pitchFamily="34" charset="0"/>
                <a:cs typeface="Arial" panose="020B0604020202020204" pitchFamily="34" charset="0"/>
              </a:rPr>
              <a:t>Motorica</a:t>
            </a:r>
            <a:r>
              <a:rPr lang="en-US" sz="3600" dirty="0">
                <a:latin typeface="Arial" panose="020B0604020202020204" pitchFamily="34" charset="0"/>
                <a:cs typeface="Arial" panose="020B0604020202020204" pitchFamily="34" charset="0"/>
              </a:rPr>
              <a:t> are vulnerable to hacking. These prostheses can be equipped with a range of smart features, like in-built displays, a near-field communication (NFC) chip for contactless payments, a GSM module, activity tracking, and smartwatch tasks. These functions require cloud access, which could potentially open such devices to attacks. The Kaspersky researchers said the "experimental" remote cloud system for controlling one </a:t>
            </a:r>
            <a:r>
              <a:rPr lang="en-US" sz="3600" dirty="0" err="1">
                <a:latin typeface="Arial" panose="020B0604020202020204" pitchFamily="34" charset="0"/>
                <a:cs typeface="Arial" panose="020B0604020202020204" pitchFamily="34" charset="0"/>
              </a:rPr>
              <a:t>Motorica</a:t>
            </a:r>
            <a:r>
              <a:rPr lang="en-US" sz="3600" dirty="0">
                <a:latin typeface="Arial" panose="020B0604020202020204" pitchFamily="34" charset="0"/>
                <a:cs typeface="Arial" panose="020B0604020202020204" pitchFamily="34" charset="0"/>
              </a:rPr>
              <a:t> prosthesis contained diverse zero-day vulnerabilities, which could "enable a third party to access, manipulate, steal, or delete the private data of device users." Reported bugs included an insecure HTTP link, incorrect account operations, and insufficient input validation, which hackers could leverage to target the moment the prosthesis sends data to the cloud.”</a:t>
            </a:r>
          </a:p>
        </p:txBody>
      </p:sp>
      <p:pic>
        <p:nvPicPr>
          <p:cNvPr id="3" name="Picture 2">
            <a:extLst>
              <a:ext uri="{FF2B5EF4-FFF2-40B4-BE49-F238E27FC236}">
                <a16:creationId xmlns:a16="http://schemas.microsoft.com/office/drawing/2014/main" id="{9854BE93-040A-114A-8BC5-63B1A54DEECD}"/>
              </a:ext>
            </a:extLst>
          </p:cNvPr>
          <p:cNvPicPr>
            <a:picLocks noChangeAspect="1"/>
          </p:cNvPicPr>
          <p:nvPr/>
        </p:nvPicPr>
        <p:blipFill>
          <a:blip r:embed="rId3"/>
          <a:stretch>
            <a:fillRect/>
          </a:stretch>
        </p:blipFill>
        <p:spPr>
          <a:xfrm>
            <a:off x="-1" y="6490010"/>
            <a:ext cx="12099073" cy="7259444"/>
          </a:xfrm>
          <a:prstGeom prst="rect">
            <a:avLst/>
          </a:prstGeom>
        </p:spPr>
      </p:pic>
    </p:spTree>
    <p:extLst>
      <p:ext uri="{BB962C8B-B14F-4D97-AF65-F5344CB8AC3E}">
        <p14:creationId xmlns:p14="http://schemas.microsoft.com/office/powerpoint/2010/main" val="1306353516"/>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Line"/>
          <p:cNvSpPr/>
          <p:nvPr/>
        </p:nvSpPr>
        <p:spPr>
          <a:xfrm flipV="1">
            <a:off x="838200" y="1698541"/>
            <a:ext cx="18599964" cy="84"/>
          </a:xfrm>
          <a:prstGeom prst="line">
            <a:avLst/>
          </a:prstGeom>
          <a:ln w="12700">
            <a:solidFill>
              <a:srgbClr val="B8B8B8"/>
            </a:solidFill>
            <a:prstDash val="dash"/>
          </a:ln>
        </p:spPr>
        <p:txBody>
          <a:bodyPr lIns="0" tIns="0" rIns="0" bIns="0"/>
          <a:lstStyle/>
          <a:p>
            <a:pPr marL="0" marR="0" defTabSz="457200">
              <a:defRPr sz="1200">
                <a:uFillTx/>
                <a:latin typeface="Helvetica"/>
                <a:ea typeface="Helvetica"/>
                <a:cs typeface="Helvetica"/>
                <a:sym typeface="Helvetica"/>
              </a:defRPr>
            </a:pPr>
            <a:endParaRPr/>
          </a:p>
        </p:txBody>
      </p:sp>
      <p:sp>
        <p:nvSpPr>
          <p:cNvPr id="108" name="Line"/>
          <p:cNvSpPr/>
          <p:nvPr/>
        </p:nvSpPr>
        <p:spPr>
          <a:xfrm>
            <a:off x="838200" y="13039725"/>
            <a:ext cx="22734714" cy="3288"/>
          </a:xfrm>
          <a:prstGeom prst="line">
            <a:avLst/>
          </a:prstGeom>
          <a:ln w="12700">
            <a:solidFill>
              <a:srgbClr val="B8B8B8"/>
            </a:solidFill>
            <a:prstDash val="dash"/>
          </a:ln>
        </p:spPr>
        <p:txBody>
          <a:bodyPr lIns="0" tIns="0" rIns="0" bIns="0"/>
          <a:lstStyle/>
          <a:p>
            <a:pPr marL="0" marR="0" defTabSz="457200">
              <a:defRPr sz="1200">
                <a:uFillTx/>
                <a:latin typeface="Helvetica"/>
                <a:ea typeface="Helvetica"/>
                <a:cs typeface="Helvetica"/>
                <a:sym typeface="Helvetica"/>
              </a:defRPr>
            </a:pPr>
            <a:endParaRPr/>
          </a:p>
        </p:txBody>
      </p:sp>
      <p:sp>
        <p:nvSpPr>
          <p:cNvPr id="109" name="Interfaces"/>
          <p:cNvSpPr txBox="1">
            <a:spLocks noGrp="1"/>
          </p:cNvSpPr>
          <p:nvPr>
            <p:ph type="title"/>
          </p:nvPr>
        </p:nvSpPr>
        <p:spPr>
          <a:prstGeom prst="rect">
            <a:avLst/>
          </a:prstGeom>
        </p:spPr>
        <p:txBody>
          <a:bodyPr/>
          <a:lstStyle/>
          <a:p>
            <a:r>
              <a:t>Interfaces</a:t>
            </a:r>
          </a:p>
        </p:txBody>
      </p:sp>
      <p:sp>
        <p:nvSpPr>
          <p:cNvPr id="110" name="Message passing: Objects interact by looking up attributes on each other (passing messages)…"/>
          <p:cNvSpPr txBox="1">
            <a:spLocks noGrp="1"/>
          </p:cNvSpPr>
          <p:nvPr>
            <p:ph type="body" idx="1"/>
          </p:nvPr>
        </p:nvSpPr>
        <p:spPr>
          <a:xfrm>
            <a:off x="838200" y="2451100"/>
            <a:ext cx="22720300" cy="7338361"/>
          </a:xfrm>
          <a:prstGeom prst="rect">
            <a:avLst/>
          </a:prstGeom>
        </p:spPr>
        <p:txBody>
          <a:bodyPr/>
          <a:lstStyle/>
          <a:p>
            <a:r>
              <a:rPr b="1"/>
              <a:t>Message passing</a:t>
            </a:r>
            <a:r>
              <a:t>: Objects interact by looking up attributes on each other (passing messages)</a:t>
            </a:r>
          </a:p>
          <a:p>
            <a:r>
              <a:t>The attribute look-up rules allow different data types to respond to the same message</a:t>
            </a:r>
          </a:p>
          <a:p>
            <a:r>
              <a:t>A </a:t>
            </a:r>
            <a:r>
              <a:rPr b="1"/>
              <a:t>shared message</a:t>
            </a:r>
            <a:r>
              <a:t> (attribute name) that elicits similar behavior from different object classes is a powerful method of abstraction</a:t>
            </a:r>
          </a:p>
          <a:p>
            <a:r>
              <a:t>An interface is a set of shared messages, along with a specification of what they mean</a:t>
            </a:r>
          </a:p>
          <a:p>
            <a:pPr>
              <a:defRPr b="1">
                <a:solidFill>
                  <a:srgbClr val="007ECF"/>
                </a:solidFill>
                <a:uFill>
                  <a:solidFill>
                    <a:srgbClr val="007ECF"/>
                  </a:solidFill>
                </a:uFill>
              </a:defRPr>
            </a:pPr>
            <a:r>
              <a:t>Example:</a:t>
            </a:r>
          </a:p>
          <a:p>
            <a:r>
              <a:t>Classes that implement </a:t>
            </a:r>
            <a:r>
              <a:rPr>
                <a:solidFill>
                  <a:schemeClr val="accent1"/>
                </a:solidFill>
              </a:rPr>
              <a:t>__repr__</a:t>
            </a:r>
            <a:r>
              <a:t> and </a:t>
            </a:r>
            <a:r>
              <a:rPr>
                <a:solidFill>
                  <a:schemeClr val="accent1"/>
                </a:solidFill>
              </a:rPr>
              <a:t>__str__</a:t>
            </a:r>
            <a:r>
              <a:t> methods that return Python-interpretable and human-readable strings implement an interface for producing string representations</a:t>
            </a:r>
          </a:p>
        </p:txBody>
      </p:sp>
      <p:sp>
        <p:nvSpPr>
          <p:cNvPr id="111"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10</a:t>
            </a:fld>
            <a:endParaRPr/>
          </a:p>
        </p:txBody>
      </p:sp>
      <p:sp>
        <p:nvSpPr>
          <p:cNvPr id="112" name="(Demo)"/>
          <p:cNvSpPr txBox="1"/>
          <p:nvPr/>
        </p:nvSpPr>
        <p:spPr>
          <a:xfrm>
            <a:off x="11360189" y="11953708"/>
            <a:ext cx="1663622" cy="584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(Demo)</a:t>
            </a:r>
          </a:p>
        </p:txBody>
      </p:sp>
    </p:spTree>
  </p:cSld>
  <p:clrMapOvr>
    <a:masterClrMapping/>
  </p:clrMapOvr>
  <p:transition/>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10">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11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110">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110">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iterate>
                                    <p:tmAbs val="0"/>
                                  </p:iterate>
                                  <p:childTnLst>
                                    <p:set>
                                      <p:cBhvr>
                                        <p:cTn id="20" fill="hold"/>
                                        <p:tgtEl>
                                          <p:spTgt spid="110">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iterate>
                                    <p:tmAbs val="0"/>
                                  </p:iterate>
                                  <p:childTnLst>
                                    <p:set>
                                      <p:cBhvr>
                                        <p:cTn id="24" fill="hold"/>
                                        <p:tgtEl>
                                          <p:spTgt spid="110">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1" nodeType="clickEffect">
                                  <p:stCondLst>
                                    <p:cond delay="0"/>
                                  </p:stCondLst>
                                  <p:iterate>
                                    <p:tmAbs val="0"/>
                                  </p:iterate>
                                  <p:childTnLst>
                                    <p:set>
                                      <p:cBhvr>
                                        <p:cTn id="28" fill="hold"/>
                                        <p:tgtEl>
                                          <p:spTgt spid="110">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2" nodeType="clickEffect">
                                  <p:stCondLst>
                                    <p:cond delay="0"/>
                                  </p:stCondLst>
                                  <p:iterate>
                                    <p:tmAbs val="0"/>
                                  </p:iterate>
                                  <p:childTnLst>
                                    <p:set>
                                      <p:cBhvr>
                                        <p:cTn id="32" fill="hold"/>
                                        <p:tgtEl>
                                          <p:spTgt spid="1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1" build="p" bldLvl="5" animBg="1" advAuto="0"/>
      <p:bldP spid="112" grpId="2" animBg="1"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Special Method Names"/>
          <p:cNvSpPr txBox="1">
            <a:spLocks noGrp="1"/>
          </p:cNvSpPr>
          <p:nvPr>
            <p:ph type="title"/>
          </p:nvPr>
        </p:nvSpPr>
        <p:spPr>
          <a:prstGeom prst="rect">
            <a:avLst/>
          </a:prstGeom>
        </p:spPr>
        <p:txBody>
          <a:bodyPr/>
          <a:lstStyle/>
          <a:p>
            <a:r>
              <a:t>Special Method Names</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Line"/>
          <p:cNvSpPr/>
          <p:nvPr/>
        </p:nvSpPr>
        <p:spPr>
          <a:xfrm flipV="1">
            <a:off x="838200" y="1698541"/>
            <a:ext cx="18599964" cy="84"/>
          </a:xfrm>
          <a:prstGeom prst="line">
            <a:avLst/>
          </a:prstGeom>
          <a:ln w="12700">
            <a:solidFill>
              <a:srgbClr val="B8B8B8"/>
            </a:solidFill>
            <a:prstDash val="dash"/>
          </a:ln>
        </p:spPr>
        <p:txBody>
          <a:bodyPr lIns="0" tIns="0" rIns="0" bIns="0"/>
          <a:lstStyle/>
          <a:p>
            <a:pPr marL="0" marR="0" defTabSz="457200">
              <a:defRPr sz="1200">
                <a:uFillTx/>
                <a:latin typeface="Helvetica"/>
                <a:ea typeface="Helvetica"/>
                <a:cs typeface="Helvetica"/>
                <a:sym typeface="Helvetica"/>
              </a:defRPr>
            </a:pPr>
            <a:endParaRPr/>
          </a:p>
        </p:txBody>
      </p:sp>
      <p:sp>
        <p:nvSpPr>
          <p:cNvPr id="117" name="Line"/>
          <p:cNvSpPr/>
          <p:nvPr/>
        </p:nvSpPr>
        <p:spPr>
          <a:xfrm>
            <a:off x="838200" y="13039725"/>
            <a:ext cx="22734714" cy="3288"/>
          </a:xfrm>
          <a:prstGeom prst="line">
            <a:avLst/>
          </a:prstGeom>
          <a:ln w="12700">
            <a:solidFill>
              <a:srgbClr val="B8B8B8"/>
            </a:solidFill>
            <a:prstDash val="dash"/>
          </a:ln>
        </p:spPr>
        <p:txBody>
          <a:bodyPr lIns="0" tIns="0" rIns="0" bIns="0"/>
          <a:lstStyle/>
          <a:p>
            <a:pPr marL="0" marR="0" defTabSz="457200">
              <a:defRPr sz="1200">
                <a:uFillTx/>
                <a:latin typeface="Helvetica"/>
                <a:ea typeface="Helvetica"/>
                <a:cs typeface="Helvetica"/>
                <a:sym typeface="Helvetica"/>
              </a:defRPr>
            </a:pPr>
            <a:endParaRPr/>
          </a:p>
        </p:txBody>
      </p:sp>
      <p:sp>
        <p:nvSpPr>
          <p:cNvPr id="118" name="Special Method Names in Python"/>
          <p:cNvSpPr txBox="1">
            <a:spLocks noGrp="1"/>
          </p:cNvSpPr>
          <p:nvPr>
            <p:ph type="title"/>
          </p:nvPr>
        </p:nvSpPr>
        <p:spPr>
          <a:prstGeom prst="rect">
            <a:avLst/>
          </a:prstGeom>
        </p:spPr>
        <p:txBody>
          <a:bodyPr/>
          <a:lstStyle/>
          <a:p>
            <a:r>
              <a:t>Special Method Names in Python</a:t>
            </a:r>
          </a:p>
        </p:txBody>
      </p:sp>
      <p:sp>
        <p:nvSpPr>
          <p:cNvPr id="119"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12</a:t>
            </a:fld>
            <a:endParaRPr/>
          </a:p>
        </p:txBody>
      </p:sp>
      <p:sp>
        <p:nvSpPr>
          <p:cNvPr id="120" name="Certain names are special because they have built-in behavior…"/>
          <p:cNvSpPr txBox="1"/>
          <p:nvPr/>
        </p:nvSpPr>
        <p:spPr>
          <a:xfrm>
            <a:off x="1219200" y="2451100"/>
            <a:ext cx="16235099" cy="18415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lstStyle/>
          <a:p>
            <a:pPr>
              <a:spcBef>
                <a:spcPts val="4600"/>
              </a:spcBef>
            </a:pPr>
            <a:r>
              <a:t>Certain names are special because they have built-in behavior</a:t>
            </a:r>
          </a:p>
          <a:p>
            <a:pPr>
              <a:spcBef>
                <a:spcPts val="4600"/>
              </a:spcBef>
            </a:pPr>
            <a:r>
              <a:t>These names always start and end with two underscores</a:t>
            </a:r>
          </a:p>
        </p:txBody>
      </p:sp>
      <p:sp>
        <p:nvSpPr>
          <p:cNvPr id="121" name="__init__…"/>
          <p:cNvSpPr txBox="1"/>
          <p:nvPr/>
        </p:nvSpPr>
        <p:spPr>
          <a:xfrm>
            <a:off x="2362200" y="4686300"/>
            <a:ext cx="3098800" cy="4343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lstStyle/>
          <a:p>
            <a:pPr>
              <a:spcBef>
                <a:spcPts val="3000"/>
              </a:spcBef>
              <a:defRPr>
                <a:solidFill>
                  <a:schemeClr val="accent2"/>
                </a:solidFill>
              </a:defRPr>
            </a:pPr>
            <a:r>
              <a:t>__init__</a:t>
            </a:r>
          </a:p>
          <a:p>
            <a:pPr>
              <a:spcBef>
                <a:spcPts val="3000"/>
              </a:spcBef>
              <a:defRPr>
                <a:solidFill>
                  <a:schemeClr val="accent2"/>
                </a:solidFill>
              </a:defRPr>
            </a:pPr>
            <a:r>
              <a:t>__repr__</a:t>
            </a:r>
          </a:p>
          <a:p>
            <a:pPr>
              <a:spcBef>
                <a:spcPts val="3000"/>
              </a:spcBef>
              <a:defRPr>
                <a:solidFill>
                  <a:schemeClr val="accent2"/>
                </a:solidFill>
              </a:defRPr>
            </a:pPr>
            <a:r>
              <a:t>__add__</a:t>
            </a:r>
          </a:p>
          <a:p>
            <a:pPr>
              <a:spcBef>
                <a:spcPts val="3000"/>
              </a:spcBef>
              <a:defRPr>
                <a:solidFill>
                  <a:schemeClr val="accent2"/>
                </a:solidFill>
              </a:defRPr>
            </a:pPr>
            <a:r>
              <a:t>__bool__</a:t>
            </a:r>
          </a:p>
          <a:p>
            <a:pPr>
              <a:spcBef>
                <a:spcPts val="3000"/>
              </a:spcBef>
              <a:defRPr>
                <a:solidFill>
                  <a:schemeClr val="accent2"/>
                </a:solidFill>
              </a:defRPr>
            </a:pPr>
            <a:r>
              <a:t>__float__</a:t>
            </a:r>
          </a:p>
        </p:txBody>
      </p:sp>
      <p:sp>
        <p:nvSpPr>
          <p:cNvPr id="122" name="Method invoked automatically when an object is constructed…"/>
          <p:cNvSpPr txBox="1"/>
          <p:nvPr/>
        </p:nvSpPr>
        <p:spPr>
          <a:xfrm>
            <a:off x="6172200" y="4686300"/>
            <a:ext cx="16040100" cy="41819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lstStyle/>
          <a:p>
            <a:pPr>
              <a:spcBef>
                <a:spcPts val="3000"/>
              </a:spcBef>
            </a:pPr>
            <a:r>
              <a:t>Method invoked automatically when an object is constructed</a:t>
            </a:r>
          </a:p>
          <a:p>
            <a:pPr>
              <a:spcBef>
                <a:spcPts val="3000"/>
              </a:spcBef>
            </a:pPr>
            <a:r>
              <a:t>Method invoked to display an object as a Python expression</a:t>
            </a:r>
          </a:p>
          <a:p>
            <a:pPr>
              <a:spcBef>
                <a:spcPts val="3000"/>
              </a:spcBef>
            </a:pPr>
            <a:r>
              <a:t>Method invoked to add one object to another</a:t>
            </a:r>
          </a:p>
          <a:p>
            <a:pPr>
              <a:spcBef>
                <a:spcPts val="3000"/>
              </a:spcBef>
            </a:pPr>
            <a:r>
              <a:t>Method invoked to convert an object to True or False</a:t>
            </a:r>
          </a:p>
          <a:p>
            <a:pPr>
              <a:spcBef>
                <a:spcPts val="3000"/>
              </a:spcBef>
            </a:pPr>
            <a:r>
              <a:t>Method invoked to convert an object to a float (real number)</a:t>
            </a:r>
          </a:p>
        </p:txBody>
      </p:sp>
      <p:sp>
        <p:nvSpPr>
          <p:cNvPr id="123" name="&gt;&gt;&gt; zero, one, two = 0, 1, 2…"/>
          <p:cNvSpPr txBox="1"/>
          <p:nvPr/>
        </p:nvSpPr>
        <p:spPr>
          <a:xfrm>
            <a:off x="1854200" y="9515992"/>
            <a:ext cx="7683731" cy="27993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lstStyle/>
          <a:p>
            <a:pPr marL="0" marR="0" defTabSz="457200">
              <a:lnSpc>
                <a:spcPts val="5300"/>
              </a:lnSpc>
              <a:defRPr>
                <a:uFillTx/>
              </a:defRPr>
            </a:pPr>
            <a:r>
              <a:rPr>
                <a:solidFill>
                  <a:srgbClr val="C65E0A"/>
                </a:solidFill>
              </a:rPr>
              <a:t>&gt;&gt;&gt; </a:t>
            </a:r>
            <a:r>
              <a:t>zero, one, two </a:t>
            </a:r>
            <a:r>
              <a:rPr>
                <a:solidFill>
                  <a:srgbClr val="323333"/>
                </a:solidFill>
              </a:rPr>
              <a:t>=</a:t>
            </a:r>
            <a:r>
              <a:t> </a:t>
            </a:r>
            <a:r>
              <a:rPr>
                <a:solidFill>
                  <a:srgbClr val="032ADD"/>
                </a:solidFill>
              </a:rPr>
              <a:t>0</a:t>
            </a:r>
            <a:r>
              <a:t>, </a:t>
            </a:r>
            <a:r>
              <a:rPr>
                <a:solidFill>
                  <a:srgbClr val="032ADD"/>
                </a:solidFill>
              </a:rPr>
              <a:t>1</a:t>
            </a:r>
            <a:r>
              <a:t>, </a:t>
            </a:r>
            <a:r>
              <a:rPr>
                <a:solidFill>
                  <a:srgbClr val="032ADD"/>
                </a:solidFill>
              </a:rPr>
              <a:t>2</a:t>
            </a:r>
          </a:p>
          <a:p>
            <a:pPr marL="0" marR="0" defTabSz="457200">
              <a:lnSpc>
                <a:spcPts val="5300"/>
              </a:lnSpc>
              <a:defRPr>
                <a:uFillTx/>
              </a:defRPr>
            </a:pPr>
            <a:r>
              <a:rPr>
                <a:solidFill>
                  <a:srgbClr val="C65E0A"/>
                </a:solidFill>
              </a:rPr>
              <a:t>&gt;&gt;&gt; </a:t>
            </a:r>
            <a:r>
              <a:t>one </a:t>
            </a:r>
            <a:r>
              <a:rPr>
                <a:solidFill>
                  <a:srgbClr val="323333"/>
                </a:solidFill>
              </a:rPr>
              <a:t>+</a:t>
            </a:r>
            <a:r>
              <a:t> two</a:t>
            </a:r>
          </a:p>
          <a:p>
            <a:pPr marL="0" marR="0" defTabSz="457200">
              <a:lnSpc>
                <a:spcPts val="5300"/>
              </a:lnSpc>
              <a:defRPr>
                <a:solidFill>
                  <a:srgbClr val="888888"/>
                </a:solidFill>
                <a:uFillTx/>
              </a:defRPr>
            </a:pPr>
            <a:r>
              <a:t>3</a:t>
            </a:r>
            <a:endParaRPr>
              <a:solidFill>
                <a:srgbClr val="000000"/>
              </a:solidFill>
            </a:endParaRPr>
          </a:p>
          <a:p>
            <a:pPr marL="0" marR="0" defTabSz="457200">
              <a:lnSpc>
                <a:spcPts val="5300"/>
              </a:lnSpc>
              <a:defRPr>
                <a:uFillTx/>
              </a:defRPr>
            </a:pPr>
            <a:r>
              <a:rPr>
                <a:solidFill>
                  <a:srgbClr val="C65E0A"/>
                </a:solidFill>
              </a:rPr>
              <a:t>&gt;&gt;&gt; </a:t>
            </a:r>
            <a:r>
              <a:rPr>
                <a:solidFill>
                  <a:srgbClr val="01701F"/>
                </a:solidFill>
              </a:rPr>
              <a:t>bool</a:t>
            </a:r>
            <a:r>
              <a:t>(zero), </a:t>
            </a:r>
            <a:r>
              <a:rPr>
                <a:solidFill>
                  <a:srgbClr val="01701F"/>
                </a:solidFill>
              </a:rPr>
              <a:t>bool</a:t>
            </a:r>
            <a:r>
              <a:t>(one)</a:t>
            </a:r>
          </a:p>
          <a:p>
            <a:pPr marL="0" marR="0" defTabSz="457200">
              <a:lnSpc>
                <a:spcPts val="5300"/>
              </a:lnSpc>
              <a:defRPr>
                <a:solidFill>
                  <a:srgbClr val="888888"/>
                </a:solidFill>
                <a:uFillTx/>
              </a:defRPr>
            </a:pPr>
            <a:r>
              <a:t>(False, True)</a:t>
            </a:r>
          </a:p>
        </p:txBody>
      </p:sp>
      <p:sp>
        <p:nvSpPr>
          <p:cNvPr id="124" name="&gt;&gt;&gt; zero, one, two = 0, 1, 2…"/>
          <p:cNvSpPr txBox="1"/>
          <p:nvPr/>
        </p:nvSpPr>
        <p:spPr>
          <a:xfrm>
            <a:off x="13525500" y="9515992"/>
            <a:ext cx="9353570" cy="27993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lstStyle/>
          <a:p>
            <a:pPr marL="0" marR="0" defTabSz="457200">
              <a:lnSpc>
                <a:spcPts val="5300"/>
              </a:lnSpc>
              <a:defRPr>
                <a:uFillTx/>
              </a:defRPr>
            </a:pPr>
            <a:r>
              <a:rPr>
                <a:solidFill>
                  <a:srgbClr val="C65E0A"/>
                </a:solidFill>
              </a:rPr>
              <a:t>&gt;&gt;&gt; </a:t>
            </a:r>
            <a:r>
              <a:t>zero, one, two </a:t>
            </a:r>
            <a:r>
              <a:rPr>
                <a:solidFill>
                  <a:srgbClr val="323333"/>
                </a:solidFill>
              </a:rPr>
              <a:t>=</a:t>
            </a:r>
            <a:r>
              <a:t> </a:t>
            </a:r>
            <a:r>
              <a:rPr>
                <a:solidFill>
                  <a:srgbClr val="032ADD"/>
                </a:solidFill>
              </a:rPr>
              <a:t>0</a:t>
            </a:r>
            <a:r>
              <a:t>, </a:t>
            </a:r>
            <a:r>
              <a:rPr>
                <a:solidFill>
                  <a:srgbClr val="032ADD"/>
                </a:solidFill>
              </a:rPr>
              <a:t>1</a:t>
            </a:r>
            <a:r>
              <a:t>, </a:t>
            </a:r>
            <a:r>
              <a:rPr>
                <a:solidFill>
                  <a:srgbClr val="032ADD"/>
                </a:solidFill>
              </a:rPr>
              <a:t>2</a:t>
            </a:r>
          </a:p>
          <a:p>
            <a:pPr marL="0" marR="0" defTabSz="457200">
              <a:lnSpc>
                <a:spcPts val="5300"/>
              </a:lnSpc>
              <a:defRPr>
                <a:uFillTx/>
              </a:defRPr>
            </a:pPr>
            <a:r>
              <a:rPr>
                <a:solidFill>
                  <a:srgbClr val="C65E0A"/>
                </a:solidFill>
              </a:rPr>
              <a:t>&gt;&gt;&gt; </a:t>
            </a:r>
            <a:r>
              <a:t>one</a:t>
            </a:r>
            <a:r>
              <a:rPr>
                <a:solidFill>
                  <a:srgbClr val="323333"/>
                </a:solidFill>
              </a:rPr>
              <a:t>.</a:t>
            </a:r>
            <a:r>
              <a:t>__add__(two)</a:t>
            </a:r>
          </a:p>
          <a:p>
            <a:pPr marL="0" marR="0" defTabSz="457200">
              <a:lnSpc>
                <a:spcPts val="5300"/>
              </a:lnSpc>
              <a:defRPr>
                <a:solidFill>
                  <a:srgbClr val="888888"/>
                </a:solidFill>
                <a:uFillTx/>
              </a:defRPr>
            </a:pPr>
            <a:r>
              <a:t>3</a:t>
            </a:r>
            <a:endParaRPr>
              <a:solidFill>
                <a:srgbClr val="000000"/>
              </a:solidFill>
            </a:endParaRPr>
          </a:p>
          <a:p>
            <a:pPr marL="0" marR="0" defTabSz="457200">
              <a:lnSpc>
                <a:spcPts val="5300"/>
              </a:lnSpc>
              <a:defRPr>
                <a:uFillTx/>
              </a:defRPr>
            </a:pPr>
            <a:r>
              <a:rPr>
                <a:solidFill>
                  <a:srgbClr val="C65E0A"/>
                </a:solidFill>
              </a:rPr>
              <a:t>&gt;&gt;&gt; </a:t>
            </a:r>
            <a:r>
              <a:t>zero</a:t>
            </a:r>
            <a:r>
              <a:rPr>
                <a:solidFill>
                  <a:srgbClr val="323333"/>
                </a:solidFill>
              </a:rPr>
              <a:t>.</a:t>
            </a:r>
            <a:r>
              <a:t>__bool__(), one</a:t>
            </a:r>
            <a:r>
              <a:rPr>
                <a:solidFill>
                  <a:srgbClr val="323333"/>
                </a:solidFill>
              </a:rPr>
              <a:t>.</a:t>
            </a:r>
            <a:r>
              <a:t>__bool__()</a:t>
            </a:r>
          </a:p>
          <a:p>
            <a:pPr marL="0" marR="0" defTabSz="457200">
              <a:lnSpc>
                <a:spcPts val="5300"/>
              </a:lnSpc>
              <a:defRPr>
                <a:solidFill>
                  <a:srgbClr val="888888"/>
                </a:solidFill>
                <a:uFillTx/>
              </a:defRPr>
            </a:pPr>
            <a:r>
              <a:t>(False, True)</a:t>
            </a:r>
          </a:p>
        </p:txBody>
      </p:sp>
      <p:sp>
        <p:nvSpPr>
          <p:cNvPr id="125" name="Same behavior using methods"/>
          <p:cNvSpPr/>
          <p:nvPr/>
        </p:nvSpPr>
        <p:spPr>
          <a:xfrm>
            <a:off x="9994900" y="9742445"/>
            <a:ext cx="2918212" cy="3238500"/>
          </a:xfrm>
          <a:prstGeom prst="rightArrow">
            <a:avLst>
              <a:gd name="adj1" fmla="val 99672"/>
              <a:gd name="adj2" fmla="val 23908"/>
            </a:avLst>
          </a:prstGeom>
          <a:solidFill>
            <a:srgbClr val="DCE4EC"/>
          </a:solidFill>
          <a:ln w="12700">
            <a:solidFill>
              <a:srgbClr val="000000"/>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a:defRPr i="1">
                <a:solidFill>
                  <a:srgbClr val="4B4B4B"/>
                </a:solidFill>
                <a:uFill>
                  <a:solidFill>
                    <a:srgbClr val="4B4B4B"/>
                  </a:solidFill>
                </a:uFill>
              </a:defRPr>
            </a:lvl1pPr>
          </a:lstStyle>
          <a:p>
            <a:r>
              <a:t>Same behavior using methods</a:t>
            </a:r>
          </a:p>
        </p:txBody>
      </p:sp>
    </p:spTree>
  </p:cSld>
  <p:clrMapOvr>
    <a:masterClrMapping/>
  </p:clrMapOvr>
  <p:transition/>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20">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12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120">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2" nodeType="clickEffect">
                                  <p:stCondLst>
                                    <p:cond delay="0"/>
                                  </p:stCondLst>
                                  <p:iterate>
                                    <p:tmAbs val="0"/>
                                  </p:iterate>
                                  <p:childTnLst>
                                    <p:set>
                                      <p:cBhvr>
                                        <p:cTn id="16" fill="hold"/>
                                        <p:tgtEl>
                                          <p:spTgt spid="121">
                                            <p:bg/>
                                          </p:spTgt>
                                        </p:tgtEl>
                                        <p:attrNameLst>
                                          <p:attrName>style.visibility</p:attrName>
                                        </p:attrNameLst>
                                      </p:cBhvr>
                                      <p:to>
                                        <p:strVal val="visible"/>
                                      </p:to>
                                    </p:set>
                                  </p:childTnLst>
                                </p:cTn>
                              </p:par>
                              <p:par>
                                <p:cTn id="17" presetID="1" presetClass="entr" presetSubtype="0" fill="hold" grpId="2" nodeType="withEffect">
                                  <p:stCondLst>
                                    <p:cond delay="0"/>
                                  </p:stCondLst>
                                  <p:iterate>
                                    <p:tmAbs val="0"/>
                                  </p:iterate>
                                  <p:childTnLst>
                                    <p:set>
                                      <p:cBhvr>
                                        <p:cTn id="18" fill="hold"/>
                                        <p:tgtEl>
                                          <p:spTgt spid="121">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3" nodeType="clickEffect">
                                  <p:stCondLst>
                                    <p:cond delay="0"/>
                                  </p:stCondLst>
                                  <p:iterate>
                                    <p:tmAbs val="0"/>
                                  </p:iterate>
                                  <p:childTnLst>
                                    <p:set>
                                      <p:cBhvr>
                                        <p:cTn id="22" fill="hold"/>
                                        <p:tgtEl>
                                          <p:spTgt spid="122">
                                            <p:bg/>
                                          </p:spTgt>
                                        </p:tgtEl>
                                        <p:attrNameLst>
                                          <p:attrName>style.visibility</p:attrName>
                                        </p:attrNameLst>
                                      </p:cBhvr>
                                      <p:to>
                                        <p:strVal val="visible"/>
                                      </p:to>
                                    </p:set>
                                  </p:childTnLst>
                                </p:cTn>
                              </p:par>
                              <p:par>
                                <p:cTn id="23" presetID="1" presetClass="entr" presetSubtype="0" fill="hold" grpId="3" nodeType="withEffect">
                                  <p:stCondLst>
                                    <p:cond delay="0"/>
                                  </p:stCondLst>
                                  <p:iterate>
                                    <p:tmAbs val="0"/>
                                  </p:iterate>
                                  <p:childTnLst>
                                    <p:set>
                                      <p:cBhvr>
                                        <p:cTn id="24" fill="hold"/>
                                        <p:tgtEl>
                                          <p:spTgt spid="122">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iterate>
                                    <p:tmAbs val="0"/>
                                  </p:iterate>
                                  <p:childTnLst>
                                    <p:set>
                                      <p:cBhvr>
                                        <p:cTn id="28" fill="hold"/>
                                        <p:tgtEl>
                                          <p:spTgt spid="121">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3" nodeType="clickEffect">
                                  <p:stCondLst>
                                    <p:cond delay="0"/>
                                  </p:stCondLst>
                                  <p:iterate>
                                    <p:tmAbs val="0"/>
                                  </p:iterate>
                                  <p:childTnLst>
                                    <p:set>
                                      <p:cBhvr>
                                        <p:cTn id="32" fill="hold"/>
                                        <p:tgtEl>
                                          <p:spTgt spid="122">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2" nodeType="clickEffect">
                                  <p:stCondLst>
                                    <p:cond delay="0"/>
                                  </p:stCondLst>
                                  <p:iterate>
                                    <p:tmAbs val="0"/>
                                  </p:iterate>
                                  <p:childTnLst>
                                    <p:set>
                                      <p:cBhvr>
                                        <p:cTn id="36" fill="hold"/>
                                        <p:tgtEl>
                                          <p:spTgt spid="121">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3" nodeType="clickEffect">
                                  <p:stCondLst>
                                    <p:cond delay="0"/>
                                  </p:stCondLst>
                                  <p:iterate>
                                    <p:tmAbs val="0"/>
                                  </p:iterate>
                                  <p:childTnLst>
                                    <p:set>
                                      <p:cBhvr>
                                        <p:cTn id="40" fill="hold"/>
                                        <p:tgtEl>
                                          <p:spTgt spid="122">
                                            <p:txEl>
                                              <p:pRg st="2" end="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2" nodeType="clickEffect">
                                  <p:stCondLst>
                                    <p:cond delay="0"/>
                                  </p:stCondLst>
                                  <p:iterate>
                                    <p:tmAbs val="0"/>
                                  </p:iterate>
                                  <p:childTnLst>
                                    <p:set>
                                      <p:cBhvr>
                                        <p:cTn id="44" fill="hold"/>
                                        <p:tgtEl>
                                          <p:spTgt spid="121">
                                            <p:txEl>
                                              <p:pRg st="3" end="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3" nodeType="clickEffect">
                                  <p:stCondLst>
                                    <p:cond delay="0"/>
                                  </p:stCondLst>
                                  <p:iterate>
                                    <p:tmAbs val="0"/>
                                  </p:iterate>
                                  <p:childTnLst>
                                    <p:set>
                                      <p:cBhvr>
                                        <p:cTn id="48" fill="hold"/>
                                        <p:tgtEl>
                                          <p:spTgt spid="122">
                                            <p:txEl>
                                              <p:pRg st="3" end="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2" nodeType="clickEffect">
                                  <p:stCondLst>
                                    <p:cond delay="0"/>
                                  </p:stCondLst>
                                  <p:iterate>
                                    <p:tmAbs val="0"/>
                                  </p:iterate>
                                  <p:childTnLst>
                                    <p:set>
                                      <p:cBhvr>
                                        <p:cTn id="52" fill="hold"/>
                                        <p:tgtEl>
                                          <p:spTgt spid="121">
                                            <p:txEl>
                                              <p:pRg st="4" end="4"/>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3" nodeType="clickEffect">
                                  <p:stCondLst>
                                    <p:cond delay="0"/>
                                  </p:stCondLst>
                                  <p:iterate>
                                    <p:tmAbs val="0"/>
                                  </p:iterate>
                                  <p:childTnLst>
                                    <p:set>
                                      <p:cBhvr>
                                        <p:cTn id="56" fill="hold"/>
                                        <p:tgtEl>
                                          <p:spTgt spid="122">
                                            <p:txEl>
                                              <p:pRg st="4" end="4"/>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4" nodeType="clickEffect">
                                  <p:stCondLst>
                                    <p:cond delay="0"/>
                                  </p:stCondLst>
                                  <p:iterate>
                                    <p:tmAbs val="0"/>
                                  </p:iterate>
                                  <p:childTnLst>
                                    <p:set>
                                      <p:cBhvr>
                                        <p:cTn id="60" fill="hold"/>
                                        <p:tgtEl>
                                          <p:spTgt spid="123">
                                            <p:bg/>
                                          </p:spTgt>
                                        </p:tgtEl>
                                        <p:attrNameLst>
                                          <p:attrName>style.visibility</p:attrName>
                                        </p:attrNameLst>
                                      </p:cBhvr>
                                      <p:to>
                                        <p:strVal val="visible"/>
                                      </p:to>
                                    </p:set>
                                  </p:childTnLst>
                                </p:cTn>
                              </p:par>
                              <p:par>
                                <p:cTn id="61" presetID="1" presetClass="entr" presetSubtype="0" fill="hold" grpId="4" nodeType="withEffect">
                                  <p:stCondLst>
                                    <p:cond delay="0"/>
                                  </p:stCondLst>
                                  <p:iterate>
                                    <p:tmAbs val="0"/>
                                  </p:iterate>
                                  <p:childTnLst>
                                    <p:set>
                                      <p:cBhvr>
                                        <p:cTn id="62" fill="hold"/>
                                        <p:tgtEl>
                                          <p:spTgt spid="123">
                                            <p:txEl>
                                              <p:pRg st="0" end="0"/>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4" nodeType="clickEffect">
                                  <p:stCondLst>
                                    <p:cond delay="0"/>
                                  </p:stCondLst>
                                  <p:iterate>
                                    <p:tmAbs val="0"/>
                                  </p:iterate>
                                  <p:childTnLst>
                                    <p:set>
                                      <p:cBhvr>
                                        <p:cTn id="66" fill="hold"/>
                                        <p:tgtEl>
                                          <p:spTgt spid="123">
                                            <p:txEl>
                                              <p:pRg st="1" end="1"/>
                                            </p:txEl>
                                          </p:spTgt>
                                        </p:tgtEl>
                                        <p:attrNameLst>
                                          <p:attrName>style.visibility</p:attrName>
                                        </p:attrNameLst>
                                      </p:cBhvr>
                                      <p:to>
                                        <p:strVal val="visible"/>
                                      </p:to>
                                    </p:set>
                                  </p:childTnLst>
                                </p:cTn>
                              </p:par>
                            </p:childTnLst>
                          </p:cTn>
                        </p:par>
                        <p:par>
                          <p:cTn id="67" fill="hold">
                            <p:stCondLst>
                              <p:cond delay="0"/>
                            </p:stCondLst>
                            <p:childTnLst>
                              <p:par>
                                <p:cTn id="68" presetID="1" presetClass="entr" presetSubtype="0" fill="hold" grpId="4" nodeType="afterEffect">
                                  <p:stCondLst>
                                    <p:cond delay="0"/>
                                  </p:stCondLst>
                                  <p:iterate>
                                    <p:tmAbs val="0"/>
                                  </p:iterate>
                                  <p:childTnLst>
                                    <p:set>
                                      <p:cBhvr>
                                        <p:cTn id="69" fill="hold"/>
                                        <p:tgtEl>
                                          <p:spTgt spid="123">
                                            <p:txEl>
                                              <p:pRg st="2" end="2"/>
                                            </p:txEl>
                                          </p:spTgt>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4" nodeType="clickEffect">
                                  <p:stCondLst>
                                    <p:cond delay="0"/>
                                  </p:stCondLst>
                                  <p:iterate>
                                    <p:tmAbs val="0"/>
                                  </p:iterate>
                                  <p:childTnLst>
                                    <p:set>
                                      <p:cBhvr>
                                        <p:cTn id="73" fill="hold"/>
                                        <p:tgtEl>
                                          <p:spTgt spid="123">
                                            <p:txEl>
                                              <p:pRg st="3" end="3"/>
                                            </p:txEl>
                                          </p:spTgt>
                                        </p:tgtEl>
                                        <p:attrNameLst>
                                          <p:attrName>style.visibility</p:attrName>
                                        </p:attrNameLst>
                                      </p:cBhvr>
                                      <p:to>
                                        <p:strVal val="visible"/>
                                      </p:to>
                                    </p:set>
                                  </p:childTnLst>
                                </p:cTn>
                              </p:par>
                            </p:childTnLst>
                          </p:cTn>
                        </p:par>
                        <p:par>
                          <p:cTn id="74" fill="hold">
                            <p:stCondLst>
                              <p:cond delay="0"/>
                            </p:stCondLst>
                            <p:childTnLst>
                              <p:par>
                                <p:cTn id="75" presetID="1" presetClass="entr" presetSubtype="0" fill="hold" grpId="4" nodeType="afterEffect">
                                  <p:stCondLst>
                                    <p:cond delay="0"/>
                                  </p:stCondLst>
                                  <p:iterate>
                                    <p:tmAbs val="0"/>
                                  </p:iterate>
                                  <p:childTnLst>
                                    <p:set>
                                      <p:cBhvr>
                                        <p:cTn id="76" fill="hold"/>
                                        <p:tgtEl>
                                          <p:spTgt spid="123">
                                            <p:txEl>
                                              <p:pRg st="4" end="4"/>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5" nodeType="clickEffect">
                                  <p:stCondLst>
                                    <p:cond delay="0"/>
                                  </p:stCondLst>
                                  <p:iterate>
                                    <p:tmAbs val="0"/>
                                  </p:iterate>
                                  <p:childTnLst>
                                    <p:set>
                                      <p:cBhvr>
                                        <p:cTn id="80" fill="hold"/>
                                        <p:tgtEl>
                                          <p:spTgt spid="125"/>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6" nodeType="clickEffect">
                                  <p:stCondLst>
                                    <p:cond delay="0"/>
                                  </p:stCondLst>
                                  <p:iterate>
                                    <p:tmAbs val="0"/>
                                  </p:iterate>
                                  <p:childTnLst>
                                    <p:set>
                                      <p:cBhvr>
                                        <p:cTn id="84" fill="hold"/>
                                        <p:tgtEl>
                                          <p:spTgt spid="124">
                                            <p:bg/>
                                          </p:spTgt>
                                        </p:tgtEl>
                                        <p:attrNameLst>
                                          <p:attrName>style.visibility</p:attrName>
                                        </p:attrNameLst>
                                      </p:cBhvr>
                                      <p:to>
                                        <p:strVal val="visible"/>
                                      </p:to>
                                    </p:set>
                                  </p:childTnLst>
                                </p:cTn>
                              </p:par>
                              <p:par>
                                <p:cTn id="85" presetID="1" presetClass="entr" presetSubtype="0" fill="hold" grpId="6" nodeType="withEffect">
                                  <p:stCondLst>
                                    <p:cond delay="0"/>
                                  </p:stCondLst>
                                  <p:iterate>
                                    <p:tmAbs val="0"/>
                                  </p:iterate>
                                  <p:childTnLst>
                                    <p:set>
                                      <p:cBhvr>
                                        <p:cTn id="86" fill="hold"/>
                                        <p:tgtEl>
                                          <p:spTgt spid="124">
                                            <p:txEl>
                                              <p:pRg st="0" end="0"/>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6" nodeType="clickEffect">
                                  <p:stCondLst>
                                    <p:cond delay="0"/>
                                  </p:stCondLst>
                                  <p:iterate>
                                    <p:tmAbs val="0"/>
                                  </p:iterate>
                                  <p:childTnLst>
                                    <p:set>
                                      <p:cBhvr>
                                        <p:cTn id="90" fill="hold"/>
                                        <p:tgtEl>
                                          <p:spTgt spid="124">
                                            <p:txEl>
                                              <p:pRg st="1" end="1"/>
                                            </p:txEl>
                                          </p:spTgt>
                                        </p:tgtEl>
                                        <p:attrNameLst>
                                          <p:attrName>style.visibility</p:attrName>
                                        </p:attrNameLst>
                                      </p:cBhvr>
                                      <p:to>
                                        <p:strVal val="visible"/>
                                      </p:to>
                                    </p:set>
                                  </p:childTnLst>
                                </p:cTn>
                              </p:par>
                            </p:childTnLst>
                          </p:cTn>
                        </p:par>
                        <p:par>
                          <p:cTn id="91" fill="hold">
                            <p:stCondLst>
                              <p:cond delay="0"/>
                            </p:stCondLst>
                            <p:childTnLst>
                              <p:par>
                                <p:cTn id="92" presetID="1" presetClass="entr" presetSubtype="0" fill="hold" grpId="6" nodeType="afterEffect">
                                  <p:stCondLst>
                                    <p:cond delay="0"/>
                                  </p:stCondLst>
                                  <p:iterate>
                                    <p:tmAbs val="0"/>
                                  </p:iterate>
                                  <p:childTnLst>
                                    <p:set>
                                      <p:cBhvr>
                                        <p:cTn id="93" fill="hold"/>
                                        <p:tgtEl>
                                          <p:spTgt spid="124">
                                            <p:txEl>
                                              <p:pRg st="2" end="2"/>
                                            </p:txEl>
                                          </p:spTgt>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6" nodeType="clickEffect">
                                  <p:stCondLst>
                                    <p:cond delay="0"/>
                                  </p:stCondLst>
                                  <p:iterate>
                                    <p:tmAbs val="0"/>
                                  </p:iterate>
                                  <p:childTnLst>
                                    <p:set>
                                      <p:cBhvr>
                                        <p:cTn id="97" fill="hold"/>
                                        <p:tgtEl>
                                          <p:spTgt spid="124">
                                            <p:txEl>
                                              <p:pRg st="3" end="3"/>
                                            </p:txEl>
                                          </p:spTgt>
                                        </p:tgtEl>
                                        <p:attrNameLst>
                                          <p:attrName>style.visibility</p:attrName>
                                        </p:attrNameLst>
                                      </p:cBhvr>
                                      <p:to>
                                        <p:strVal val="visible"/>
                                      </p:to>
                                    </p:set>
                                  </p:childTnLst>
                                </p:cTn>
                              </p:par>
                            </p:childTnLst>
                          </p:cTn>
                        </p:par>
                        <p:par>
                          <p:cTn id="98" fill="hold">
                            <p:stCondLst>
                              <p:cond delay="0"/>
                            </p:stCondLst>
                            <p:childTnLst>
                              <p:par>
                                <p:cTn id="99" presetID="1" presetClass="entr" presetSubtype="0" fill="hold" grpId="6" nodeType="afterEffect">
                                  <p:stCondLst>
                                    <p:cond delay="0"/>
                                  </p:stCondLst>
                                  <p:iterate>
                                    <p:tmAbs val="0"/>
                                  </p:iterate>
                                  <p:childTnLst>
                                    <p:set>
                                      <p:cBhvr>
                                        <p:cTn id="100" fill="hold"/>
                                        <p:tgtEl>
                                          <p:spTgt spid="12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1" build="p" bldLvl="5" animBg="1" advAuto="0"/>
      <p:bldP spid="121" grpId="2" build="p" bldLvl="5" animBg="1" advAuto="0"/>
      <p:bldP spid="122" grpId="3" build="p" bldLvl="5" animBg="1" advAuto="0"/>
      <p:bldP spid="123" grpId="4" build="p" bldLvl="5" animBg="1" advAuto="0"/>
      <p:bldP spid="124" grpId="6" build="p" bldLvl="5" animBg="1" advAuto="0"/>
      <p:bldP spid="125" grpId="5" animBg="1"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Line"/>
          <p:cNvSpPr/>
          <p:nvPr/>
        </p:nvSpPr>
        <p:spPr>
          <a:xfrm flipV="1">
            <a:off x="838200" y="1698541"/>
            <a:ext cx="18599964" cy="84"/>
          </a:xfrm>
          <a:prstGeom prst="line">
            <a:avLst/>
          </a:prstGeom>
          <a:ln w="12700">
            <a:solidFill>
              <a:srgbClr val="B8B8B8"/>
            </a:solidFill>
            <a:prstDash val="dash"/>
          </a:ln>
        </p:spPr>
        <p:txBody>
          <a:bodyPr lIns="0" tIns="0" rIns="0" bIns="0"/>
          <a:lstStyle/>
          <a:p>
            <a:pPr marL="0" marR="0" defTabSz="457200">
              <a:defRPr sz="1200">
                <a:uFillTx/>
                <a:latin typeface="Helvetica"/>
                <a:ea typeface="Helvetica"/>
                <a:cs typeface="Helvetica"/>
                <a:sym typeface="Helvetica"/>
              </a:defRPr>
            </a:pPr>
            <a:endParaRPr/>
          </a:p>
        </p:txBody>
      </p:sp>
      <p:sp>
        <p:nvSpPr>
          <p:cNvPr id="128" name="Line"/>
          <p:cNvSpPr/>
          <p:nvPr/>
        </p:nvSpPr>
        <p:spPr>
          <a:xfrm>
            <a:off x="838200" y="13039725"/>
            <a:ext cx="22734714" cy="3288"/>
          </a:xfrm>
          <a:prstGeom prst="line">
            <a:avLst/>
          </a:prstGeom>
          <a:ln w="12700">
            <a:solidFill>
              <a:srgbClr val="B8B8B8"/>
            </a:solidFill>
            <a:prstDash val="dash"/>
          </a:ln>
        </p:spPr>
        <p:txBody>
          <a:bodyPr lIns="0" tIns="0" rIns="0" bIns="0"/>
          <a:lstStyle/>
          <a:p>
            <a:pPr marL="0" marR="0" defTabSz="457200">
              <a:defRPr sz="1200">
                <a:uFillTx/>
                <a:latin typeface="Helvetica"/>
                <a:ea typeface="Helvetica"/>
                <a:cs typeface="Helvetica"/>
                <a:sym typeface="Helvetica"/>
              </a:defRPr>
            </a:pPr>
            <a:endParaRPr/>
          </a:p>
        </p:txBody>
      </p:sp>
      <p:sp>
        <p:nvSpPr>
          <p:cNvPr id="129" name="Special Methods"/>
          <p:cNvSpPr txBox="1">
            <a:spLocks noGrp="1"/>
          </p:cNvSpPr>
          <p:nvPr>
            <p:ph type="title"/>
          </p:nvPr>
        </p:nvSpPr>
        <p:spPr>
          <a:prstGeom prst="rect">
            <a:avLst/>
          </a:prstGeom>
        </p:spPr>
        <p:txBody>
          <a:bodyPr/>
          <a:lstStyle/>
          <a:p>
            <a:r>
              <a:t>Special Methods</a:t>
            </a:r>
          </a:p>
        </p:txBody>
      </p:sp>
      <p:sp>
        <p:nvSpPr>
          <p:cNvPr id="130" name="Adding instances of user-defined classes invokes either the __add__ or __radd__ method"/>
          <p:cNvSpPr txBox="1">
            <a:spLocks noGrp="1"/>
          </p:cNvSpPr>
          <p:nvPr>
            <p:ph type="body" sz="quarter" idx="1"/>
          </p:nvPr>
        </p:nvSpPr>
        <p:spPr>
          <a:xfrm>
            <a:off x="838200" y="2451100"/>
            <a:ext cx="22720300" cy="1041400"/>
          </a:xfrm>
          <a:prstGeom prst="rect">
            <a:avLst/>
          </a:prstGeom>
        </p:spPr>
        <p:txBody>
          <a:bodyPr/>
          <a:lstStyle/>
          <a:p>
            <a:r>
              <a:t>Adding instances of user-defined classes invokes either the __add__ or __radd__ method</a:t>
            </a:r>
          </a:p>
        </p:txBody>
      </p:sp>
      <p:sp>
        <p:nvSpPr>
          <p:cNvPr id="131" name="&gt;&gt;&gt; Ratio(1, 3) + Ratio(1, 6)…"/>
          <p:cNvSpPr txBox="1"/>
          <p:nvPr/>
        </p:nvSpPr>
        <p:spPr>
          <a:xfrm>
            <a:off x="6720948" y="3915791"/>
            <a:ext cx="8962901" cy="1447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p>
            <a:pPr marL="0" marR="0" defTabSz="457200">
              <a:lnSpc>
                <a:spcPts val="5300"/>
              </a:lnSpc>
              <a:defRPr>
                <a:uFillTx/>
              </a:defRPr>
            </a:pPr>
            <a:r>
              <a:rPr>
                <a:solidFill>
                  <a:srgbClr val="C65E0A"/>
                </a:solidFill>
              </a:rPr>
              <a:t>&gt;&gt;&gt; </a:t>
            </a:r>
            <a:r>
              <a:t>Ratio(</a:t>
            </a:r>
            <a:r>
              <a:rPr>
                <a:solidFill>
                  <a:srgbClr val="032ADD"/>
                </a:solidFill>
              </a:rPr>
              <a:t>1</a:t>
            </a:r>
            <a:r>
              <a:t>, </a:t>
            </a:r>
            <a:r>
              <a:rPr>
                <a:solidFill>
                  <a:srgbClr val="032ADD"/>
                </a:solidFill>
              </a:rPr>
              <a:t>3</a:t>
            </a:r>
            <a:r>
              <a:t>) </a:t>
            </a:r>
            <a:r>
              <a:rPr>
                <a:solidFill>
                  <a:srgbClr val="323333"/>
                </a:solidFill>
              </a:rPr>
              <a:t>+</a:t>
            </a:r>
            <a:r>
              <a:t> Ratio(</a:t>
            </a:r>
            <a:r>
              <a:rPr>
                <a:solidFill>
                  <a:srgbClr val="032ADD"/>
                </a:solidFill>
              </a:rPr>
              <a:t>1</a:t>
            </a:r>
            <a:r>
              <a:t>, </a:t>
            </a:r>
            <a:r>
              <a:rPr>
                <a:solidFill>
                  <a:srgbClr val="032ADD"/>
                </a:solidFill>
              </a:rPr>
              <a:t>6</a:t>
            </a:r>
            <a:r>
              <a:t>)</a:t>
            </a:r>
          </a:p>
          <a:p>
            <a:pPr marL="0" marR="0" defTabSz="457200">
              <a:lnSpc>
                <a:spcPts val="5300"/>
              </a:lnSpc>
              <a:defRPr>
                <a:solidFill>
                  <a:srgbClr val="888888"/>
                </a:solidFill>
                <a:uFillTx/>
              </a:defRPr>
            </a:pPr>
            <a:r>
              <a:t>Ratio(1, 2)</a:t>
            </a:r>
          </a:p>
        </p:txBody>
      </p:sp>
      <p:sp>
        <p:nvSpPr>
          <p:cNvPr id="132"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13</a:t>
            </a:fld>
            <a:endParaRPr/>
          </a:p>
        </p:txBody>
      </p:sp>
      <p:grpSp>
        <p:nvGrpSpPr>
          <p:cNvPr id="135" name="Group"/>
          <p:cNvGrpSpPr/>
          <p:nvPr/>
        </p:nvGrpSpPr>
        <p:grpSpPr>
          <a:xfrm>
            <a:off x="3835400" y="9198482"/>
            <a:ext cx="16713200" cy="1701801"/>
            <a:chOff x="0" y="0"/>
            <a:chExt cx="16713200" cy="1701800"/>
          </a:xfrm>
        </p:grpSpPr>
        <p:sp>
          <p:nvSpPr>
            <p:cNvPr id="133" name="http://docs.python.org/py3k/reference/datamodel.html#special-method-names"/>
            <p:cNvSpPr txBox="1"/>
            <p:nvPr/>
          </p:nvSpPr>
          <p:spPr>
            <a:xfrm>
              <a:off x="0" y="1181100"/>
              <a:ext cx="16713200" cy="5207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defRPr sz="2800" u="sng">
                  <a:hlinkClick r:id="rId2"/>
                </a:defRPr>
              </a:lvl1pPr>
            </a:lstStyle>
            <a:p>
              <a:pPr>
                <a:defRPr u="none"/>
              </a:pPr>
              <a:r>
                <a:rPr u="sng">
                  <a:hlinkClick r:id="rId2"/>
                </a:rPr>
                <a:t>http://docs.python.org/py3k/reference/datamodel.html#special-method-names</a:t>
              </a:r>
            </a:p>
          </p:txBody>
        </p:sp>
        <p:sp>
          <p:nvSpPr>
            <p:cNvPr id="134" name="http://getpython3.com/diveintopython3/special-method-names.html"/>
            <p:cNvSpPr txBox="1"/>
            <p:nvPr/>
          </p:nvSpPr>
          <p:spPr>
            <a:xfrm>
              <a:off x="800100" y="0"/>
              <a:ext cx="15113000" cy="5207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defRPr sz="2800" u="sng">
                  <a:hlinkClick r:id="rId3"/>
                </a:defRPr>
              </a:lvl1pPr>
            </a:lstStyle>
            <a:p>
              <a:pPr>
                <a:defRPr u="none"/>
              </a:pPr>
              <a:r>
                <a:rPr u="sng">
                  <a:hlinkClick r:id="rId3"/>
                </a:rPr>
                <a:t>http://getpython3.com/diveintopython3/special-method-names.html</a:t>
              </a:r>
            </a:p>
          </p:txBody>
        </p:sp>
      </p:grpSp>
      <p:sp>
        <p:nvSpPr>
          <p:cNvPr id="136" name="&gt;&gt;&gt; Ratio(1, 3).__add__(Ratio(1, 6))…"/>
          <p:cNvSpPr txBox="1"/>
          <p:nvPr/>
        </p:nvSpPr>
        <p:spPr>
          <a:xfrm>
            <a:off x="6720948" y="5620321"/>
            <a:ext cx="10942105" cy="1447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p>
            <a:pPr marL="0" marR="0" defTabSz="457200">
              <a:lnSpc>
                <a:spcPts val="5300"/>
              </a:lnSpc>
              <a:defRPr>
                <a:uFillTx/>
              </a:defRPr>
            </a:pPr>
            <a:r>
              <a:rPr>
                <a:solidFill>
                  <a:srgbClr val="C65E0A"/>
                </a:solidFill>
              </a:rPr>
              <a:t>&gt;&gt;&gt; </a:t>
            </a:r>
            <a:r>
              <a:t>Ratio(</a:t>
            </a:r>
            <a:r>
              <a:rPr>
                <a:solidFill>
                  <a:srgbClr val="032ADD"/>
                </a:solidFill>
              </a:rPr>
              <a:t>1</a:t>
            </a:r>
            <a:r>
              <a:t>, </a:t>
            </a:r>
            <a:r>
              <a:rPr>
                <a:solidFill>
                  <a:srgbClr val="032ADD"/>
                </a:solidFill>
              </a:rPr>
              <a:t>3</a:t>
            </a:r>
            <a:r>
              <a:t>).__add__(Ratio(</a:t>
            </a:r>
            <a:r>
              <a:rPr>
                <a:solidFill>
                  <a:srgbClr val="032ADD"/>
                </a:solidFill>
              </a:rPr>
              <a:t>1</a:t>
            </a:r>
            <a:r>
              <a:t>, </a:t>
            </a:r>
            <a:r>
              <a:rPr>
                <a:solidFill>
                  <a:srgbClr val="032ADD"/>
                </a:solidFill>
              </a:rPr>
              <a:t>6</a:t>
            </a:r>
            <a:r>
              <a:t>))</a:t>
            </a:r>
          </a:p>
          <a:p>
            <a:pPr marL="0" marR="0" defTabSz="457200">
              <a:lnSpc>
                <a:spcPts val="5300"/>
              </a:lnSpc>
              <a:defRPr>
                <a:solidFill>
                  <a:srgbClr val="888888"/>
                </a:solidFill>
                <a:uFillTx/>
              </a:defRPr>
            </a:pPr>
            <a:r>
              <a:t>Ratio(1, 2)</a:t>
            </a:r>
          </a:p>
        </p:txBody>
      </p:sp>
      <p:sp>
        <p:nvSpPr>
          <p:cNvPr id="137" name="&gt;&gt;&gt; Ratio(1, 6).__radd__(Ratio(1, 3))…"/>
          <p:cNvSpPr txBox="1"/>
          <p:nvPr/>
        </p:nvSpPr>
        <p:spPr>
          <a:xfrm>
            <a:off x="6720948" y="7324851"/>
            <a:ext cx="10942105" cy="1447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p>
            <a:pPr marL="0" marR="0" defTabSz="457200">
              <a:lnSpc>
                <a:spcPts val="5300"/>
              </a:lnSpc>
              <a:defRPr>
                <a:uFillTx/>
              </a:defRPr>
            </a:pPr>
            <a:r>
              <a:rPr>
                <a:solidFill>
                  <a:srgbClr val="C65E0A"/>
                </a:solidFill>
              </a:rPr>
              <a:t>&gt;&gt;&gt; </a:t>
            </a:r>
            <a:r>
              <a:t>Ratio(</a:t>
            </a:r>
            <a:r>
              <a:rPr>
                <a:solidFill>
                  <a:srgbClr val="032ADD"/>
                </a:solidFill>
              </a:rPr>
              <a:t>1</a:t>
            </a:r>
            <a:r>
              <a:t>, </a:t>
            </a:r>
            <a:r>
              <a:rPr>
                <a:solidFill>
                  <a:srgbClr val="032ADD"/>
                </a:solidFill>
              </a:rPr>
              <a:t>6</a:t>
            </a:r>
            <a:r>
              <a:t>).__radd__(Ratio(</a:t>
            </a:r>
            <a:r>
              <a:rPr>
                <a:solidFill>
                  <a:srgbClr val="032ADD"/>
                </a:solidFill>
              </a:rPr>
              <a:t>1</a:t>
            </a:r>
            <a:r>
              <a:t>, </a:t>
            </a:r>
            <a:r>
              <a:rPr>
                <a:solidFill>
                  <a:srgbClr val="032ADD"/>
                </a:solidFill>
              </a:rPr>
              <a:t>3</a:t>
            </a:r>
            <a:r>
              <a:t>))</a:t>
            </a:r>
          </a:p>
          <a:p>
            <a:pPr marL="0" marR="0" defTabSz="457200">
              <a:lnSpc>
                <a:spcPts val="5300"/>
              </a:lnSpc>
              <a:defRPr>
                <a:solidFill>
                  <a:srgbClr val="888888"/>
                </a:solidFill>
                <a:uFillTx/>
              </a:defRPr>
            </a:pPr>
            <a:r>
              <a:t>Ratio(1, 2)</a:t>
            </a:r>
          </a:p>
        </p:txBody>
      </p:sp>
      <p:sp>
        <p:nvSpPr>
          <p:cNvPr id="138" name="(Demo)"/>
          <p:cNvSpPr txBox="1"/>
          <p:nvPr/>
        </p:nvSpPr>
        <p:spPr>
          <a:xfrm>
            <a:off x="11360189" y="11674729"/>
            <a:ext cx="1663622" cy="584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ctr"/>
          </a:lstStyle>
          <a:p>
            <a:r>
              <a:t>(Demo)</a:t>
            </a:r>
          </a:p>
        </p:txBody>
      </p:sp>
    </p:spTree>
  </p:cSld>
  <p:clrMapOvr>
    <a:masterClrMapping/>
  </p:clrMapOvr>
  <p:transition/>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1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1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4" nodeType="clickEffect">
                                  <p:stCondLst>
                                    <p:cond delay="0"/>
                                  </p:stCondLst>
                                  <p:iterate>
                                    <p:tmAbs val="0"/>
                                  </p:iterate>
                                  <p:childTnLst>
                                    <p:set>
                                      <p:cBhvr>
                                        <p:cTn id="18" fill="hold"/>
                                        <p:tgtEl>
                                          <p:spTgt spid="13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5" nodeType="clickEffect">
                                  <p:stCondLst>
                                    <p:cond delay="0"/>
                                  </p:stCondLst>
                                  <p:iterate>
                                    <p:tmAbs val="0"/>
                                  </p:iterate>
                                  <p:childTnLst>
                                    <p:set>
                                      <p:cBhvr>
                                        <p:cTn id="22" fill="hold"/>
                                        <p:tgtEl>
                                          <p:spTgt spid="13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6" nodeType="clickEffect">
                                  <p:stCondLst>
                                    <p:cond delay="0"/>
                                  </p:stCondLst>
                                  <p:iterate>
                                    <p:tmAbs val="0"/>
                                  </p:iterate>
                                  <p:childTnLst>
                                    <p:set>
                                      <p:cBhvr>
                                        <p:cTn id="26" fill="hold"/>
                                        <p:tgtEl>
                                          <p:spTgt spid="1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 grpId="1" animBg="1" advAuto="0"/>
      <p:bldP spid="131" grpId="2" animBg="1" advAuto="0"/>
      <p:bldP spid="135" grpId="5" animBg="1" advAuto="0"/>
      <p:bldP spid="136" grpId="3" animBg="1" advAuto="0"/>
      <p:bldP spid="137" grpId="4" animBg="1" advAuto="0"/>
      <p:bldP spid="138" grpId="6" animBg="1"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Line"/>
          <p:cNvSpPr/>
          <p:nvPr/>
        </p:nvSpPr>
        <p:spPr>
          <a:xfrm flipV="1">
            <a:off x="838200" y="1698541"/>
            <a:ext cx="18599964" cy="84"/>
          </a:xfrm>
          <a:prstGeom prst="line">
            <a:avLst/>
          </a:prstGeom>
          <a:ln w="12700">
            <a:solidFill>
              <a:srgbClr val="B8B8B8"/>
            </a:solidFill>
            <a:prstDash val="dash"/>
          </a:ln>
        </p:spPr>
        <p:txBody>
          <a:bodyPr lIns="0" tIns="0" rIns="0" bIns="0"/>
          <a:lstStyle/>
          <a:p>
            <a:pPr marL="0" marR="0" defTabSz="457200">
              <a:defRPr sz="1200">
                <a:uFillTx/>
                <a:latin typeface="Helvetica"/>
                <a:ea typeface="Helvetica"/>
                <a:cs typeface="Helvetica"/>
                <a:sym typeface="Helvetica"/>
              </a:defRPr>
            </a:pPr>
            <a:endParaRPr/>
          </a:p>
        </p:txBody>
      </p:sp>
      <p:sp>
        <p:nvSpPr>
          <p:cNvPr id="141" name="Line"/>
          <p:cNvSpPr/>
          <p:nvPr/>
        </p:nvSpPr>
        <p:spPr>
          <a:xfrm>
            <a:off x="838200" y="13039725"/>
            <a:ext cx="22734714" cy="3288"/>
          </a:xfrm>
          <a:prstGeom prst="line">
            <a:avLst/>
          </a:prstGeom>
          <a:ln w="12700">
            <a:solidFill>
              <a:srgbClr val="B8B8B8"/>
            </a:solidFill>
            <a:prstDash val="dash"/>
          </a:ln>
        </p:spPr>
        <p:txBody>
          <a:bodyPr lIns="0" tIns="0" rIns="0" bIns="0"/>
          <a:lstStyle/>
          <a:p>
            <a:pPr marL="0" marR="0" defTabSz="457200">
              <a:defRPr sz="1200">
                <a:uFillTx/>
                <a:latin typeface="Helvetica"/>
                <a:ea typeface="Helvetica"/>
                <a:cs typeface="Helvetica"/>
                <a:sym typeface="Helvetica"/>
              </a:defRPr>
            </a:pPr>
            <a:endParaRPr/>
          </a:p>
        </p:txBody>
      </p:sp>
      <p:sp>
        <p:nvSpPr>
          <p:cNvPr id="142" name="Generic Functions"/>
          <p:cNvSpPr txBox="1">
            <a:spLocks noGrp="1"/>
          </p:cNvSpPr>
          <p:nvPr>
            <p:ph type="title"/>
          </p:nvPr>
        </p:nvSpPr>
        <p:spPr>
          <a:prstGeom prst="rect">
            <a:avLst/>
          </a:prstGeom>
        </p:spPr>
        <p:txBody>
          <a:bodyPr/>
          <a:lstStyle/>
          <a:p>
            <a:r>
              <a:t>Generic Functions</a:t>
            </a:r>
          </a:p>
        </p:txBody>
      </p:sp>
      <p:sp>
        <p:nvSpPr>
          <p:cNvPr id="143" name="A polymorphic function might take two or more arguments of different types…"/>
          <p:cNvSpPr txBox="1">
            <a:spLocks noGrp="1"/>
          </p:cNvSpPr>
          <p:nvPr>
            <p:ph type="body" sz="half" idx="1"/>
          </p:nvPr>
        </p:nvSpPr>
        <p:spPr>
          <a:xfrm>
            <a:off x="838200" y="2451100"/>
            <a:ext cx="22720300" cy="3006574"/>
          </a:xfrm>
          <a:prstGeom prst="rect">
            <a:avLst/>
          </a:prstGeom>
        </p:spPr>
        <p:txBody>
          <a:bodyPr/>
          <a:lstStyle/>
          <a:p>
            <a:r>
              <a:t>A polymorphic function might take two or more arguments of different types</a:t>
            </a:r>
          </a:p>
          <a:p>
            <a:r>
              <a:rPr b="1"/>
              <a:t>Type Dispatching</a:t>
            </a:r>
            <a:r>
              <a:t>: Inspect the type of an argument in order to select behavior</a:t>
            </a:r>
          </a:p>
          <a:p>
            <a:r>
              <a:rPr b="1"/>
              <a:t>Type Coercion</a:t>
            </a:r>
            <a:r>
              <a:t>: Convert one value to match the type of another</a:t>
            </a:r>
          </a:p>
        </p:txBody>
      </p:sp>
      <p:sp>
        <p:nvSpPr>
          <p:cNvPr id="144"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14</a:t>
            </a:fld>
            <a:endParaRPr/>
          </a:p>
        </p:txBody>
      </p:sp>
      <p:sp>
        <p:nvSpPr>
          <p:cNvPr id="145" name="(Demo)"/>
          <p:cNvSpPr txBox="1"/>
          <p:nvPr/>
        </p:nvSpPr>
        <p:spPr>
          <a:xfrm>
            <a:off x="11360189" y="11674729"/>
            <a:ext cx="1663622" cy="584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ctr"/>
          </a:lstStyle>
          <a:p>
            <a:r>
              <a:t>(Demo)</a:t>
            </a:r>
          </a:p>
        </p:txBody>
      </p:sp>
      <p:sp>
        <p:nvSpPr>
          <p:cNvPr id="146" name="&gt;&gt;&gt; Ratio(1, 3) + 1…"/>
          <p:cNvSpPr txBox="1"/>
          <p:nvPr/>
        </p:nvSpPr>
        <p:spPr>
          <a:xfrm>
            <a:off x="6720948" y="5914581"/>
            <a:ext cx="8962901" cy="1447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p>
            <a:pPr marL="0" marR="0" defTabSz="457200">
              <a:lnSpc>
                <a:spcPts val="5300"/>
              </a:lnSpc>
              <a:defRPr>
                <a:uFillTx/>
              </a:defRPr>
            </a:pPr>
            <a:r>
              <a:rPr>
                <a:solidFill>
                  <a:srgbClr val="C65E0A"/>
                </a:solidFill>
              </a:rPr>
              <a:t>&gt;&gt;&gt; </a:t>
            </a:r>
            <a:r>
              <a:t>Ratio(</a:t>
            </a:r>
            <a:r>
              <a:rPr>
                <a:solidFill>
                  <a:srgbClr val="032ADD"/>
                </a:solidFill>
              </a:rPr>
              <a:t>1</a:t>
            </a:r>
            <a:r>
              <a:t>, </a:t>
            </a:r>
            <a:r>
              <a:rPr>
                <a:solidFill>
                  <a:srgbClr val="032ADD"/>
                </a:solidFill>
              </a:rPr>
              <a:t>3</a:t>
            </a:r>
            <a:r>
              <a:t>) </a:t>
            </a:r>
            <a:r>
              <a:rPr>
                <a:solidFill>
                  <a:srgbClr val="323333"/>
                </a:solidFill>
              </a:rPr>
              <a:t>+</a:t>
            </a:r>
            <a:r>
              <a:t> 1</a:t>
            </a:r>
          </a:p>
          <a:p>
            <a:pPr marL="0" marR="0" defTabSz="457200">
              <a:lnSpc>
                <a:spcPts val="5300"/>
              </a:lnSpc>
              <a:defRPr>
                <a:solidFill>
                  <a:srgbClr val="888888"/>
                </a:solidFill>
                <a:uFillTx/>
              </a:defRPr>
            </a:pPr>
            <a:r>
              <a:t>Ratio(4, 3)</a:t>
            </a:r>
          </a:p>
        </p:txBody>
      </p:sp>
      <p:sp>
        <p:nvSpPr>
          <p:cNvPr id="147" name="&gt;&gt;&gt; 1 + Ratio(1, 3)…"/>
          <p:cNvSpPr txBox="1"/>
          <p:nvPr/>
        </p:nvSpPr>
        <p:spPr>
          <a:xfrm>
            <a:off x="6720948" y="7619111"/>
            <a:ext cx="10942105" cy="1447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p>
            <a:pPr marL="0" marR="0" defTabSz="457200">
              <a:lnSpc>
                <a:spcPts val="5300"/>
              </a:lnSpc>
              <a:defRPr>
                <a:uFillTx/>
              </a:defRPr>
            </a:pPr>
            <a:r>
              <a:rPr>
                <a:solidFill>
                  <a:srgbClr val="C65E0A"/>
                </a:solidFill>
              </a:rPr>
              <a:t>&gt;&gt;&gt; 1 + </a:t>
            </a:r>
            <a:r>
              <a:t>Ratio(</a:t>
            </a:r>
            <a:r>
              <a:rPr>
                <a:solidFill>
                  <a:srgbClr val="032ADD"/>
                </a:solidFill>
              </a:rPr>
              <a:t>1</a:t>
            </a:r>
            <a:r>
              <a:t>, </a:t>
            </a:r>
            <a:r>
              <a:rPr>
                <a:solidFill>
                  <a:srgbClr val="032ADD"/>
                </a:solidFill>
              </a:rPr>
              <a:t>3</a:t>
            </a:r>
            <a:r>
              <a:t>)</a:t>
            </a:r>
          </a:p>
          <a:p>
            <a:pPr marL="0" marR="0" defTabSz="457200">
              <a:lnSpc>
                <a:spcPts val="5300"/>
              </a:lnSpc>
              <a:defRPr>
                <a:solidFill>
                  <a:srgbClr val="888888"/>
                </a:solidFill>
                <a:uFillTx/>
              </a:defRPr>
            </a:pPr>
            <a:r>
              <a:t>Ratio(4, 3)</a:t>
            </a:r>
          </a:p>
        </p:txBody>
      </p:sp>
      <p:sp>
        <p:nvSpPr>
          <p:cNvPr id="148" name="&gt;&gt;&gt; from math import pi…"/>
          <p:cNvSpPr txBox="1"/>
          <p:nvPr/>
        </p:nvSpPr>
        <p:spPr>
          <a:xfrm>
            <a:off x="6720948" y="9323641"/>
            <a:ext cx="10942105" cy="18637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p>
            <a:pPr marL="0" marR="0" defTabSz="457200">
              <a:lnSpc>
                <a:spcPts val="5300"/>
              </a:lnSpc>
              <a:defRPr>
                <a:uFillTx/>
              </a:defRPr>
            </a:pPr>
            <a:r>
              <a:rPr>
                <a:solidFill>
                  <a:srgbClr val="C65E0A"/>
                </a:solidFill>
              </a:rPr>
              <a:t>&gt;&gt;&gt; </a:t>
            </a:r>
            <a:r>
              <a:t>from math import pi</a:t>
            </a:r>
          </a:p>
          <a:p>
            <a:pPr marL="0" marR="0" defTabSz="457200">
              <a:lnSpc>
                <a:spcPts val="5300"/>
              </a:lnSpc>
              <a:defRPr>
                <a:uFillTx/>
              </a:defRPr>
            </a:pPr>
            <a:r>
              <a:rPr>
                <a:solidFill>
                  <a:srgbClr val="C65E0A"/>
                </a:solidFill>
              </a:rPr>
              <a:t>&gt;&gt;&gt; </a:t>
            </a:r>
            <a:r>
              <a:t>Ratio(</a:t>
            </a:r>
            <a:r>
              <a:rPr>
                <a:solidFill>
                  <a:srgbClr val="032ADD"/>
                </a:solidFill>
              </a:rPr>
              <a:t>1</a:t>
            </a:r>
            <a:r>
              <a:t>, </a:t>
            </a:r>
            <a:r>
              <a:rPr>
                <a:solidFill>
                  <a:srgbClr val="032ADD"/>
                </a:solidFill>
              </a:rPr>
              <a:t>3</a:t>
            </a:r>
            <a:r>
              <a:t>) + pi</a:t>
            </a:r>
          </a:p>
          <a:p>
            <a:pPr marL="0" marR="0" defTabSz="457200">
              <a:lnSpc>
                <a:spcPts val="5300"/>
              </a:lnSpc>
              <a:defRPr>
                <a:solidFill>
                  <a:srgbClr val="888888"/>
                </a:solidFill>
                <a:uFillTx/>
              </a:defRPr>
            </a:pPr>
            <a:r>
              <a:t>3.4749259869231266</a:t>
            </a:r>
          </a:p>
        </p:txBody>
      </p:sp>
    </p:spTree>
  </p:cSld>
  <p:clrMapOvr>
    <a:masterClrMapping/>
  </p:clrMapOvr>
  <p:transition/>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43">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14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14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14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2" nodeType="clickEffect">
                                  <p:stCondLst>
                                    <p:cond delay="0"/>
                                  </p:stCondLst>
                                  <p:iterate>
                                    <p:tmAbs val="0"/>
                                  </p:iterate>
                                  <p:childTnLst>
                                    <p:set>
                                      <p:cBhvr>
                                        <p:cTn id="20" fill="hold"/>
                                        <p:tgtEl>
                                          <p:spTgt spid="14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3" nodeType="clickEffect">
                                  <p:stCondLst>
                                    <p:cond delay="0"/>
                                  </p:stCondLst>
                                  <p:iterate>
                                    <p:tmAbs val="0"/>
                                  </p:iterate>
                                  <p:childTnLst>
                                    <p:set>
                                      <p:cBhvr>
                                        <p:cTn id="24" fill="hold"/>
                                        <p:tgtEl>
                                          <p:spTgt spid="14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4" nodeType="clickEffect">
                                  <p:stCondLst>
                                    <p:cond delay="0"/>
                                  </p:stCondLst>
                                  <p:iterate>
                                    <p:tmAbs val="0"/>
                                  </p:iterate>
                                  <p:childTnLst>
                                    <p:set>
                                      <p:cBhvr>
                                        <p:cTn id="28" fill="hold"/>
                                        <p:tgtEl>
                                          <p:spTgt spid="14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5" nodeType="clickEffect">
                                  <p:stCondLst>
                                    <p:cond delay="0"/>
                                  </p:stCondLst>
                                  <p:iterate>
                                    <p:tmAbs val="0"/>
                                  </p:iterate>
                                  <p:childTnLst>
                                    <p:set>
                                      <p:cBhvr>
                                        <p:cTn id="32" fill="hold"/>
                                        <p:tgtEl>
                                          <p:spTgt spid="1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 grpId="1" build="p" bldLvl="5" animBg="1" advAuto="0"/>
      <p:bldP spid="145" grpId="5" animBg="1" advAuto="0"/>
      <p:bldP spid="146" grpId="2" animBg="1" advAuto="0"/>
      <p:bldP spid="147" grpId="3" animBg="1" advAuto="0"/>
      <p:bldP spid="148" grpId="4"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Announcements"/>
          <p:cNvSpPr txBox="1">
            <a:spLocks noGrp="1"/>
          </p:cNvSpPr>
          <p:nvPr>
            <p:ph type="title"/>
          </p:nvPr>
        </p:nvSpPr>
        <p:spPr>
          <a:prstGeom prst="rect">
            <a:avLst/>
          </a:prstGeom>
        </p:spPr>
        <p:txBody>
          <a:bodyPr/>
          <a:lstStyle/>
          <a:p>
            <a:r>
              <a:rPr dirty="0"/>
              <a:t>Announcements</a:t>
            </a:r>
          </a:p>
        </p:txBody>
      </p:sp>
      <p:sp>
        <p:nvSpPr>
          <p:cNvPr id="4" name="Text Placeholder 3">
            <a:extLst>
              <a:ext uri="{FF2B5EF4-FFF2-40B4-BE49-F238E27FC236}">
                <a16:creationId xmlns:a16="http://schemas.microsoft.com/office/drawing/2014/main" id="{E096737A-B72E-4742-8D83-58743E09D659}"/>
              </a:ext>
            </a:extLst>
          </p:cNvPr>
          <p:cNvSpPr>
            <a:spLocks noGrp="1"/>
          </p:cNvSpPr>
          <p:nvPr>
            <p:ph type="body" idx="1"/>
          </p:nvPr>
        </p:nvSpPr>
        <p:spPr/>
        <p:txBody>
          <a:bodyPr/>
          <a:lstStyle/>
          <a:p>
            <a:r>
              <a:rPr lang="en-US" dirty="0"/>
              <a:t>Homework 5 is due Friday 3/8</a:t>
            </a:r>
          </a:p>
          <a:p>
            <a:br>
              <a:rPr lang="en-US" dirty="0"/>
            </a:br>
            <a:endParaRPr lang="en-US" dirty="0"/>
          </a:p>
        </p:txBody>
      </p:sp>
    </p:spTree>
    <p:extLst>
      <p:ext uri="{BB962C8B-B14F-4D97-AF65-F5344CB8AC3E}">
        <p14:creationId xmlns:p14="http://schemas.microsoft.com/office/powerpoint/2010/main" val="363824085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String Representations"/>
          <p:cNvSpPr txBox="1">
            <a:spLocks noGrp="1"/>
          </p:cNvSpPr>
          <p:nvPr>
            <p:ph type="title"/>
          </p:nvPr>
        </p:nvSpPr>
        <p:spPr>
          <a:prstGeom prst="rect">
            <a:avLst/>
          </a:prstGeom>
        </p:spPr>
        <p:txBody>
          <a:bodyPr/>
          <a:lstStyle/>
          <a:p>
            <a:r>
              <a:t>String Representations</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Line"/>
          <p:cNvSpPr/>
          <p:nvPr/>
        </p:nvSpPr>
        <p:spPr>
          <a:xfrm flipV="1">
            <a:off x="838200" y="1698541"/>
            <a:ext cx="18599964" cy="84"/>
          </a:xfrm>
          <a:prstGeom prst="line">
            <a:avLst/>
          </a:prstGeom>
          <a:ln w="12700">
            <a:solidFill>
              <a:srgbClr val="B8B8B8"/>
            </a:solidFill>
            <a:prstDash val="dash"/>
          </a:ln>
        </p:spPr>
        <p:txBody>
          <a:bodyPr lIns="0" tIns="0" rIns="0" bIns="0"/>
          <a:lstStyle/>
          <a:p>
            <a:pPr marL="0" marR="0" defTabSz="457200">
              <a:defRPr sz="1200">
                <a:uFillTx/>
                <a:latin typeface="Helvetica"/>
                <a:ea typeface="Helvetica"/>
                <a:cs typeface="Helvetica"/>
                <a:sym typeface="Helvetica"/>
              </a:defRPr>
            </a:pPr>
            <a:endParaRPr/>
          </a:p>
        </p:txBody>
      </p:sp>
      <p:sp>
        <p:nvSpPr>
          <p:cNvPr id="50" name="Line"/>
          <p:cNvSpPr/>
          <p:nvPr/>
        </p:nvSpPr>
        <p:spPr>
          <a:xfrm>
            <a:off x="838200" y="13039725"/>
            <a:ext cx="22734714" cy="3288"/>
          </a:xfrm>
          <a:prstGeom prst="line">
            <a:avLst/>
          </a:prstGeom>
          <a:ln w="12700">
            <a:solidFill>
              <a:srgbClr val="B8B8B8"/>
            </a:solidFill>
            <a:prstDash val="dash"/>
          </a:ln>
        </p:spPr>
        <p:txBody>
          <a:bodyPr lIns="0" tIns="0" rIns="0" bIns="0"/>
          <a:lstStyle/>
          <a:p>
            <a:pPr marL="0" marR="0" defTabSz="457200">
              <a:defRPr sz="1200">
                <a:uFillTx/>
                <a:latin typeface="Helvetica"/>
                <a:ea typeface="Helvetica"/>
                <a:cs typeface="Helvetica"/>
                <a:sym typeface="Helvetica"/>
              </a:defRPr>
            </a:pPr>
            <a:endParaRPr/>
          </a:p>
        </p:txBody>
      </p:sp>
      <p:sp>
        <p:nvSpPr>
          <p:cNvPr id="51" name="String Representations"/>
          <p:cNvSpPr txBox="1">
            <a:spLocks noGrp="1"/>
          </p:cNvSpPr>
          <p:nvPr>
            <p:ph type="title"/>
          </p:nvPr>
        </p:nvSpPr>
        <p:spPr>
          <a:prstGeom prst="rect">
            <a:avLst/>
          </a:prstGeom>
        </p:spPr>
        <p:txBody>
          <a:bodyPr/>
          <a:lstStyle/>
          <a:p>
            <a:r>
              <a:t>String Representations</a:t>
            </a:r>
          </a:p>
        </p:txBody>
      </p:sp>
      <p:sp>
        <p:nvSpPr>
          <p:cNvPr id="52" name="An object value should behave like the kind of data it is meant to represent…"/>
          <p:cNvSpPr txBox="1">
            <a:spLocks noGrp="1"/>
          </p:cNvSpPr>
          <p:nvPr>
            <p:ph type="body" idx="1"/>
          </p:nvPr>
        </p:nvSpPr>
        <p:spPr>
          <a:prstGeom prst="rect">
            <a:avLst/>
          </a:prstGeom>
        </p:spPr>
        <p:txBody>
          <a:bodyPr/>
          <a:lstStyle/>
          <a:p>
            <a:r>
              <a:t>An object value should behave like the kind of data it is meant to represent</a:t>
            </a:r>
          </a:p>
          <a:p>
            <a:r>
              <a:t>For instance, by producing a string representation of itself</a:t>
            </a:r>
          </a:p>
          <a:p>
            <a:r>
              <a:t>Strings are important: they represent language and programs</a:t>
            </a:r>
          </a:p>
          <a:p>
            <a:r>
              <a:t>In Python, all objects produce two string representations:</a:t>
            </a:r>
          </a:p>
          <a:p>
            <a:pPr lvl="1"/>
            <a:r>
              <a:t>The </a:t>
            </a:r>
            <a:r>
              <a:rPr b="1">
                <a:solidFill>
                  <a:schemeClr val="accent2"/>
                </a:solidFill>
              </a:rPr>
              <a:t>str</a:t>
            </a:r>
            <a:r>
              <a:t> is legible to humans</a:t>
            </a:r>
          </a:p>
          <a:p>
            <a:pPr lvl="1"/>
            <a:r>
              <a:t>The </a:t>
            </a:r>
            <a:r>
              <a:rPr b="1">
                <a:solidFill>
                  <a:schemeClr val="accent2"/>
                </a:solidFill>
              </a:rPr>
              <a:t>repr</a:t>
            </a:r>
            <a:r>
              <a:t> is legible to the Python interpreter</a:t>
            </a:r>
          </a:p>
          <a:p>
            <a:r>
              <a:t>The </a:t>
            </a:r>
            <a:r>
              <a:rPr b="1">
                <a:solidFill>
                  <a:schemeClr val="accent2"/>
                </a:solidFill>
              </a:rPr>
              <a:t>str </a:t>
            </a:r>
            <a:r>
              <a:t>and </a:t>
            </a:r>
            <a:r>
              <a:rPr b="1">
                <a:solidFill>
                  <a:schemeClr val="accent2"/>
                </a:solidFill>
              </a:rPr>
              <a:t>repr</a:t>
            </a:r>
            <a:r>
              <a:t> strings are often the same, but not always</a:t>
            </a:r>
          </a:p>
        </p:txBody>
      </p:sp>
      <p:sp>
        <p:nvSpPr>
          <p:cNvPr id="53" name="Slide Number"/>
          <p:cNvSpPr txBox="1">
            <a:spLocks noGrp="1"/>
          </p:cNvSpPr>
          <p:nvPr>
            <p:ph type="sldNum" sz="quarter" idx="2"/>
          </p:nvPr>
        </p:nvSpPr>
        <p:spPr>
          <a:xfrm>
            <a:off x="23414566" y="13096875"/>
            <a:ext cx="127001" cy="22195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a:t>
            </a:fld>
            <a:endParaRPr/>
          </a:p>
        </p:txBody>
      </p:sp>
    </p:spTree>
  </p:cSld>
  <p:clrMapOvr>
    <a:masterClrMapping/>
  </p:clrMapOvr>
  <p:transition/>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52">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5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5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5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iterate>
                                    <p:tmAbs val="0"/>
                                  </p:iterate>
                                  <p:childTnLst>
                                    <p:set>
                                      <p:cBhvr>
                                        <p:cTn id="20" fill="hold"/>
                                        <p:tgtEl>
                                          <p:spTgt spid="52">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iterate>
                                    <p:tmAbs val="0"/>
                                  </p:iterate>
                                  <p:childTnLst>
                                    <p:set>
                                      <p:cBhvr>
                                        <p:cTn id="24" fill="hold"/>
                                        <p:tgtEl>
                                          <p:spTgt spid="52">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1" nodeType="clickEffect">
                                  <p:stCondLst>
                                    <p:cond delay="0"/>
                                  </p:stCondLst>
                                  <p:iterate>
                                    <p:tmAbs val="0"/>
                                  </p:iterate>
                                  <p:childTnLst>
                                    <p:set>
                                      <p:cBhvr>
                                        <p:cTn id="28" fill="hold"/>
                                        <p:tgtEl>
                                          <p:spTgt spid="52">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1" nodeType="clickEffect">
                                  <p:stCondLst>
                                    <p:cond delay="0"/>
                                  </p:stCondLst>
                                  <p:iterate>
                                    <p:tmAbs val="0"/>
                                  </p:iterate>
                                  <p:childTnLst>
                                    <p:set>
                                      <p:cBhvr>
                                        <p:cTn id="32" fill="hold"/>
                                        <p:tgtEl>
                                          <p:spTgt spid="5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1" build="p" bldLvl="5"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Line"/>
          <p:cNvSpPr/>
          <p:nvPr/>
        </p:nvSpPr>
        <p:spPr>
          <a:xfrm flipV="1">
            <a:off x="838200" y="1698541"/>
            <a:ext cx="18599964" cy="84"/>
          </a:xfrm>
          <a:prstGeom prst="line">
            <a:avLst/>
          </a:prstGeom>
          <a:ln w="12700">
            <a:solidFill>
              <a:srgbClr val="B8B8B8"/>
            </a:solidFill>
            <a:prstDash val="dash"/>
          </a:ln>
        </p:spPr>
        <p:txBody>
          <a:bodyPr lIns="0" tIns="0" rIns="0" bIns="0"/>
          <a:lstStyle/>
          <a:p>
            <a:pPr marL="0" marR="0" defTabSz="457200">
              <a:defRPr sz="1200">
                <a:uFillTx/>
                <a:latin typeface="Helvetica"/>
                <a:ea typeface="Helvetica"/>
                <a:cs typeface="Helvetica"/>
                <a:sym typeface="Helvetica"/>
              </a:defRPr>
            </a:pPr>
            <a:endParaRPr/>
          </a:p>
        </p:txBody>
      </p:sp>
      <p:sp>
        <p:nvSpPr>
          <p:cNvPr id="56" name="Line"/>
          <p:cNvSpPr/>
          <p:nvPr/>
        </p:nvSpPr>
        <p:spPr>
          <a:xfrm>
            <a:off x="838200" y="13039725"/>
            <a:ext cx="22734714" cy="3288"/>
          </a:xfrm>
          <a:prstGeom prst="line">
            <a:avLst/>
          </a:prstGeom>
          <a:ln w="12700">
            <a:solidFill>
              <a:srgbClr val="B8B8B8"/>
            </a:solidFill>
            <a:prstDash val="dash"/>
          </a:ln>
        </p:spPr>
        <p:txBody>
          <a:bodyPr lIns="0" tIns="0" rIns="0" bIns="0"/>
          <a:lstStyle/>
          <a:p>
            <a:pPr marL="0" marR="0" defTabSz="457200">
              <a:defRPr sz="1200">
                <a:uFillTx/>
                <a:latin typeface="Helvetica"/>
                <a:ea typeface="Helvetica"/>
                <a:cs typeface="Helvetica"/>
                <a:sym typeface="Helvetica"/>
              </a:defRPr>
            </a:pPr>
            <a:endParaRPr/>
          </a:p>
        </p:txBody>
      </p:sp>
      <p:sp>
        <p:nvSpPr>
          <p:cNvPr id="57" name="The repr String for an Object"/>
          <p:cNvSpPr txBox="1">
            <a:spLocks noGrp="1"/>
          </p:cNvSpPr>
          <p:nvPr>
            <p:ph type="title"/>
          </p:nvPr>
        </p:nvSpPr>
        <p:spPr>
          <a:prstGeom prst="rect">
            <a:avLst/>
          </a:prstGeom>
        </p:spPr>
        <p:txBody>
          <a:bodyPr/>
          <a:lstStyle/>
          <a:p>
            <a:r>
              <a:t>The repr String for an Object</a:t>
            </a:r>
          </a:p>
        </p:txBody>
      </p:sp>
      <p:sp>
        <p:nvSpPr>
          <p:cNvPr id="58" name="The result of calling repr on a value is what Python prints in an interactive session"/>
          <p:cNvSpPr txBox="1">
            <a:spLocks noGrp="1"/>
          </p:cNvSpPr>
          <p:nvPr>
            <p:ph type="body" sz="quarter" idx="1"/>
          </p:nvPr>
        </p:nvSpPr>
        <p:spPr>
          <a:xfrm>
            <a:off x="1219200" y="6629400"/>
            <a:ext cx="22720300" cy="711200"/>
          </a:xfrm>
          <a:prstGeom prst="rect">
            <a:avLst/>
          </a:prstGeom>
        </p:spPr>
        <p:txBody>
          <a:bodyPr/>
          <a:lstStyle/>
          <a:p>
            <a:r>
              <a:t>The result of calling </a:t>
            </a:r>
            <a:r>
              <a:rPr b="1">
                <a:solidFill>
                  <a:schemeClr val="accent2"/>
                </a:solidFill>
              </a:rPr>
              <a:t>repr</a:t>
            </a:r>
            <a:r>
              <a:t> on a value is what Python prints in an interactive session</a:t>
            </a:r>
          </a:p>
        </p:txBody>
      </p:sp>
      <p:sp>
        <p:nvSpPr>
          <p:cNvPr id="59" name="&gt;&gt;&gt; 12e12…"/>
          <p:cNvSpPr txBox="1"/>
          <p:nvPr/>
        </p:nvSpPr>
        <p:spPr>
          <a:xfrm>
            <a:off x="2006600" y="7677149"/>
            <a:ext cx="5741790" cy="2032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marL="0" marR="0" defTabSz="457200">
              <a:lnSpc>
                <a:spcPts val="5300"/>
              </a:lnSpc>
              <a:defRPr>
                <a:solidFill>
                  <a:srgbClr val="6531EE"/>
                </a:solidFill>
                <a:uFillTx/>
              </a:defRPr>
            </a:pPr>
            <a:r>
              <a:rPr>
                <a:solidFill>
                  <a:srgbClr val="C65E0A"/>
                </a:solidFill>
              </a:rPr>
              <a:t>&gt;&gt;&gt; </a:t>
            </a:r>
            <a:r>
              <a:t>12e12</a:t>
            </a:r>
            <a:endParaRPr>
              <a:solidFill>
                <a:srgbClr val="000000"/>
              </a:solidFill>
            </a:endParaRPr>
          </a:p>
          <a:p>
            <a:pPr marL="0" marR="0" defTabSz="457200">
              <a:lnSpc>
                <a:spcPts val="5300"/>
              </a:lnSpc>
              <a:defRPr>
                <a:solidFill>
                  <a:srgbClr val="888888"/>
                </a:solidFill>
                <a:uFillTx/>
              </a:defRPr>
            </a:pPr>
            <a:r>
              <a:t>12000000000000.0</a:t>
            </a:r>
            <a:endParaRPr>
              <a:solidFill>
                <a:srgbClr val="000000"/>
              </a:solidFill>
            </a:endParaRPr>
          </a:p>
          <a:p>
            <a:pPr marL="0" marR="0" defTabSz="457200">
              <a:lnSpc>
                <a:spcPts val="5300"/>
              </a:lnSpc>
              <a:defRPr>
                <a:solidFill>
                  <a:srgbClr val="008800"/>
                </a:solidFill>
                <a:uFillTx/>
              </a:defRPr>
            </a:pPr>
            <a:r>
              <a:rPr>
                <a:solidFill>
                  <a:srgbClr val="C65E0A"/>
                </a:solidFill>
              </a:rPr>
              <a:t>&gt;&gt;&gt; </a:t>
            </a:r>
            <a:r>
              <a:t>print</a:t>
            </a:r>
            <a:r>
              <a:rPr>
                <a:solidFill>
                  <a:srgbClr val="000000"/>
                </a:solidFill>
              </a:rPr>
              <a:t>(</a:t>
            </a:r>
            <a:r>
              <a:rPr>
                <a:solidFill>
                  <a:srgbClr val="01701F"/>
                </a:solidFill>
              </a:rPr>
              <a:t>repr</a:t>
            </a:r>
            <a:r>
              <a:rPr>
                <a:solidFill>
                  <a:srgbClr val="000000"/>
                </a:solidFill>
              </a:rPr>
              <a:t>(</a:t>
            </a:r>
            <a:r>
              <a:rPr>
                <a:solidFill>
                  <a:srgbClr val="6531EE"/>
                </a:solidFill>
              </a:rPr>
              <a:t>12e12</a:t>
            </a:r>
            <a:r>
              <a:rPr>
                <a:solidFill>
                  <a:srgbClr val="000000"/>
                </a:solidFill>
              </a:rPr>
              <a:t>))</a:t>
            </a:r>
          </a:p>
          <a:p>
            <a:pPr marL="0" marR="0" defTabSz="457200">
              <a:lnSpc>
                <a:spcPts val="5300"/>
              </a:lnSpc>
              <a:defRPr>
                <a:solidFill>
                  <a:srgbClr val="888888"/>
                </a:solidFill>
                <a:uFillTx/>
              </a:defRPr>
            </a:pPr>
            <a:r>
              <a:t>12000000000000.0</a:t>
            </a:r>
          </a:p>
        </p:txBody>
      </p:sp>
      <p:sp>
        <p:nvSpPr>
          <p:cNvPr id="60" name="Some objects do not have a simple Python-readable string"/>
          <p:cNvSpPr txBox="1"/>
          <p:nvPr/>
        </p:nvSpPr>
        <p:spPr>
          <a:xfrm>
            <a:off x="1219200" y="10185400"/>
            <a:ext cx="21958300" cy="12192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spcBef>
                <a:spcPts val="4600"/>
              </a:spcBef>
            </a:lvl1pPr>
          </a:lstStyle>
          <a:p>
            <a:r>
              <a:t>Some objects do not have a simple Python-readable string</a:t>
            </a:r>
          </a:p>
        </p:txBody>
      </p:sp>
      <p:sp>
        <p:nvSpPr>
          <p:cNvPr id="61" name="repr(object) -&gt; string…"/>
          <p:cNvSpPr txBox="1"/>
          <p:nvPr/>
        </p:nvSpPr>
        <p:spPr>
          <a:xfrm>
            <a:off x="2006600" y="3752849"/>
            <a:ext cx="20485100" cy="2032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r>
              <a:t>repr(object) -&gt; string</a:t>
            </a:r>
          </a:p>
          <a:p>
            <a:endParaRPr/>
          </a:p>
          <a:p>
            <a:r>
              <a:t>Return the canonical string representation of the object.</a:t>
            </a:r>
          </a:p>
          <a:p>
            <a:r>
              <a:t>For most object types, eval(repr(object)) == object.</a:t>
            </a:r>
          </a:p>
        </p:txBody>
      </p:sp>
      <p:sp>
        <p:nvSpPr>
          <p:cNvPr id="62" name="The repr function returns a Python expression (a string) that evaluates to an equal object"/>
          <p:cNvSpPr txBox="1"/>
          <p:nvPr/>
        </p:nvSpPr>
        <p:spPr>
          <a:xfrm>
            <a:off x="1219200" y="2311400"/>
            <a:ext cx="22450162" cy="12192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p>
            <a:pPr>
              <a:spcBef>
                <a:spcPts val="4600"/>
              </a:spcBef>
            </a:pPr>
            <a:r>
              <a:t>The </a:t>
            </a:r>
            <a:r>
              <a:rPr b="1">
                <a:solidFill>
                  <a:schemeClr val="accent2"/>
                </a:solidFill>
              </a:rPr>
              <a:t>repr</a:t>
            </a:r>
            <a:r>
              <a:t> function returns a Python expression (a string) that evaluates to an equal object</a:t>
            </a:r>
          </a:p>
        </p:txBody>
      </p:sp>
      <p:sp>
        <p:nvSpPr>
          <p:cNvPr id="63" name="&gt;&gt;&gt; repr(min)…"/>
          <p:cNvSpPr txBox="1"/>
          <p:nvPr/>
        </p:nvSpPr>
        <p:spPr>
          <a:xfrm>
            <a:off x="2006600" y="11360150"/>
            <a:ext cx="6231136" cy="1066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marL="0" marR="0" defTabSz="457200">
              <a:lnSpc>
                <a:spcPts val="5300"/>
              </a:lnSpc>
              <a:defRPr>
                <a:solidFill>
                  <a:srgbClr val="C65E0A"/>
                </a:solidFill>
                <a:uFillTx/>
              </a:defRPr>
            </a:pPr>
            <a:r>
              <a:t>&gt;&gt;&gt; </a:t>
            </a:r>
            <a:r>
              <a:rPr>
                <a:solidFill>
                  <a:srgbClr val="01701F"/>
                </a:solidFill>
              </a:rPr>
              <a:t>repr</a:t>
            </a:r>
            <a:r>
              <a:rPr>
                <a:solidFill>
                  <a:srgbClr val="000000"/>
                </a:solidFill>
              </a:rPr>
              <a:t>(</a:t>
            </a:r>
            <a:r>
              <a:rPr>
                <a:solidFill>
                  <a:srgbClr val="01701F"/>
                </a:solidFill>
              </a:rPr>
              <a:t>min</a:t>
            </a:r>
            <a:r>
              <a:rPr>
                <a:solidFill>
                  <a:srgbClr val="000000"/>
                </a:solidFill>
              </a:rPr>
              <a:t>)</a:t>
            </a:r>
          </a:p>
          <a:p>
            <a:pPr marL="0" marR="0" defTabSz="457200">
              <a:lnSpc>
                <a:spcPts val="5300"/>
              </a:lnSpc>
              <a:defRPr>
                <a:solidFill>
                  <a:srgbClr val="888888"/>
                </a:solidFill>
                <a:uFillTx/>
              </a:defRPr>
            </a:pPr>
            <a:r>
              <a:t>'&lt;built-in function min&gt;'</a:t>
            </a:r>
          </a:p>
        </p:txBody>
      </p:sp>
      <p:sp>
        <p:nvSpPr>
          <p:cNvPr id="64" name="Slide Number"/>
          <p:cNvSpPr txBox="1">
            <a:spLocks noGrp="1"/>
          </p:cNvSpPr>
          <p:nvPr>
            <p:ph type="sldNum" sz="quarter" idx="2"/>
          </p:nvPr>
        </p:nvSpPr>
        <p:spPr>
          <a:xfrm>
            <a:off x="23414566" y="13096875"/>
            <a:ext cx="127001" cy="22195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5</a:t>
            </a:fld>
            <a:endParaRPr/>
          </a:p>
        </p:txBody>
      </p:sp>
    </p:spTree>
  </p:cSld>
  <p:clrMapOvr>
    <a:masterClrMapping/>
  </p:clrMapOvr>
  <p:transition/>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6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5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4" nodeType="clickEffect">
                                  <p:stCondLst>
                                    <p:cond delay="0"/>
                                  </p:stCondLst>
                                  <p:iterate>
                                    <p:tmAbs val="0"/>
                                  </p:iterate>
                                  <p:childTnLst>
                                    <p:set>
                                      <p:cBhvr>
                                        <p:cTn id="18" fill="hold"/>
                                        <p:tgtEl>
                                          <p:spTgt spid="59">
                                            <p:bg/>
                                          </p:spTgt>
                                        </p:tgtEl>
                                        <p:attrNameLst>
                                          <p:attrName>style.visibility</p:attrName>
                                        </p:attrNameLst>
                                      </p:cBhvr>
                                      <p:to>
                                        <p:strVal val="visible"/>
                                      </p:to>
                                    </p:set>
                                  </p:childTnLst>
                                </p:cTn>
                              </p:par>
                              <p:par>
                                <p:cTn id="19" presetID="1" presetClass="entr" presetSubtype="0" fill="hold" grpId="4" nodeType="withEffect">
                                  <p:stCondLst>
                                    <p:cond delay="0"/>
                                  </p:stCondLst>
                                  <p:iterate>
                                    <p:tmAbs val="0"/>
                                  </p:iterate>
                                  <p:childTnLst>
                                    <p:set>
                                      <p:cBhvr>
                                        <p:cTn id="20" fill="hold"/>
                                        <p:tgtEl>
                                          <p:spTgt spid="59">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4" nodeType="clickEffect">
                                  <p:stCondLst>
                                    <p:cond delay="0"/>
                                  </p:stCondLst>
                                  <p:iterate>
                                    <p:tmAbs val="0"/>
                                  </p:iterate>
                                  <p:childTnLst>
                                    <p:set>
                                      <p:cBhvr>
                                        <p:cTn id="24" fill="hold"/>
                                        <p:tgtEl>
                                          <p:spTgt spid="59">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4" nodeType="clickEffect">
                                  <p:stCondLst>
                                    <p:cond delay="0"/>
                                  </p:stCondLst>
                                  <p:iterate>
                                    <p:tmAbs val="0"/>
                                  </p:iterate>
                                  <p:childTnLst>
                                    <p:set>
                                      <p:cBhvr>
                                        <p:cTn id="28" fill="hold"/>
                                        <p:tgtEl>
                                          <p:spTgt spid="59">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4" nodeType="clickEffect">
                                  <p:stCondLst>
                                    <p:cond delay="0"/>
                                  </p:stCondLst>
                                  <p:iterate>
                                    <p:tmAbs val="0"/>
                                  </p:iterate>
                                  <p:childTnLst>
                                    <p:set>
                                      <p:cBhvr>
                                        <p:cTn id="32" fill="hold"/>
                                        <p:tgtEl>
                                          <p:spTgt spid="59">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5" nodeType="clickEffect">
                                  <p:stCondLst>
                                    <p:cond delay="0"/>
                                  </p:stCondLst>
                                  <p:iterate>
                                    <p:tmAbs val="0"/>
                                  </p:iterate>
                                  <p:childTnLst>
                                    <p:set>
                                      <p:cBhvr>
                                        <p:cTn id="36" fill="hold"/>
                                        <p:tgtEl>
                                          <p:spTgt spid="6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6" nodeType="clickEffect">
                                  <p:stCondLst>
                                    <p:cond delay="0"/>
                                  </p:stCondLst>
                                  <p:iterate>
                                    <p:tmAbs val="0"/>
                                  </p:iterate>
                                  <p:childTnLst>
                                    <p:set>
                                      <p:cBhvr>
                                        <p:cTn id="40" fill="hold"/>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3" animBg="1" advAuto="0"/>
      <p:bldP spid="59" grpId="4" build="p" bldLvl="5" animBg="1" advAuto="0"/>
      <p:bldP spid="60" grpId="5" animBg="1" advAuto="0"/>
      <p:bldP spid="61" grpId="2" animBg="1" advAuto="0"/>
      <p:bldP spid="62" grpId="1" animBg="1" advAuto="0"/>
      <p:bldP spid="63" grpId="6"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Line"/>
          <p:cNvSpPr/>
          <p:nvPr/>
        </p:nvSpPr>
        <p:spPr>
          <a:xfrm flipV="1">
            <a:off x="838200" y="1698541"/>
            <a:ext cx="18599964" cy="84"/>
          </a:xfrm>
          <a:prstGeom prst="line">
            <a:avLst/>
          </a:prstGeom>
          <a:ln w="12700">
            <a:solidFill>
              <a:srgbClr val="B8B8B8"/>
            </a:solidFill>
            <a:prstDash val="dash"/>
          </a:ln>
        </p:spPr>
        <p:txBody>
          <a:bodyPr lIns="0" tIns="0" rIns="0" bIns="0"/>
          <a:lstStyle/>
          <a:p>
            <a:pPr marL="0" marR="0" defTabSz="457200">
              <a:defRPr sz="1200">
                <a:uFillTx/>
                <a:latin typeface="Helvetica"/>
                <a:ea typeface="Helvetica"/>
                <a:cs typeface="Helvetica"/>
                <a:sym typeface="Helvetica"/>
              </a:defRPr>
            </a:pPr>
            <a:endParaRPr/>
          </a:p>
        </p:txBody>
      </p:sp>
      <p:sp>
        <p:nvSpPr>
          <p:cNvPr id="67" name="Line"/>
          <p:cNvSpPr/>
          <p:nvPr/>
        </p:nvSpPr>
        <p:spPr>
          <a:xfrm>
            <a:off x="838200" y="13039725"/>
            <a:ext cx="22734714" cy="3288"/>
          </a:xfrm>
          <a:prstGeom prst="line">
            <a:avLst/>
          </a:prstGeom>
          <a:ln w="12700">
            <a:solidFill>
              <a:srgbClr val="B8B8B8"/>
            </a:solidFill>
            <a:prstDash val="dash"/>
          </a:ln>
        </p:spPr>
        <p:txBody>
          <a:bodyPr lIns="0" tIns="0" rIns="0" bIns="0"/>
          <a:lstStyle/>
          <a:p>
            <a:pPr marL="0" marR="0" defTabSz="457200">
              <a:defRPr sz="1200">
                <a:uFillTx/>
                <a:latin typeface="Helvetica"/>
                <a:ea typeface="Helvetica"/>
                <a:cs typeface="Helvetica"/>
                <a:sym typeface="Helvetica"/>
              </a:defRPr>
            </a:pPr>
            <a:endParaRPr/>
          </a:p>
        </p:txBody>
      </p:sp>
      <p:sp>
        <p:nvSpPr>
          <p:cNvPr id="68" name="The str String for an Object"/>
          <p:cNvSpPr txBox="1">
            <a:spLocks noGrp="1"/>
          </p:cNvSpPr>
          <p:nvPr>
            <p:ph type="title"/>
          </p:nvPr>
        </p:nvSpPr>
        <p:spPr>
          <a:prstGeom prst="rect">
            <a:avLst/>
          </a:prstGeom>
        </p:spPr>
        <p:txBody>
          <a:bodyPr/>
          <a:lstStyle/>
          <a:p>
            <a:r>
              <a:t>The str String for an Object</a:t>
            </a:r>
          </a:p>
        </p:txBody>
      </p:sp>
      <p:sp>
        <p:nvSpPr>
          <p:cNvPr id="69" name="Human interpretable strings are useful as well:"/>
          <p:cNvSpPr txBox="1">
            <a:spLocks noGrp="1"/>
          </p:cNvSpPr>
          <p:nvPr>
            <p:ph type="body" sz="quarter" idx="1"/>
          </p:nvPr>
        </p:nvSpPr>
        <p:spPr>
          <a:xfrm>
            <a:off x="838200" y="2451100"/>
            <a:ext cx="22720300" cy="940901"/>
          </a:xfrm>
          <a:prstGeom prst="rect">
            <a:avLst/>
          </a:prstGeom>
        </p:spPr>
        <p:txBody>
          <a:bodyPr/>
          <a:lstStyle/>
          <a:p>
            <a:r>
              <a:t>Human interpretable strings are useful as well:</a:t>
            </a:r>
          </a:p>
        </p:txBody>
      </p:sp>
      <p:sp>
        <p:nvSpPr>
          <p:cNvPr id="70" name="&gt;&gt;&gt; from fractions import Fraction…"/>
          <p:cNvSpPr txBox="1"/>
          <p:nvPr/>
        </p:nvSpPr>
        <p:spPr>
          <a:xfrm>
            <a:off x="2717800" y="2896891"/>
            <a:ext cx="9625608" cy="4305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marL="0" marR="0" defTabSz="457200">
              <a:lnSpc>
                <a:spcPts val="5300"/>
              </a:lnSpc>
              <a:defRPr>
                <a:solidFill>
                  <a:srgbClr val="0D84B5"/>
                </a:solidFill>
                <a:uFillTx/>
              </a:defRPr>
            </a:pPr>
            <a:r>
              <a:rPr>
                <a:solidFill>
                  <a:srgbClr val="C65E0A"/>
                </a:solidFill>
              </a:rPr>
              <a:t>&gt;&gt;&gt; </a:t>
            </a:r>
            <a:r>
              <a:rPr>
                <a:solidFill>
                  <a:srgbClr val="000000"/>
                </a:solidFill>
              </a:rPr>
              <a:t>from fractions import Fraction</a:t>
            </a:r>
          </a:p>
          <a:p>
            <a:pPr marL="0" marR="0" defTabSz="457200">
              <a:lnSpc>
                <a:spcPts val="5300"/>
              </a:lnSpc>
              <a:defRPr>
                <a:uFillTx/>
              </a:defRPr>
            </a:pPr>
            <a:r>
              <a:rPr>
                <a:solidFill>
                  <a:srgbClr val="C65E0A"/>
                </a:solidFill>
              </a:rPr>
              <a:t>&gt;&gt;&gt; </a:t>
            </a:r>
            <a:r>
              <a:t>half </a:t>
            </a:r>
            <a:r>
              <a:rPr>
                <a:solidFill>
                  <a:srgbClr val="323333"/>
                </a:solidFill>
              </a:rPr>
              <a:t>=</a:t>
            </a:r>
            <a:r>
              <a:t> Fraction(</a:t>
            </a:r>
            <a:r>
              <a:rPr>
                <a:solidFill>
                  <a:srgbClr val="032ADD"/>
                </a:solidFill>
              </a:rPr>
              <a:t>1</a:t>
            </a:r>
            <a:r>
              <a:t>, </a:t>
            </a:r>
            <a:r>
              <a:rPr>
                <a:solidFill>
                  <a:srgbClr val="032ADD"/>
                </a:solidFill>
              </a:rPr>
              <a:t>2</a:t>
            </a:r>
            <a:r>
              <a:t>)</a:t>
            </a:r>
          </a:p>
          <a:p>
            <a:pPr marL="0" marR="0" defTabSz="457200">
              <a:lnSpc>
                <a:spcPts val="5300"/>
              </a:lnSpc>
              <a:defRPr>
                <a:uFillTx/>
              </a:defRPr>
            </a:pPr>
            <a:r>
              <a:rPr>
                <a:solidFill>
                  <a:srgbClr val="C65E0A"/>
                </a:solidFill>
              </a:rPr>
              <a:t>&gt;&gt;&gt; </a:t>
            </a:r>
            <a:r>
              <a:rPr>
                <a:solidFill>
                  <a:srgbClr val="01701F"/>
                </a:solidFill>
              </a:rPr>
              <a:t>repr</a:t>
            </a:r>
            <a:r>
              <a:t>(half)</a:t>
            </a:r>
          </a:p>
          <a:p>
            <a:pPr marL="0" marR="0" defTabSz="457200">
              <a:lnSpc>
                <a:spcPts val="5300"/>
              </a:lnSpc>
              <a:defRPr>
                <a:solidFill>
                  <a:srgbClr val="888888"/>
                </a:solidFill>
                <a:uFillTx/>
              </a:defRPr>
            </a:pPr>
            <a:r>
              <a:t>'Fraction(1, 2)'</a:t>
            </a:r>
            <a:endParaRPr>
              <a:solidFill>
                <a:srgbClr val="000000"/>
              </a:solidFill>
            </a:endParaRPr>
          </a:p>
          <a:p>
            <a:pPr marL="0" marR="0" defTabSz="457200">
              <a:lnSpc>
                <a:spcPts val="5300"/>
              </a:lnSpc>
              <a:defRPr>
                <a:uFillTx/>
              </a:defRPr>
            </a:pPr>
            <a:r>
              <a:rPr>
                <a:solidFill>
                  <a:srgbClr val="C65E0A"/>
                </a:solidFill>
              </a:rPr>
              <a:t>&gt;&gt;&gt; </a:t>
            </a:r>
            <a:r>
              <a:rPr>
                <a:solidFill>
                  <a:srgbClr val="01701F"/>
                </a:solidFill>
              </a:rPr>
              <a:t>str</a:t>
            </a:r>
            <a:r>
              <a:t>(half)</a:t>
            </a:r>
          </a:p>
          <a:p>
            <a:pPr marL="0" marR="0" defTabSz="457200">
              <a:lnSpc>
                <a:spcPts val="5300"/>
              </a:lnSpc>
              <a:defRPr>
                <a:solidFill>
                  <a:srgbClr val="888888"/>
                </a:solidFill>
                <a:uFillTx/>
              </a:defRPr>
            </a:pPr>
            <a:r>
              <a:t>'1/2'</a:t>
            </a:r>
          </a:p>
        </p:txBody>
      </p:sp>
      <p:sp>
        <p:nvSpPr>
          <p:cNvPr id="71" name="(Demo)"/>
          <p:cNvSpPr txBox="1"/>
          <p:nvPr/>
        </p:nvSpPr>
        <p:spPr>
          <a:xfrm>
            <a:off x="11928237" y="11436350"/>
            <a:ext cx="1663621" cy="5842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(Demo)</a:t>
            </a:r>
          </a:p>
        </p:txBody>
      </p:sp>
      <p:sp>
        <p:nvSpPr>
          <p:cNvPr id="72" name="The result of calling str on the value of an expression is what Python prints using the print function:"/>
          <p:cNvSpPr txBox="1"/>
          <p:nvPr/>
        </p:nvSpPr>
        <p:spPr>
          <a:xfrm>
            <a:off x="838200" y="7777774"/>
            <a:ext cx="19693346" cy="1219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p>
            <a:pPr>
              <a:spcBef>
                <a:spcPts val="4600"/>
              </a:spcBef>
            </a:pPr>
            <a:r>
              <a:t>The result of calling </a:t>
            </a:r>
            <a:r>
              <a:rPr b="1">
                <a:solidFill>
                  <a:schemeClr val="accent2"/>
                </a:solidFill>
              </a:rPr>
              <a:t>str</a:t>
            </a:r>
            <a:r>
              <a:t> on the value of an expression is what Python prints using the </a:t>
            </a:r>
            <a:r>
              <a:rPr b="1">
                <a:solidFill>
                  <a:schemeClr val="accent2"/>
                </a:solidFill>
              </a:rPr>
              <a:t>print</a:t>
            </a:r>
            <a:r>
              <a:t> function:</a:t>
            </a:r>
          </a:p>
        </p:txBody>
      </p:sp>
      <p:sp>
        <p:nvSpPr>
          <p:cNvPr id="73" name="Slide Number"/>
          <p:cNvSpPr txBox="1">
            <a:spLocks noGrp="1"/>
          </p:cNvSpPr>
          <p:nvPr>
            <p:ph type="sldNum" sz="quarter" idx="2"/>
          </p:nvPr>
        </p:nvSpPr>
        <p:spPr>
          <a:xfrm>
            <a:off x="23414566" y="13096875"/>
            <a:ext cx="127001" cy="22195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6</a:t>
            </a:fld>
            <a:endParaRPr/>
          </a:p>
        </p:txBody>
      </p:sp>
      <p:sp>
        <p:nvSpPr>
          <p:cNvPr id="74" name="&gt;&gt;&gt; print(half)…"/>
          <p:cNvSpPr txBox="1"/>
          <p:nvPr/>
        </p:nvSpPr>
        <p:spPr>
          <a:xfrm>
            <a:off x="2717800" y="9545446"/>
            <a:ext cx="8680223" cy="1066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marL="0" marR="0" defTabSz="457200">
              <a:lnSpc>
                <a:spcPts val="5300"/>
              </a:lnSpc>
              <a:defRPr>
                <a:uFillTx/>
              </a:defRPr>
            </a:pPr>
            <a:r>
              <a:rPr>
                <a:solidFill>
                  <a:srgbClr val="C65E0A"/>
                </a:solidFill>
              </a:rPr>
              <a:t>&gt;&gt;&gt; </a:t>
            </a:r>
            <a:r>
              <a:rPr>
                <a:solidFill>
                  <a:srgbClr val="008800"/>
                </a:solidFill>
              </a:rPr>
              <a:t>print</a:t>
            </a:r>
            <a:r>
              <a:t>(half)</a:t>
            </a:r>
          </a:p>
          <a:p>
            <a:pPr marL="0" marR="0" defTabSz="457200">
              <a:lnSpc>
                <a:spcPts val="5300"/>
              </a:lnSpc>
              <a:defRPr>
                <a:solidFill>
                  <a:srgbClr val="888888"/>
                </a:solidFill>
                <a:uFillTx/>
              </a:defRPr>
            </a:pPr>
            <a:r>
              <a:t>1/2</a:t>
            </a:r>
          </a:p>
        </p:txBody>
      </p:sp>
    </p:spTree>
  </p:cSld>
  <p:clrMapOvr>
    <a:masterClrMapping/>
  </p:clrMapOvr>
  <p:transition/>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70">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7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70">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70">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iterate>
                                    <p:tmAbs val="0"/>
                                  </p:iterate>
                                  <p:childTnLst>
                                    <p:set>
                                      <p:cBhvr>
                                        <p:cTn id="20" fill="hold"/>
                                        <p:tgtEl>
                                          <p:spTgt spid="70">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iterate>
                                    <p:tmAbs val="0"/>
                                  </p:iterate>
                                  <p:childTnLst>
                                    <p:set>
                                      <p:cBhvr>
                                        <p:cTn id="24" fill="hold"/>
                                        <p:tgtEl>
                                          <p:spTgt spid="70">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1" nodeType="clickEffect">
                                  <p:stCondLst>
                                    <p:cond delay="0"/>
                                  </p:stCondLst>
                                  <p:iterate>
                                    <p:tmAbs val="0"/>
                                  </p:iterate>
                                  <p:childTnLst>
                                    <p:set>
                                      <p:cBhvr>
                                        <p:cTn id="28" fill="hold"/>
                                        <p:tgtEl>
                                          <p:spTgt spid="70">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2" nodeType="clickEffect">
                                  <p:stCondLst>
                                    <p:cond delay="0"/>
                                  </p:stCondLst>
                                  <p:iterate>
                                    <p:tmAbs val="0"/>
                                  </p:iterate>
                                  <p:childTnLst>
                                    <p:set>
                                      <p:cBhvr>
                                        <p:cTn id="32" fill="hold"/>
                                        <p:tgtEl>
                                          <p:spTgt spid="7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3" nodeType="clickEffect">
                                  <p:stCondLst>
                                    <p:cond delay="0"/>
                                  </p:stCondLst>
                                  <p:iterate>
                                    <p:tmAbs val="0"/>
                                  </p:iterate>
                                  <p:childTnLst>
                                    <p:set>
                                      <p:cBhvr>
                                        <p:cTn id="36" fill="hold"/>
                                        <p:tgtEl>
                                          <p:spTgt spid="74">
                                            <p:bg/>
                                          </p:spTgt>
                                        </p:tgtEl>
                                        <p:attrNameLst>
                                          <p:attrName>style.visibility</p:attrName>
                                        </p:attrNameLst>
                                      </p:cBhvr>
                                      <p:to>
                                        <p:strVal val="visible"/>
                                      </p:to>
                                    </p:set>
                                  </p:childTnLst>
                                </p:cTn>
                              </p:par>
                              <p:par>
                                <p:cTn id="37" presetID="1" presetClass="entr" presetSubtype="0" fill="hold" grpId="3" nodeType="withEffect">
                                  <p:stCondLst>
                                    <p:cond delay="0"/>
                                  </p:stCondLst>
                                  <p:iterate>
                                    <p:tmAbs val="0"/>
                                  </p:iterate>
                                  <p:childTnLst>
                                    <p:set>
                                      <p:cBhvr>
                                        <p:cTn id="38" fill="hold"/>
                                        <p:tgtEl>
                                          <p:spTgt spid="74">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3" nodeType="clickEffect">
                                  <p:stCondLst>
                                    <p:cond delay="0"/>
                                  </p:stCondLst>
                                  <p:iterate>
                                    <p:tmAbs val="0"/>
                                  </p:iterate>
                                  <p:childTnLst>
                                    <p:set>
                                      <p:cBhvr>
                                        <p:cTn id="42" fill="hold"/>
                                        <p:tgtEl>
                                          <p:spTgt spid="74">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4" nodeType="clickEffect">
                                  <p:stCondLst>
                                    <p:cond delay="0"/>
                                  </p:stCondLst>
                                  <p:iterate>
                                    <p:tmAbs val="0"/>
                                  </p:iterate>
                                  <p:childTnLst>
                                    <p:set>
                                      <p:cBhvr>
                                        <p:cTn id="46" fill="hold"/>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1" build="p" bldLvl="5" animBg="1" advAuto="0"/>
      <p:bldP spid="71" grpId="4" animBg="1" advAuto="0"/>
      <p:bldP spid="72" grpId="2" animBg="1" advAuto="0"/>
      <p:bldP spid="74" grpId="3" build="p" bldLvl="5"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Polymorphic Functions"/>
          <p:cNvSpPr txBox="1">
            <a:spLocks noGrp="1"/>
          </p:cNvSpPr>
          <p:nvPr>
            <p:ph type="title"/>
          </p:nvPr>
        </p:nvSpPr>
        <p:spPr>
          <a:prstGeom prst="rect">
            <a:avLst/>
          </a:prstGeom>
        </p:spPr>
        <p:txBody>
          <a:bodyPr/>
          <a:lstStyle/>
          <a:p>
            <a:r>
              <a:t>Polymorphic Functions</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Line"/>
          <p:cNvSpPr/>
          <p:nvPr/>
        </p:nvSpPr>
        <p:spPr>
          <a:xfrm flipV="1">
            <a:off x="838200" y="1698541"/>
            <a:ext cx="18599964" cy="84"/>
          </a:xfrm>
          <a:prstGeom prst="line">
            <a:avLst/>
          </a:prstGeom>
          <a:ln w="12700">
            <a:solidFill>
              <a:srgbClr val="B8B8B8"/>
            </a:solidFill>
            <a:prstDash val="dash"/>
          </a:ln>
        </p:spPr>
        <p:txBody>
          <a:bodyPr lIns="0" tIns="0" rIns="0" bIns="0"/>
          <a:lstStyle/>
          <a:p>
            <a:pPr marL="0" marR="0" defTabSz="457200">
              <a:defRPr sz="1200">
                <a:uFillTx/>
                <a:latin typeface="Helvetica"/>
                <a:ea typeface="Helvetica"/>
                <a:cs typeface="Helvetica"/>
                <a:sym typeface="Helvetica"/>
              </a:defRPr>
            </a:pPr>
            <a:endParaRPr/>
          </a:p>
        </p:txBody>
      </p:sp>
      <p:sp>
        <p:nvSpPr>
          <p:cNvPr id="79" name="Line"/>
          <p:cNvSpPr/>
          <p:nvPr/>
        </p:nvSpPr>
        <p:spPr>
          <a:xfrm>
            <a:off x="838200" y="13039725"/>
            <a:ext cx="22734714" cy="3288"/>
          </a:xfrm>
          <a:prstGeom prst="line">
            <a:avLst/>
          </a:prstGeom>
          <a:ln w="12700">
            <a:solidFill>
              <a:srgbClr val="B8B8B8"/>
            </a:solidFill>
            <a:prstDash val="dash"/>
          </a:ln>
        </p:spPr>
        <p:txBody>
          <a:bodyPr lIns="0" tIns="0" rIns="0" bIns="0"/>
          <a:lstStyle/>
          <a:p>
            <a:pPr marL="0" marR="0" defTabSz="457200">
              <a:defRPr sz="1200">
                <a:uFillTx/>
                <a:latin typeface="Helvetica"/>
                <a:ea typeface="Helvetica"/>
                <a:cs typeface="Helvetica"/>
                <a:sym typeface="Helvetica"/>
              </a:defRPr>
            </a:pPr>
            <a:endParaRPr/>
          </a:p>
        </p:txBody>
      </p:sp>
      <p:sp>
        <p:nvSpPr>
          <p:cNvPr id="80" name="Polymorphic Functions"/>
          <p:cNvSpPr txBox="1">
            <a:spLocks noGrp="1"/>
          </p:cNvSpPr>
          <p:nvPr>
            <p:ph type="title"/>
          </p:nvPr>
        </p:nvSpPr>
        <p:spPr>
          <a:prstGeom prst="rect">
            <a:avLst/>
          </a:prstGeom>
        </p:spPr>
        <p:txBody>
          <a:bodyPr/>
          <a:lstStyle/>
          <a:p>
            <a:r>
              <a:t>Polymorphic Functions</a:t>
            </a:r>
          </a:p>
        </p:txBody>
      </p:sp>
      <p:sp>
        <p:nvSpPr>
          <p:cNvPr id="81" name="Polymorphic function: A function that applies to many (poly) different forms (morph) of data…"/>
          <p:cNvSpPr txBox="1">
            <a:spLocks noGrp="1"/>
          </p:cNvSpPr>
          <p:nvPr>
            <p:ph type="body" sz="half" idx="1"/>
          </p:nvPr>
        </p:nvSpPr>
        <p:spPr>
          <a:xfrm>
            <a:off x="838200" y="2451100"/>
            <a:ext cx="23064940" cy="3064264"/>
          </a:xfrm>
          <a:prstGeom prst="rect">
            <a:avLst/>
          </a:prstGeom>
        </p:spPr>
        <p:txBody>
          <a:bodyPr/>
          <a:lstStyle/>
          <a:p>
            <a:r>
              <a:t>Polymorphic function: A function that applies to many (poly) different forms (morph) of data</a:t>
            </a:r>
          </a:p>
          <a:p>
            <a:r>
              <a:rPr b="1">
                <a:solidFill>
                  <a:schemeClr val="accent2"/>
                </a:solidFill>
              </a:rPr>
              <a:t>str</a:t>
            </a:r>
            <a:r>
              <a:t> and </a:t>
            </a:r>
            <a:r>
              <a:rPr b="1">
                <a:solidFill>
                  <a:schemeClr val="accent2"/>
                </a:solidFill>
              </a:rPr>
              <a:t>repr</a:t>
            </a:r>
            <a:r>
              <a:t> are both polymorphic; they apply to any object</a:t>
            </a:r>
          </a:p>
          <a:p>
            <a:r>
              <a:rPr b="1">
                <a:solidFill>
                  <a:schemeClr val="accent2"/>
                </a:solidFill>
              </a:rPr>
              <a:t>repr</a:t>
            </a:r>
            <a:r>
              <a:t> invokes a zero-argument method </a:t>
            </a:r>
            <a:r>
              <a:rPr>
                <a:solidFill>
                  <a:schemeClr val="accent1"/>
                </a:solidFill>
              </a:rPr>
              <a:t>__repr__</a:t>
            </a:r>
            <a:r>
              <a:t> on its argument</a:t>
            </a:r>
          </a:p>
        </p:txBody>
      </p:sp>
      <p:sp>
        <p:nvSpPr>
          <p:cNvPr id="82" name="str invokes a zero-argument method __str__ on its argument"/>
          <p:cNvSpPr txBox="1"/>
          <p:nvPr/>
        </p:nvSpPr>
        <p:spPr>
          <a:xfrm>
            <a:off x="838200" y="8001000"/>
            <a:ext cx="21958300" cy="14097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p>
            <a:pPr>
              <a:spcBef>
                <a:spcPts val="4600"/>
              </a:spcBef>
            </a:pPr>
            <a:r>
              <a:rPr b="1">
                <a:solidFill>
                  <a:schemeClr val="accent2"/>
                </a:solidFill>
              </a:rPr>
              <a:t>str</a:t>
            </a:r>
            <a:r>
              <a:t> invokes a zero-argument method </a:t>
            </a:r>
            <a:r>
              <a:rPr>
                <a:solidFill>
                  <a:schemeClr val="accent1"/>
                </a:solidFill>
              </a:rPr>
              <a:t>__str__</a:t>
            </a:r>
            <a:r>
              <a:t> on its argument</a:t>
            </a:r>
          </a:p>
        </p:txBody>
      </p:sp>
      <p:sp>
        <p:nvSpPr>
          <p:cNvPr id="83" name="&gt;&gt;&gt; half.__repr__()…"/>
          <p:cNvSpPr txBox="1"/>
          <p:nvPr/>
        </p:nvSpPr>
        <p:spPr>
          <a:xfrm>
            <a:off x="2527300" y="6089650"/>
            <a:ext cx="6942932" cy="12319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marL="0" marR="0" defTabSz="457200">
              <a:lnSpc>
                <a:spcPts val="5300"/>
              </a:lnSpc>
              <a:defRPr>
                <a:uFillTx/>
              </a:defRPr>
            </a:pPr>
            <a:r>
              <a:rPr>
                <a:solidFill>
                  <a:srgbClr val="C65E0A"/>
                </a:solidFill>
              </a:rPr>
              <a:t>&gt;&gt;&gt; </a:t>
            </a:r>
            <a:r>
              <a:t>half</a:t>
            </a:r>
            <a:r>
              <a:rPr>
                <a:solidFill>
                  <a:srgbClr val="323333"/>
                </a:solidFill>
              </a:rPr>
              <a:t>.</a:t>
            </a:r>
            <a:r>
              <a:t>__repr__()</a:t>
            </a:r>
          </a:p>
          <a:p>
            <a:pPr marL="0" marR="0" defTabSz="457200">
              <a:lnSpc>
                <a:spcPts val="5300"/>
              </a:lnSpc>
              <a:defRPr>
                <a:solidFill>
                  <a:srgbClr val="888888"/>
                </a:solidFill>
                <a:uFillTx/>
              </a:defRPr>
            </a:pPr>
            <a:r>
              <a:t>'Fraction(1, 2)'</a:t>
            </a:r>
          </a:p>
        </p:txBody>
      </p:sp>
      <p:sp>
        <p:nvSpPr>
          <p:cNvPr id="84" name="&gt;&gt;&gt; half.__str__()…"/>
          <p:cNvSpPr txBox="1"/>
          <p:nvPr/>
        </p:nvSpPr>
        <p:spPr>
          <a:xfrm>
            <a:off x="2527300" y="9836150"/>
            <a:ext cx="4763096" cy="12319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marL="0" marR="0" defTabSz="457200">
              <a:lnSpc>
                <a:spcPts val="5300"/>
              </a:lnSpc>
              <a:defRPr>
                <a:uFillTx/>
              </a:defRPr>
            </a:pPr>
            <a:r>
              <a:rPr>
                <a:solidFill>
                  <a:srgbClr val="C65E0A"/>
                </a:solidFill>
              </a:rPr>
              <a:t>&gt;&gt;&gt; </a:t>
            </a:r>
            <a:r>
              <a:t>half</a:t>
            </a:r>
            <a:r>
              <a:rPr>
                <a:solidFill>
                  <a:srgbClr val="323333"/>
                </a:solidFill>
              </a:rPr>
              <a:t>.</a:t>
            </a:r>
            <a:r>
              <a:t>__str__()</a:t>
            </a:r>
          </a:p>
          <a:p>
            <a:pPr marL="0" marR="0" defTabSz="457200">
              <a:lnSpc>
                <a:spcPts val="5300"/>
              </a:lnSpc>
              <a:defRPr>
                <a:solidFill>
                  <a:srgbClr val="888888"/>
                </a:solidFill>
                <a:uFillTx/>
              </a:defRPr>
            </a:pPr>
            <a:r>
              <a:t>'1/2'</a:t>
            </a:r>
          </a:p>
        </p:txBody>
      </p:sp>
      <p:sp>
        <p:nvSpPr>
          <p:cNvPr id="85" name="Slide Number"/>
          <p:cNvSpPr txBox="1">
            <a:spLocks noGrp="1"/>
          </p:cNvSpPr>
          <p:nvPr>
            <p:ph type="sldNum" sz="quarter" idx="2"/>
          </p:nvPr>
        </p:nvSpPr>
        <p:spPr>
          <a:xfrm>
            <a:off x="23414566" y="13096875"/>
            <a:ext cx="127001" cy="22195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8</a:t>
            </a:fld>
            <a:endParaRPr/>
          </a:p>
        </p:txBody>
      </p:sp>
    </p:spTree>
  </p:cSld>
  <p:clrMapOvr>
    <a:masterClrMapping/>
  </p:clrMapOvr>
  <p:transition/>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81">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8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8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8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2" nodeType="clickEffect">
                                  <p:stCondLst>
                                    <p:cond delay="0"/>
                                  </p:stCondLst>
                                  <p:iterate>
                                    <p:tmAbs val="0"/>
                                  </p:iterate>
                                  <p:childTnLst>
                                    <p:set>
                                      <p:cBhvr>
                                        <p:cTn id="20" fill="hold"/>
                                        <p:tgtEl>
                                          <p:spTgt spid="8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3" nodeType="clickEffect">
                                  <p:stCondLst>
                                    <p:cond delay="0"/>
                                  </p:stCondLst>
                                  <p:iterate>
                                    <p:tmAbs val="0"/>
                                  </p:iterate>
                                  <p:childTnLst>
                                    <p:set>
                                      <p:cBhvr>
                                        <p:cTn id="24" fill="hold"/>
                                        <p:tgtEl>
                                          <p:spTgt spid="8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4" nodeType="clickEffect">
                                  <p:stCondLst>
                                    <p:cond delay="0"/>
                                  </p:stCondLst>
                                  <p:iterate>
                                    <p:tmAbs val="0"/>
                                  </p:iterate>
                                  <p:childTnLst>
                                    <p:set>
                                      <p:cBhvr>
                                        <p:cTn id="28" fill="hold"/>
                                        <p:tgtEl>
                                          <p:spTgt spid="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1" build="p" bldLvl="5" animBg="1" advAuto="0"/>
      <p:bldP spid="82" grpId="3" animBg="1" advAuto="0"/>
      <p:bldP spid="83" grpId="2" animBg="1" advAuto="0"/>
      <p:bldP spid="84" grpId="4"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Line"/>
          <p:cNvSpPr/>
          <p:nvPr/>
        </p:nvSpPr>
        <p:spPr>
          <a:xfrm flipV="1">
            <a:off x="838200" y="1698541"/>
            <a:ext cx="18599964" cy="84"/>
          </a:xfrm>
          <a:prstGeom prst="line">
            <a:avLst/>
          </a:prstGeom>
          <a:ln w="12700">
            <a:solidFill>
              <a:srgbClr val="B8B8B8"/>
            </a:solidFill>
            <a:prstDash val="dash"/>
          </a:ln>
        </p:spPr>
        <p:txBody>
          <a:bodyPr lIns="0" tIns="0" rIns="0" bIns="0"/>
          <a:lstStyle/>
          <a:p>
            <a:pPr marL="0" marR="0" defTabSz="457200">
              <a:defRPr sz="1200">
                <a:uFillTx/>
                <a:latin typeface="Helvetica"/>
                <a:ea typeface="Helvetica"/>
                <a:cs typeface="Helvetica"/>
                <a:sym typeface="Helvetica"/>
              </a:defRPr>
            </a:pPr>
            <a:endParaRPr/>
          </a:p>
        </p:txBody>
      </p:sp>
      <p:sp>
        <p:nvSpPr>
          <p:cNvPr id="88" name="Line"/>
          <p:cNvSpPr/>
          <p:nvPr/>
        </p:nvSpPr>
        <p:spPr>
          <a:xfrm>
            <a:off x="838200" y="13039725"/>
            <a:ext cx="22734714" cy="3288"/>
          </a:xfrm>
          <a:prstGeom prst="line">
            <a:avLst/>
          </a:prstGeom>
          <a:ln w="12700">
            <a:solidFill>
              <a:srgbClr val="B8B8B8"/>
            </a:solidFill>
            <a:prstDash val="dash"/>
          </a:ln>
        </p:spPr>
        <p:txBody>
          <a:bodyPr lIns="0" tIns="0" rIns="0" bIns="0"/>
          <a:lstStyle/>
          <a:p>
            <a:pPr marL="0" marR="0" defTabSz="457200">
              <a:defRPr sz="1200">
                <a:uFillTx/>
                <a:latin typeface="Helvetica"/>
                <a:ea typeface="Helvetica"/>
                <a:cs typeface="Helvetica"/>
                <a:sym typeface="Helvetica"/>
              </a:defRPr>
            </a:pPr>
            <a:endParaRPr/>
          </a:p>
        </p:txBody>
      </p:sp>
      <p:sp>
        <p:nvSpPr>
          <p:cNvPr id="89" name="Implementing repr and str"/>
          <p:cNvSpPr txBox="1">
            <a:spLocks noGrp="1"/>
          </p:cNvSpPr>
          <p:nvPr>
            <p:ph type="title"/>
          </p:nvPr>
        </p:nvSpPr>
        <p:spPr>
          <a:prstGeom prst="rect">
            <a:avLst/>
          </a:prstGeom>
        </p:spPr>
        <p:txBody>
          <a:bodyPr/>
          <a:lstStyle/>
          <a:p>
            <a:r>
              <a:t>Implementing repr and str</a:t>
            </a:r>
          </a:p>
        </p:txBody>
      </p:sp>
      <p:sp>
        <p:nvSpPr>
          <p:cNvPr id="90" name="The behavior of repr is slightly more complicated than invoking __repr__ on its argument:…"/>
          <p:cNvSpPr txBox="1">
            <a:spLocks noGrp="1"/>
          </p:cNvSpPr>
          <p:nvPr>
            <p:ph type="body" sz="quarter" idx="1"/>
          </p:nvPr>
        </p:nvSpPr>
        <p:spPr>
          <a:xfrm>
            <a:off x="838200" y="2451100"/>
            <a:ext cx="22720300" cy="2265014"/>
          </a:xfrm>
          <a:prstGeom prst="rect">
            <a:avLst/>
          </a:prstGeom>
        </p:spPr>
        <p:txBody>
          <a:bodyPr/>
          <a:lstStyle/>
          <a:p>
            <a:r>
              <a:t>The behavior of </a:t>
            </a:r>
            <a:r>
              <a:rPr b="1">
                <a:solidFill>
                  <a:schemeClr val="accent2"/>
                </a:solidFill>
              </a:rPr>
              <a:t>repr</a:t>
            </a:r>
            <a:r>
              <a:t> is slightly more complicated than invoking </a:t>
            </a:r>
            <a:r>
              <a:rPr>
                <a:solidFill>
                  <a:schemeClr val="accent1"/>
                </a:solidFill>
              </a:rPr>
              <a:t>__repr__</a:t>
            </a:r>
            <a:r>
              <a:t> on its argument:</a:t>
            </a:r>
          </a:p>
          <a:p>
            <a:pPr marL="550227" lvl="1" indent="-508000"/>
            <a:r>
              <a:t>An instance attribute called </a:t>
            </a:r>
            <a:r>
              <a:rPr>
                <a:solidFill>
                  <a:schemeClr val="accent1"/>
                </a:solidFill>
              </a:rPr>
              <a:t>__repr__</a:t>
            </a:r>
            <a:r>
              <a:t> is ignored! Only class attributes are found</a:t>
            </a:r>
          </a:p>
          <a:p>
            <a:pPr marL="550227" lvl="1" indent="-508000"/>
            <a:r>
              <a:rPr i="1"/>
              <a:t>Question</a:t>
            </a:r>
            <a:r>
              <a:t>: How would we implement this behavior?</a:t>
            </a:r>
          </a:p>
        </p:txBody>
      </p:sp>
      <p:sp>
        <p:nvSpPr>
          <p:cNvPr id="91" name="Slide Number"/>
          <p:cNvSpPr txBox="1">
            <a:spLocks noGrp="1"/>
          </p:cNvSpPr>
          <p:nvPr>
            <p:ph type="sldNum" sz="quarter" idx="2"/>
          </p:nvPr>
        </p:nvSpPr>
        <p:spPr>
          <a:xfrm>
            <a:off x="23414566" y="13096875"/>
            <a:ext cx="127001" cy="22195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9</a:t>
            </a:fld>
            <a:endParaRPr/>
          </a:p>
        </p:txBody>
      </p:sp>
      <p:sp>
        <p:nvSpPr>
          <p:cNvPr id="92" name="(Demo)"/>
          <p:cNvSpPr txBox="1"/>
          <p:nvPr/>
        </p:nvSpPr>
        <p:spPr>
          <a:xfrm>
            <a:off x="11360189" y="11877767"/>
            <a:ext cx="1663622" cy="584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(Demo)</a:t>
            </a:r>
          </a:p>
        </p:txBody>
      </p:sp>
      <p:grpSp>
        <p:nvGrpSpPr>
          <p:cNvPr id="103" name="Group"/>
          <p:cNvGrpSpPr/>
          <p:nvPr/>
        </p:nvGrpSpPr>
        <p:grpSpPr>
          <a:xfrm>
            <a:off x="15231073" y="4388022"/>
            <a:ext cx="8441972" cy="8044059"/>
            <a:chOff x="0" y="0"/>
            <a:chExt cx="8441971" cy="8044058"/>
          </a:xfrm>
        </p:grpSpPr>
        <p:sp>
          <p:nvSpPr>
            <p:cNvPr id="93" name="def repr(x):…"/>
            <p:cNvSpPr txBox="1"/>
            <p:nvPr/>
          </p:nvSpPr>
          <p:spPr>
            <a:xfrm>
              <a:off x="906187" y="3504334"/>
              <a:ext cx="7535784" cy="1066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p>
              <a:r>
                <a:t>def repr(x):</a:t>
              </a:r>
            </a:p>
            <a:p>
              <a:r>
                <a:t>    return type(x).__repr__(x)</a:t>
              </a:r>
            </a:p>
          </p:txBody>
        </p:sp>
        <p:sp>
          <p:nvSpPr>
            <p:cNvPr id="94" name="def repr(x):…"/>
            <p:cNvSpPr txBox="1"/>
            <p:nvPr/>
          </p:nvSpPr>
          <p:spPr>
            <a:xfrm>
              <a:off x="1017277" y="31796"/>
              <a:ext cx="6067743" cy="1066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p>
              <a:r>
                <a:t>def repr(x):</a:t>
              </a:r>
            </a:p>
            <a:p>
              <a:r>
                <a:t>    return x.__repr__(x)</a:t>
              </a:r>
            </a:p>
          </p:txBody>
        </p:sp>
        <p:sp>
          <p:nvSpPr>
            <p:cNvPr id="95" name="def repr(x):…"/>
            <p:cNvSpPr txBox="1"/>
            <p:nvPr/>
          </p:nvSpPr>
          <p:spPr>
            <a:xfrm>
              <a:off x="906188" y="1768065"/>
              <a:ext cx="5823070" cy="1066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p>
              <a:r>
                <a:t>def repr(x):</a:t>
              </a:r>
            </a:p>
            <a:p>
              <a:r>
                <a:t>    return x.__repr__()</a:t>
              </a:r>
            </a:p>
          </p:txBody>
        </p:sp>
        <p:sp>
          <p:nvSpPr>
            <p:cNvPr id="96" name="def repr(x):…"/>
            <p:cNvSpPr txBox="1"/>
            <p:nvPr/>
          </p:nvSpPr>
          <p:spPr>
            <a:xfrm>
              <a:off x="906188" y="5240602"/>
              <a:ext cx="7291110" cy="1066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p>
              <a:r>
                <a:t>def repr(x):</a:t>
              </a:r>
            </a:p>
            <a:p>
              <a:r>
                <a:t>    return type(x).__repr__()</a:t>
              </a:r>
            </a:p>
          </p:txBody>
        </p:sp>
        <p:sp>
          <p:nvSpPr>
            <p:cNvPr id="97" name="def repr(x):…"/>
            <p:cNvSpPr txBox="1"/>
            <p:nvPr/>
          </p:nvSpPr>
          <p:spPr>
            <a:xfrm>
              <a:off x="906188" y="6976871"/>
              <a:ext cx="7535784" cy="1066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p>
              <a:r>
                <a:t>def repr(x):</a:t>
              </a:r>
            </a:p>
            <a:p>
              <a:r>
                <a:t>    return super(x).__repr__()</a:t>
              </a:r>
            </a:p>
          </p:txBody>
        </p:sp>
        <p:pic>
          <p:nvPicPr>
            <p:cNvPr id="98" name="droppedImage.png" descr="droppedImage.png"/>
            <p:cNvPicPr>
              <a:picLocks noChangeAspect="1"/>
            </p:cNvPicPr>
            <p:nvPr/>
          </p:nvPicPr>
          <p:blipFill>
            <a:blip r:embed="rId2">
              <a:extLst/>
            </a:blip>
            <a:stretch>
              <a:fillRect/>
            </a:stretch>
          </p:blipFill>
          <p:spPr>
            <a:xfrm>
              <a:off x="45727" y="0"/>
              <a:ext cx="596293" cy="1130393"/>
            </a:xfrm>
            <a:prstGeom prst="rect">
              <a:avLst/>
            </a:prstGeom>
            <a:ln w="12700" cap="flat">
              <a:noFill/>
              <a:round/>
            </a:ln>
            <a:effectLst/>
          </p:spPr>
        </p:pic>
        <p:pic>
          <p:nvPicPr>
            <p:cNvPr id="99" name="droppedImage.png" descr="droppedImage.png"/>
            <p:cNvPicPr>
              <a:picLocks noChangeAspect="1"/>
            </p:cNvPicPr>
            <p:nvPr/>
          </p:nvPicPr>
          <p:blipFill>
            <a:blip r:embed="rId3">
              <a:extLst/>
            </a:blip>
            <a:stretch>
              <a:fillRect/>
            </a:stretch>
          </p:blipFill>
          <p:spPr>
            <a:xfrm>
              <a:off x="18291" y="1783825"/>
              <a:ext cx="651165" cy="1035280"/>
            </a:xfrm>
            <a:prstGeom prst="rect">
              <a:avLst/>
            </a:prstGeom>
            <a:ln w="12700" cap="flat">
              <a:noFill/>
              <a:round/>
            </a:ln>
            <a:effectLst/>
          </p:spPr>
        </p:pic>
        <p:pic>
          <p:nvPicPr>
            <p:cNvPr id="100" name="droppedImage.png" descr="droppedImage.png"/>
            <p:cNvPicPr>
              <a:picLocks noChangeAspect="1"/>
            </p:cNvPicPr>
            <p:nvPr/>
          </p:nvPicPr>
          <p:blipFill>
            <a:blip r:embed="rId4">
              <a:extLst/>
            </a:blip>
            <a:stretch>
              <a:fillRect/>
            </a:stretch>
          </p:blipFill>
          <p:spPr>
            <a:xfrm>
              <a:off x="38411" y="5223439"/>
              <a:ext cx="610925" cy="1101128"/>
            </a:xfrm>
            <a:prstGeom prst="rect">
              <a:avLst/>
            </a:prstGeom>
            <a:ln w="12700" cap="flat">
              <a:noFill/>
              <a:round/>
            </a:ln>
            <a:effectLst/>
          </p:spPr>
        </p:pic>
        <p:pic>
          <p:nvPicPr>
            <p:cNvPr id="101" name="droppedImage.png" descr="droppedImage.png"/>
            <p:cNvPicPr>
              <a:picLocks noChangeAspect="1"/>
            </p:cNvPicPr>
            <p:nvPr/>
          </p:nvPicPr>
          <p:blipFill>
            <a:blip r:embed="rId5">
              <a:extLst/>
            </a:blip>
            <a:stretch>
              <a:fillRect/>
            </a:stretch>
          </p:blipFill>
          <p:spPr>
            <a:xfrm>
              <a:off x="29265" y="6972196"/>
              <a:ext cx="629217" cy="1071863"/>
            </a:xfrm>
            <a:prstGeom prst="rect">
              <a:avLst/>
            </a:prstGeom>
            <a:ln w="12700" cap="flat">
              <a:noFill/>
              <a:round/>
            </a:ln>
            <a:effectLst/>
          </p:spPr>
        </p:pic>
        <p:pic>
          <p:nvPicPr>
            <p:cNvPr id="102" name="droppedImage.png" descr="droppedImage.png"/>
            <p:cNvPicPr>
              <a:picLocks noChangeAspect="1"/>
            </p:cNvPicPr>
            <p:nvPr/>
          </p:nvPicPr>
          <p:blipFill>
            <a:blip r:embed="rId6">
              <a:extLst/>
            </a:blip>
            <a:stretch>
              <a:fillRect/>
            </a:stretch>
          </p:blipFill>
          <p:spPr>
            <a:xfrm>
              <a:off x="0" y="3547531"/>
              <a:ext cx="687748" cy="980406"/>
            </a:xfrm>
            <a:prstGeom prst="rect">
              <a:avLst/>
            </a:prstGeom>
            <a:ln w="12700" cap="flat">
              <a:noFill/>
              <a:round/>
            </a:ln>
            <a:effectLst/>
          </p:spPr>
        </p:pic>
      </p:grpSp>
      <p:sp>
        <p:nvSpPr>
          <p:cNvPr id="104" name="The behavior of str is also complicated:…"/>
          <p:cNvSpPr txBox="1"/>
          <p:nvPr/>
        </p:nvSpPr>
        <p:spPr>
          <a:xfrm>
            <a:off x="838200" y="5492400"/>
            <a:ext cx="13394989" cy="44561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lstStyle/>
          <a:p>
            <a:pPr>
              <a:spcBef>
                <a:spcPts val="4600"/>
              </a:spcBef>
            </a:pPr>
            <a:r>
              <a:t>The behavior of </a:t>
            </a:r>
            <a:r>
              <a:rPr b="1">
                <a:solidFill>
                  <a:schemeClr val="accent2"/>
                </a:solidFill>
              </a:rPr>
              <a:t>str</a:t>
            </a:r>
            <a:r>
              <a:t> is also complicated:</a:t>
            </a:r>
          </a:p>
          <a:p>
            <a:pPr marL="550227" lvl="1" indent="-508000">
              <a:spcBef>
                <a:spcPts val="2000"/>
              </a:spcBef>
              <a:buClr>
                <a:srgbClr val="909090"/>
              </a:buClr>
              <a:buSzPct val="100000"/>
              <a:buFont typeface="Arial"/>
              <a:buChar char="•"/>
            </a:pPr>
            <a:r>
              <a:t>An instance attribute called </a:t>
            </a:r>
            <a:r>
              <a:rPr>
                <a:solidFill>
                  <a:schemeClr val="accent1"/>
                </a:solidFill>
              </a:rPr>
              <a:t>__str__</a:t>
            </a:r>
            <a:r>
              <a:t> is ignored</a:t>
            </a:r>
          </a:p>
          <a:p>
            <a:pPr marL="550227" lvl="1" indent="-508000">
              <a:spcBef>
                <a:spcPts val="2000"/>
              </a:spcBef>
              <a:buClr>
                <a:srgbClr val="909090"/>
              </a:buClr>
              <a:buSzPct val="100000"/>
              <a:buFont typeface="Arial"/>
              <a:buChar char="•"/>
            </a:pPr>
            <a:r>
              <a:t>If no </a:t>
            </a:r>
            <a:r>
              <a:rPr>
                <a:solidFill>
                  <a:schemeClr val="accent1"/>
                </a:solidFill>
              </a:rPr>
              <a:t>__str__</a:t>
            </a:r>
            <a:r>
              <a:t> attribute is found, uses </a:t>
            </a:r>
            <a:r>
              <a:rPr b="1">
                <a:solidFill>
                  <a:schemeClr val="accent2"/>
                </a:solidFill>
              </a:rPr>
              <a:t>repr</a:t>
            </a:r>
            <a:r>
              <a:t> string</a:t>
            </a:r>
          </a:p>
          <a:p>
            <a:pPr marL="550227" lvl="1" indent="-508000">
              <a:spcBef>
                <a:spcPts val="2000"/>
              </a:spcBef>
              <a:buClr>
                <a:srgbClr val="909090"/>
              </a:buClr>
              <a:buSzPct val="100000"/>
              <a:buFont typeface="Arial"/>
              <a:buChar char="•"/>
            </a:pPr>
            <a:r>
              <a:t>(By the way, </a:t>
            </a:r>
            <a:r>
              <a:rPr b="1">
                <a:solidFill>
                  <a:schemeClr val="accent2"/>
                </a:solidFill>
              </a:rPr>
              <a:t>str</a:t>
            </a:r>
            <a:r>
              <a:t> is a class, not a function)</a:t>
            </a:r>
          </a:p>
          <a:p>
            <a:pPr marL="550227" lvl="1" indent="-508000">
              <a:spcBef>
                <a:spcPts val="2000"/>
              </a:spcBef>
              <a:buClr>
                <a:srgbClr val="909090"/>
              </a:buClr>
              <a:buSzPct val="100000"/>
              <a:buFont typeface="Arial"/>
              <a:buChar char="•"/>
            </a:pPr>
            <a:r>
              <a:rPr i="1"/>
              <a:t>Question</a:t>
            </a:r>
            <a:r>
              <a:t>: How would we implement this behavior?</a:t>
            </a:r>
          </a:p>
        </p:txBody>
      </p:sp>
      <p:sp>
        <p:nvSpPr>
          <p:cNvPr id="105" name="Arrow"/>
          <p:cNvSpPr/>
          <p:nvPr/>
        </p:nvSpPr>
        <p:spPr>
          <a:xfrm>
            <a:off x="13707040" y="7775051"/>
            <a:ext cx="1270001" cy="1270001"/>
          </a:xfrm>
          <a:prstGeom prst="rightArrow">
            <a:avLst>
              <a:gd name="adj1" fmla="val 32000"/>
              <a:gd name="adj2" fmla="val 49031"/>
            </a:avLst>
          </a:prstGeom>
          <a:blipFill>
            <a:blip r:embed="rId7"/>
          </a:blipFill>
          <a:ln w="12700">
            <a:miter lim="400000"/>
          </a:ln>
        </p:spPr>
        <p:txBody>
          <a:bodyPr lIns="50800" tIns="50800" rIns="50800" bIns="50800" anchor="ctr"/>
          <a:lstStyle/>
          <a:p>
            <a:pPr algn="ctr">
              <a:defRPr>
                <a:solidFill>
                  <a:srgbClr val="4B4B4B"/>
                </a:solidFill>
                <a:uFill>
                  <a:solidFill>
                    <a:srgbClr val="4B4B4B"/>
                  </a:solidFill>
                </a:uFill>
              </a:defRPr>
            </a:pPr>
            <a:endParaRPr/>
          </a:p>
        </p:txBody>
      </p:sp>
    </p:spTree>
  </p:cSld>
  <p:clrMapOvr>
    <a:masterClrMapping/>
  </p:clrMapOvr>
  <p:transition/>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90">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9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90">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90">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2" nodeType="clickEffect">
                                  <p:stCondLst>
                                    <p:cond delay="0"/>
                                  </p:stCondLst>
                                  <p:iterate>
                                    <p:tmAbs val="0"/>
                                  </p:iterate>
                                  <p:childTnLst>
                                    <p:set>
                                      <p:cBhvr>
                                        <p:cTn id="20" fill="hold"/>
                                        <p:tgtEl>
                                          <p:spTgt spid="10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3" nodeType="clickEffect">
                                  <p:stCondLst>
                                    <p:cond delay="0"/>
                                  </p:stCondLst>
                                  <p:iterate>
                                    <p:tmAbs val="0"/>
                                  </p:iterate>
                                  <p:childTnLst>
                                    <p:set>
                                      <p:cBhvr>
                                        <p:cTn id="24" fill="hold"/>
                                        <p:tgtEl>
                                          <p:spTgt spid="10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4" nodeType="clickEffect">
                                  <p:stCondLst>
                                    <p:cond delay="0"/>
                                  </p:stCondLst>
                                  <p:iterate>
                                    <p:tmAbs val="0"/>
                                  </p:iterate>
                                  <p:childTnLst>
                                    <p:set>
                                      <p:cBhvr>
                                        <p:cTn id="28" fill="hold"/>
                                        <p:tgtEl>
                                          <p:spTgt spid="104">
                                            <p:bg/>
                                          </p:spTgt>
                                        </p:tgtEl>
                                        <p:attrNameLst>
                                          <p:attrName>style.visibility</p:attrName>
                                        </p:attrNameLst>
                                      </p:cBhvr>
                                      <p:to>
                                        <p:strVal val="visible"/>
                                      </p:to>
                                    </p:set>
                                  </p:childTnLst>
                                </p:cTn>
                              </p:par>
                              <p:par>
                                <p:cTn id="29" presetID="1" presetClass="entr" presetSubtype="0" fill="hold" grpId="4" nodeType="withEffect">
                                  <p:stCondLst>
                                    <p:cond delay="0"/>
                                  </p:stCondLst>
                                  <p:iterate>
                                    <p:tmAbs val="0"/>
                                  </p:iterate>
                                  <p:childTnLst>
                                    <p:set>
                                      <p:cBhvr>
                                        <p:cTn id="30" fill="hold"/>
                                        <p:tgtEl>
                                          <p:spTgt spid="104">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4" nodeType="clickEffect">
                                  <p:stCondLst>
                                    <p:cond delay="0"/>
                                  </p:stCondLst>
                                  <p:iterate>
                                    <p:tmAbs val="0"/>
                                  </p:iterate>
                                  <p:childTnLst>
                                    <p:set>
                                      <p:cBhvr>
                                        <p:cTn id="34" fill="hold"/>
                                        <p:tgtEl>
                                          <p:spTgt spid="104">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4" nodeType="clickEffect">
                                  <p:stCondLst>
                                    <p:cond delay="0"/>
                                  </p:stCondLst>
                                  <p:iterate>
                                    <p:tmAbs val="0"/>
                                  </p:iterate>
                                  <p:childTnLst>
                                    <p:set>
                                      <p:cBhvr>
                                        <p:cTn id="38" fill="hold"/>
                                        <p:tgtEl>
                                          <p:spTgt spid="104">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4" nodeType="clickEffect">
                                  <p:stCondLst>
                                    <p:cond delay="0"/>
                                  </p:stCondLst>
                                  <p:iterate>
                                    <p:tmAbs val="0"/>
                                  </p:iterate>
                                  <p:childTnLst>
                                    <p:set>
                                      <p:cBhvr>
                                        <p:cTn id="42" fill="hold"/>
                                        <p:tgtEl>
                                          <p:spTgt spid="104">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4" nodeType="clickEffect">
                                  <p:stCondLst>
                                    <p:cond delay="0"/>
                                  </p:stCondLst>
                                  <p:iterate>
                                    <p:tmAbs val="0"/>
                                  </p:iterate>
                                  <p:childTnLst>
                                    <p:set>
                                      <p:cBhvr>
                                        <p:cTn id="46" fill="hold"/>
                                        <p:tgtEl>
                                          <p:spTgt spid="104">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5" nodeType="clickEffect">
                                  <p:stCondLst>
                                    <p:cond delay="0"/>
                                  </p:stCondLst>
                                  <p:iterate>
                                    <p:tmAbs val="0"/>
                                  </p:iterate>
                                  <p:childTnLst>
                                    <p:set>
                                      <p:cBhvr>
                                        <p:cTn id="50" fill="hold"/>
                                        <p:tgtEl>
                                          <p:spTgt spid="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1" build="p" bldLvl="5" animBg="1" advAuto="0"/>
      <p:bldP spid="92" grpId="5" animBg="1" advAuto="0"/>
      <p:bldP spid="103" grpId="2" animBg="1" advAuto="0"/>
      <p:bldP spid="104" grpId="4" build="p" bldLvl="5" animBg="1" advAuto="0"/>
      <p:bldP spid="105" grpId="3" animBg="1" advAuto="0"/>
    </p:bldLst>
  </p:timing>
</p:sld>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Arial"/>
        <a:ea typeface="Arial"/>
        <a:cs typeface="Arial"/>
      </a:majorFont>
      <a:minorFont>
        <a:latin typeface="Arial"/>
        <a:ea typeface="Arial"/>
        <a:cs typeface="Arial"/>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rgbClr val="000000"/>
          </a:solidFill>
          <a:prstDash val="solid"/>
          <a:round/>
        </a:ln>
        <a:effectLst/>
        <a:sp3d/>
      </a:spPr>
      <a:bodyPr rot="0" spcFirstLastPara="1" vertOverflow="overflow" horzOverflow="overflow" vert="horz" wrap="square" lIns="50800" tIns="50800" rIns="50800" bIns="50800" numCol="1" spcCol="38100" rtlCol="0" anchor="ctr">
        <a:spAutoFit/>
      </a:bodyPr>
      <a:lstStyle>
        <a:defPPr marL="81280" marR="81280" indent="0" algn="ctr" defTabSz="18161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4B4B4B"/>
            </a:solidFill>
            <a:effectLst/>
            <a:uFill>
              <a:solidFill>
                <a:srgbClr val="4B4B4B"/>
              </a:solidFill>
            </a:uFill>
            <a:latin typeface="Menlo"/>
            <a:ea typeface="Menlo"/>
            <a:cs typeface="Menlo"/>
            <a:sym typeface="Menl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81280" marR="81280" indent="0" algn="l" defTabSz="18161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
              <a:solidFill>
                <a:srgbClr val="000000"/>
              </a:solidFill>
            </a:uFill>
            <a:latin typeface="Menlo"/>
            <a:ea typeface="Menlo"/>
            <a:cs typeface="Menlo"/>
            <a:sym typeface="Menl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Arial"/>
        <a:ea typeface="Arial"/>
        <a:cs typeface="Arial"/>
      </a:majorFont>
      <a:minorFont>
        <a:latin typeface="Arial"/>
        <a:ea typeface="Arial"/>
        <a:cs typeface="Arial"/>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rgbClr val="000000"/>
          </a:solidFill>
          <a:prstDash val="solid"/>
          <a:round/>
        </a:ln>
        <a:effectLst/>
        <a:sp3d/>
      </a:spPr>
      <a:bodyPr rot="0" spcFirstLastPara="1" vertOverflow="overflow" horzOverflow="overflow" vert="horz" wrap="square" lIns="50800" tIns="50800" rIns="50800" bIns="50800" numCol="1" spcCol="38100" rtlCol="0" anchor="ctr">
        <a:spAutoFit/>
      </a:bodyPr>
      <a:lstStyle>
        <a:defPPr marL="81280" marR="81280" indent="0" algn="ctr" defTabSz="18161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4B4B4B"/>
            </a:solidFill>
            <a:effectLst/>
            <a:uFill>
              <a:solidFill>
                <a:srgbClr val="4B4B4B"/>
              </a:solidFill>
            </a:uFill>
            <a:latin typeface="Menlo"/>
            <a:ea typeface="Menlo"/>
            <a:cs typeface="Menlo"/>
            <a:sym typeface="Menl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81280" marR="81280" indent="0" algn="l" defTabSz="18161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
              <a:solidFill>
                <a:srgbClr val="000000"/>
              </a:solidFill>
            </a:uFill>
            <a:latin typeface="Menlo"/>
            <a:ea typeface="Menlo"/>
            <a:cs typeface="Menlo"/>
            <a:sym typeface="Menl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27</TotalTime>
  <Words>1127</Words>
  <Application>Microsoft Macintosh PowerPoint</Application>
  <PresentationFormat>Custom</PresentationFormat>
  <Paragraphs>136</Paragraphs>
  <Slides>14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Helvetica</vt:lpstr>
      <vt:lpstr>Lucida Grande</vt:lpstr>
      <vt:lpstr>Menlo</vt:lpstr>
      <vt:lpstr>White</vt:lpstr>
      <vt:lpstr>UC Berkeley’s CS61A – Lecture 18 –  Representation</vt:lpstr>
      <vt:lpstr>Announcements</vt:lpstr>
      <vt:lpstr>String Representations</vt:lpstr>
      <vt:lpstr>String Representations</vt:lpstr>
      <vt:lpstr>The repr String for an Object</vt:lpstr>
      <vt:lpstr>The str String for an Object</vt:lpstr>
      <vt:lpstr>Polymorphic Functions</vt:lpstr>
      <vt:lpstr>Polymorphic Functions</vt:lpstr>
      <vt:lpstr>Implementing repr and str</vt:lpstr>
      <vt:lpstr>Interfaces</vt:lpstr>
      <vt:lpstr>Special Method Names</vt:lpstr>
      <vt:lpstr>Special Method Names in Python</vt:lpstr>
      <vt:lpstr>Special Methods</vt:lpstr>
      <vt:lpstr>Generic Functions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Representation</dc:title>
  <cp:lastModifiedBy>Dan Garcia</cp:lastModifiedBy>
  <cp:revision>4</cp:revision>
  <cp:lastPrinted>2019-03-03T04:44:40Z</cp:lastPrinted>
  <dcterms:modified xsi:type="dcterms:W3CDTF">2019-03-05T01:31:27Z</dcterms:modified>
</cp:coreProperties>
</file>