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8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9B27-FDB3-A24B-CF29-34A5B76B5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42CBC-1F2B-4C38-3F38-BB2BD6ACB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84C4D-3AA0-8CC6-54D2-1F670E03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ED7-8179-47DC-B7D4-54BA44DA9E1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194F8-A764-7230-EBFE-96CC6A28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F64C7-6374-654D-30D9-E71F2584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D8B6-B8B1-483D-A6C9-61D97FE4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2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86E3-E7A1-5931-4037-9F860917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58C72-DA5A-6EC9-B4AB-E048A7FC2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533EC-83A5-7D45-89FC-2CD348F8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ED7-8179-47DC-B7D4-54BA44DA9E1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8BD44-CE92-DC10-F26F-795E337C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01D78-49D1-910A-BF54-DCBDBDCE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D8B6-B8B1-483D-A6C9-61D97FE4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6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EC606-3BCF-E968-0794-2739F1DCD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2C330-8B2E-8E7F-7BD4-A6859A3F0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AAD32-4EBC-10F5-A2B8-3509E1D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ED7-8179-47DC-B7D4-54BA44DA9E1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C737-2D55-E251-B190-0AFB63E2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CA4E9-764B-35A7-999E-3347BED0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D8B6-B8B1-483D-A6C9-61D97FE4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5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EF9D-5F0D-A1BC-F197-BA0FB4E7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31D0-0000-A48B-4086-F9A237232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A7C1A-AAC7-D683-0FE7-9D12F4B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ED7-8179-47DC-B7D4-54BA44DA9E1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239DF-0B6B-7982-7134-2E81C036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3D53-51B7-B0A1-BBF3-DBDD682E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D8B6-B8B1-483D-A6C9-61D97FE4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6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CB53-F893-002F-66E0-28AF3304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242BF-AAEB-F1FC-90BC-CC4E8EB52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47320-C2CE-3F50-EA3D-9E02BAD9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ED7-8179-47DC-B7D4-54BA44DA9E1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E830D-D813-3203-EB27-3365D21E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E7D47-0198-B370-BD34-F521C849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D8B6-B8B1-483D-A6C9-61D97FE4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BF7F-DE4E-2437-510F-97B661A2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8F8C-E807-0D51-739C-C1E3F8182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A5A15-26F7-8DE8-7F32-9092B6D74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C6969-6383-F3DB-9D34-4451E136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ED7-8179-47DC-B7D4-54BA44DA9E1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E573A-ABE2-201E-6B0B-16CD13DF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53055-DC62-F272-9094-D3A9B81D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D8B6-B8B1-483D-A6C9-61D97FE4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8B41-282A-0B83-1D64-EE8A0958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5A69D-D835-30F9-4F4C-ADC605DA0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25C8E-FDF4-A626-DC5B-974B27E92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71E32-2778-0ED0-D95D-6768D7509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C6562-8858-BABA-AF60-12023182A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026E9-F592-1CDE-F184-0358DE29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ED7-8179-47DC-B7D4-54BA44DA9E1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1ED15-A9A3-EA38-7DA1-5A61842C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61793-4F35-6303-B3FA-88059669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D8B6-B8B1-483D-A6C9-61D97FE4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3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07EB-CF1E-62D4-3C2D-4A9E7EF6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93137-AF83-3DB4-768B-D778CCB7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ED7-8179-47DC-B7D4-54BA44DA9E1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012F5-9DEB-18E0-9DB3-9B140545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64683-221C-D027-FC3C-89291F1D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D8B6-B8B1-483D-A6C9-61D97FE4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1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60143-5DD4-7B26-4F03-A4186F37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ED7-8179-47DC-B7D4-54BA44DA9E1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54678-8E5B-5534-8667-601A4757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13EE7-C806-8BD6-451A-4B96CD3D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D8B6-B8B1-483D-A6C9-61D97FE4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6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3E65-DB1C-BE0E-D5FF-105E9E0A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6BCAB-B5E8-8FFF-B7EA-3EA421655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46122-F80D-C9C2-C770-BCA169286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91AA1-EFE4-39D9-D705-689F0768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ED7-8179-47DC-B7D4-54BA44DA9E1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9DA7C-6788-FC9F-013D-D6711FB2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32EAB-01C7-8EC3-4FA1-49808926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D8B6-B8B1-483D-A6C9-61D97FE4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6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84CC-2599-8B82-29E4-E9C9C238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AB142-989F-8084-5E3E-91581A117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E431F-166D-9A71-C1D2-C945A447F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A7FB5-1E5F-C83C-01B6-E417C2F2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2ED7-8179-47DC-B7D4-54BA44DA9E1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37AD-84FE-F509-220F-1EA1A568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6E6B1-980E-EF0C-E4B2-ABBEF045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D8B6-B8B1-483D-A6C9-61D97FE4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7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20D19-3539-FEA0-A552-942A76FE2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AD35E-B67C-F2F2-6A5F-EBDE8F3C0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2DAE2-5BCF-5D06-E81A-BBB929021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72ED7-8179-47DC-B7D4-54BA44DA9E1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3E40-F7D8-3C79-0CBC-892B26208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C6172-F9C6-E2BD-9EC5-CDAEFFDB6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3D8B6-B8B1-483D-A6C9-61D97FE4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1412-12CC-AF49-6F5D-3AEE09C64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Sniffen Header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AD31D-CA6A-12DC-559A-788BF61771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Dave Text Below!</a:t>
            </a:r>
          </a:p>
        </p:txBody>
      </p:sp>
    </p:spTree>
    <p:extLst>
      <p:ext uri="{BB962C8B-B14F-4D97-AF65-F5344CB8AC3E}">
        <p14:creationId xmlns:p14="http://schemas.microsoft.com/office/powerpoint/2010/main" val="144231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Sniffen Header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Sniffen Header</dc:title>
  <dc:creator>Dave Sniffen</dc:creator>
  <cp:lastModifiedBy>Dave Sniffen</cp:lastModifiedBy>
  <cp:revision>1</cp:revision>
  <dcterms:created xsi:type="dcterms:W3CDTF">2023-06-14T16:57:45Z</dcterms:created>
  <dcterms:modified xsi:type="dcterms:W3CDTF">2023-06-14T16:58:11Z</dcterms:modified>
</cp:coreProperties>
</file>