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A7E48-3018-1942-3657-80A7D7DB7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8C315D-5B00-56A4-850F-01E84E3D45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C20FC-945F-DDCA-73AC-F13F8790E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2EFB-22CF-D944-B16E-D7981E71628E}" type="datetimeFigureOut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3FF53-1E52-D0DA-E25B-C04E7B12B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F4B10-EF29-4132-8246-770426AD4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1D2B5-4C8E-FB44-8DDC-580CDCE13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08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4A8C4-C9DE-FBFB-8BD1-FEEF414A7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F339B0-4431-28E5-D3BE-B62434C1C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4E464-DFEE-569E-ABE9-69F01E005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2EFB-22CF-D944-B16E-D7981E71628E}" type="datetimeFigureOut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0735A-6DB3-C13F-E339-0B8338DFE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D4D90-40A6-4D46-6F8A-8725AC4FB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1D2B5-4C8E-FB44-8DDC-580CDCE13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04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1655D2-2765-D9E6-A966-11A95D989E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5FE505-4074-6901-A124-628584F5F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A734E-1A25-FF09-CAA4-54748F901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2EFB-22CF-D944-B16E-D7981E71628E}" type="datetimeFigureOut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DD2C8-8CE3-EE3F-C552-8A851AFFC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E083B-D809-3233-57D7-959A36476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1D2B5-4C8E-FB44-8DDC-580CDCE13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18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E4110-6DCF-337C-92AF-718BB804C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78703-53CF-2662-BCC3-B696B5C12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209EC-12AD-20B9-E3B0-676573FF1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2EFB-22CF-D944-B16E-D7981E71628E}" type="datetimeFigureOut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B56B7-084F-E7B6-E423-7936D1D7A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CB3C1-9F7A-16BE-20E2-B392F626D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1D2B5-4C8E-FB44-8DDC-580CDCE13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2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81C84-B9C4-514F-0B24-6C751404C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11151-30C5-3FC3-8F00-080C613BD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3E13E-A47A-6CE2-F10A-0BD53984F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2EFB-22CF-D944-B16E-D7981E71628E}" type="datetimeFigureOut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D6C0F-21E6-51B0-B941-762C18EFB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EE98F-9C2D-007D-3E79-EB111DD10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1D2B5-4C8E-FB44-8DDC-580CDCE13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03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863E0-F81E-7FFB-4681-30A507DB0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F2830-F1C6-B9EC-E3E5-A76F74D746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7D33A3-5E96-DCE8-FAE3-C2595ED4A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61795-C125-034B-8513-7F4508B85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2EFB-22CF-D944-B16E-D7981E71628E}" type="datetimeFigureOut">
              <a:rPr lang="en-US" smtClean="0"/>
              <a:t>2/26/24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1E9DC-F793-1513-8E8B-9BEAB0CA6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BDEAC-2C13-2AD0-AC74-6CB2AADD2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1D2B5-4C8E-FB44-8DDC-580CDCE13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39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E87F1-E2E7-E68D-9037-E54CDE78F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EE832-A8A3-A6AB-67A9-5820F7C2D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9BE22B-16E1-F8CF-F23B-BEC99B561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77D050-1B36-D87C-3CE3-C941D9732C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BCF55F-4C9E-BFDD-B401-0066A150E7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C7775E-BC3B-08ED-FE83-CB189CF66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2EFB-22CF-D944-B16E-D7981E71628E}" type="datetimeFigureOut">
              <a:rPr lang="en-US" smtClean="0"/>
              <a:t>2/26/24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0A388E-0F08-17B2-F55F-0515213D3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FED64C-9575-5614-1A51-4BDB223FF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1D2B5-4C8E-FB44-8DDC-580CDCE13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37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4A4FD-1642-BC9C-B2D8-740DE8AC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ED0A41-21F7-FED2-592F-3587C218E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2EFB-22CF-D944-B16E-D7981E71628E}" type="datetimeFigureOut">
              <a:rPr lang="en-US" smtClean="0"/>
              <a:t>2/26/24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A34931-8D6B-C5FF-377F-F2214A0E2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D4B80-8CD0-FAA2-8F92-85C074445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1D2B5-4C8E-FB44-8DDC-580CDCE13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09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EAB31A-8847-E5A4-34A7-F8BC71247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2EFB-22CF-D944-B16E-D7981E71628E}" type="datetimeFigureOut">
              <a:rPr lang="en-US" smtClean="0"/>
              <a:t>2/26/24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B6C886-B3A8-C77C-E086-07002C6D7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65778-1550-5042-3BC2-267E1E2A1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1D2B5-4C8E-FB44-8DDC-580CDCE13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7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498AD-5EE4-C335-F9E5-C03D20E00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AA85A-3063-6382-B8D8-935B78446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4E2F9F-6852-7358-0F79-3D451124A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4F3B6-464D-EF98-D344-9490E372D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2EFB-22CF-D944-B16E-D7981E71628E}" type="datetimeFigureOut">
              <a:rPr lang="en-US" smtClean="0"/>
              <a:t>2/26/24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46CE6-D8A1-AA28-81C2-B03E92E39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DEA40E-BB81-5708-9716-47F7E8DF5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1D2B5-4C8E-FB44-8DDC-580CDCE13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96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EE243-E702-59F2-6DDE-DF3D8FA70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4E525D-F4FC-2908-AD5A-F74E072377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7D0AF-12F6-E118-AC5E-704522CC0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5F8AE-B604-F952-7509-91C66F36C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2EFB-22CF-D944-B16E-D7981E71628E}" type="datetimeFigureOut">
              <a:rPr lang="en-US" smtClean="0"/>
              <a:t>2/26/24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107123-0963-E6EB-3E7A-AD5DE4DEE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E9A3E-B479-C71A-2D3E-D3124830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1D2B5-4C8E-FB44-8DDC-580CDCE13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3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90977C-5E16-7384-E688-205F66121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C3748-FDF2-B57B-CD39-3E04B3E34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29291-4F00-D5CE-6647-129D3643D7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42EFB-22CF-D944-B16E-D7981E71628E}" type="datetimeFigureOut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DE685-F96B-B915-86F4-3C6D716D8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6DA9A-6CD5-9AC4-E7FB-1234CCF0AB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1D2B5-4C8E-FB44-8DDC-580CDCE13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96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9CE6D-B02C-A17F-D529-6F92D6ABDD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E7ABB6-8EDD-1292-A186-BF7F0F4363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This is </a:t>
            </a:r>
            <a:r>
              <a:rPr lang="en-US"/>
              <a:t>a test</a:t>
            </a:r>
          </a:p>
        </p:txBody>
      </p:sp>
    </p:spTree>
    <p:extLst>
      <p:ext uri="{BB962C8B-B14F-4D97-AF65-F5344CB8AC3E}">
        <p14:creationId xmlns:p14="http://schemas.microsoft.com/office/powerpoint/2010/main" val="649401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 morning</dc:title>
  <dc:creator>Olaf Lenzmann</dc:creator>
  <cp:lastModifiedBy>Olaf Lenzmann</cp:lastModifiedBy>
  <cp:revision>2</cp:revision>
  <dcterms:created xsi:type="dcterms:W3CDTF">2024-02-19T21:00:55Z</dcterms:created>
  <dcterms:modified xsi:type="dcterms:W3CDTF">2024-02-26T14:40:23Z</dcterms:modified>
</cp:coreProperties>
</file>