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35052000" cy="24777700" type="A4"/>
  <p:notesSz cx="24777700" cy="3505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5100000" cy="2481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5100000" cy="2481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5100000" cy="24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2018-02-27T13:19:03Z</dcterms:created>
  <dcterms:modified xsi:type="dcterms:W3CDTF">2018-02-27T13:19:03Z</dcterms:modified>
</cp:coreProperties>
</file>