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35052000" cy="24777700"/>
  <p:notesSz cx="24777700" cy="3505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57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873865-35EC-4B85-8E0F-182C4DCDE3E0}"/>
              </a:ext>
            </a:extLst>
          </p:cNvPr>
          <p:cNvSpPr/>
          <p:nvPr/>
        </p:nvSpPr>
        <p:spPr>
          <a:xfrm>
            <a:off x="9525000" y="7207250"/>
            <a:ext cx="548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47A62-02FF-4C17-9B2C-31DF9B8775D8}"/>
              </a:ext>
            </a:extLst>
          </p:cNvPr>
          <p:cNvSpPr/>
          <p:nvPr/>
        </p:nvSpPr>
        <p:spPr>
          <a:xfrm>
            <a:off x="13868400" y="6597650"/>
            <a:ext cx="1447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Brian Fisher</cp:lastModifiedBy>
  <cp:revision>2</cp:revision>
  <dcterms:created xsi:type="dcterms:W3CDTF">2018-02-27T13:19:03Z</dcterms:created>
  <dcterms:modified xsi:type="dcterms:W3CDTF">2018-03-05T15:57:20Z</dcterms:modified>
</cp:coreProperties>
</file>