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5052000" cy="24777700"/>
  <p:notesSz cx="24777700" cy="3505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4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100000" cy="2481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D1F4DA-1288-4693-82BE-C52CD7A7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63850"/>
            <a:ext cx="2333333" cy="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711DF-8451-46BA-AAE9-C0F9637C2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732" y="2824345"/>
            <a:ext cx="1984667" cy="391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5F258F-11C9-4F13-9B49-9E44C5190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02050"/>
            <a:ext cx="2514600" cy="831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Brian Fisher</cp:lastModifiedBy>
  <cp:revision>2</cp:revision>
  <dcterms:created xsi:type="dcterms:W3CDTF">2018-04-09T12:10:06Z</dcterms:created>
  <dcterms:modified xsi:type="dcterms:W3CDTF">2018-04-09T17:18:29Z</dcterms:modified>
</cp:coreProperties>
</file>