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35052000" cy="24777700"/>
  <p:notesSz cx="24777700" cy="3505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157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100000" cy="2481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28FD37-3C43-4456-9F70-0087CA1CEC98}"/>
              </a:ext>
            </a:extLst>
          </p:cNvPr>
          <p:cNvSpPr/>
          <p:nvPr/>
        </p:nvSpPr>
        <p:spPr>
          <a:xfrm>
            <a:off x="14935200" y="720725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100000" cy="2481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100000" cy="24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Brian Fisher</cp:lastModifiedBy>
  <cp:revision>2</cp:revision>
  <dcterms:created xsi:type="dcterms:W3CDTF">2018-03-26T15:57:27Z</dcterms:created>
  <dcterms:modified xsi:type="dcterms:W3CDTF">2018-03-27T14:15:18Z</dcterms:modified>
</cp:coreProperties>
</file>