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A2DC-E77F-1344-ABC2-5E2CCBDD5AC0}" type="datetimeFigureOut">
              <a:t>2018/10/9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B84-6CE9-E541-BBAF-E91254399A9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14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A2DC-E77F-1344-ABC2-5E2CCBDD5AC0}" type="datetimeFigureOut">
              <a:t>2018/10/9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B84-6CE9-E541-BBAF-E91254399A9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1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A2DC-E77F-1344-ABC2-5E2CCBDD5AC0}" type="datetimeFigureOut">
              <a:t>2018/10/9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B84-6CE9-E541-BBAF-E91254399A9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58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A2DC-E77F-1344-ABC2-5E2CCBDD5AC0}" type="datetimeFigureOut">
              <a:t>2018/10/9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B84-6CE9-E541-BBAF-E91254399A9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65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A2DC-E77F-1344-ABC2-5E2CCBDD5AC0}" type="datetimeFigureOut">
              <a:t>2018/10/9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B84-6CE9-E541-BBAF-E91254399A9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67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A2DC-E77F-1344-ABC2-5E2CCBDD5AC0}" type="datetimeFigureOut">
              <a:t>2018/10/9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B84-6CE9-E541-BBAF-E91254399A9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76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A2DC-E77F-1344-ABC2-5E2CCBDD5AC0}" type="datetimeFigureOut">
              <a:t>2018/10/9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B84-6CE9-E541-BBAF-E91254399A9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3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A2DC-E77F-1344-ABC2-5E2CCBDD5AC0}" type="datetimeFigureOut">
              <a:t>2018/10/9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B84-6CE9-E541-BBAF-E91254399A9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39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A2DC-E77F-1344-ABC2-5E2CCBDD5AC0}" type="datetimeFigureOut">
              <a:t>2018/10/9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B84-6CE9-E541-BBAF-E91254399A9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9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A2DC-E77F-1344-ABC2-5E2CCBDD5AC0}" type="datetimeFigureOut">
              <a:t>2018/10/9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B84-6CE9-E541-BBAF-E91254399A9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79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A2DC-E77F-1344-ABC2-5E2CCBDD5AC0}" type="datetimeFigureOut">
              <a:t>2018/10/9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B84-6CE9-E541-BBAF-E91254399A9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71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A2DC-E77F-1344-ABC2-5E2CCBDD5AC0}" type="datetimeFigureOut">
              <a:t>2018/10/9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4B84-6CE9-E541-BBAF-E91254399A9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26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8280" y="609600"/>
            <a:ext cx="794640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import org.apache.hadoop.fs.*;</a:t>
            </a:r>
            <a:br>
              <a:rPr lang="en-US" altLang="zh-CN"/>
            </a:br>
            <a:r>
              <a:rPr lang="en-US" altLang="zh-CN"/>
              <a:t>import org.apache.hadoop.conf.Configuration;</a:t>
            </a:r>
            <a:br>
              <a:rPr lang="en-US" altLang="zh-CN"/>
            </a:br>
            <a:r>
              <a:rPr lang="en-US" altLang="zh-CN"/>
              <a:t>import java.net.URI;</a:t>
            </a:r>
            <a:br>
              <a:rPr lang="en-US" altLang="zh-CN"/>
            </a:br>
            <a:r>
              <a:rPr lang="en-US" altLang="zh-CN"/>
              <a:t>import java.io.IOException;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public class MyTest {</a:t>
            </a:r>
            <a:br>
              <a:rPr lang="en-US" altLang="zh-CN"/>
            </a:br>
            <a:r>
              <a:rPr lang="en-US" altLang="zh-CN"/>
              <a:t>    public static void main(String[] args) throws IOException {</a:t>
            </a:r>
            <a:br>
              <a:rPr lang="en-US" altLang="zh-CN"/>
            </a:br>
            <a:r>
              <a:rPr lang="en-US" altLang="zh-CN"/>
              <a:t>        Configuration conf=new Configuration();</a:t>
            </a:r>
            <a:br>
              <a:rPr lang="en-US" altLang="zh-CN"/>
            </a:br>
            <a:r>
              <a:rPr lang="en-US" altLang="zh-CN"/>
              <a:t>        conf.set("fs.hdfs.impl", "org.apache.hadoop.hdfs.DistributedFileSystem");</a:t>
            </a:r>
            <a:br>
              <a:rPr lang="en-US" altLang="zh-CN"/>
            </a:br>
            <a:r>
              <a:rPr lang="en-US" altLang="zh-CN"/>
              <a:t>        </a:t>
            </a:r>
            <a:br>
              <a:rPr lang="en-US" altLang="zh-CN"/>
            </a:br>
            <a:r>
              <a:rPr lang="en-US" altLang="zh-CN"/>
              <a:t>        String dst = "hdfs://hpe01:9000/";</a:t>
            </a:r>
            <a:br>
              <a:rPr lang="en-US" altLang="zh-CN"/>
            </a:br>
            <a:r>
              <a:rPr lang="en-US" altLang="zh-CN"/>
              <a:t>        FileSystem fs = FileSystem.</a:t>
            </a:r>
            <a:r>
              <a:rPr lang="en-US" altLang="zh-CN" i="1">
                <a:effectLst/>
              </a:rPr>
              <a:t>get</a:t>
            </a:r>
            <a:r>
              <a:rPr lang="en-US" altLang="zh-CN"/>
              <a:t>(URI.</a:t>
            </a:r>
            <a:r>
              <a:rPr lang="en-US" altLang="zh-CN" i="1">
                <a:effectLst/>
              </a:rPr>
              <a:t>create</a:t>
            </a:r>
            <a:r>
              <a:rPr lang="en-US" altLang="zh-CN"/>
              <a:t>(dst), conf);</a:t>
            </a:r>
            <a:br>
              <a:rPr lang="en-US" altLang="zh-CN"/>
            </a:br>
            <a:r>
              <a:rPr lang="en-US" altLang="zh-CN"/>
              <a:t>        Path pathDst = new Path(dst);</a:t>
            </a:r>
            <a:br>
              <a:rPr lang="en-US" altLang="zh-CN"/>
            </a:br>
            <a:r>
              <a:rPr lang="en-US" altLang="zh-CN"/>
              <a:t>        Path pathSrc = new Path("/Users/zhouyunfeng/Desktop/submission.csv");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    fs.copyFromLocalFile(pathSrc, pathDst);</a:t>
            </a:r>
            <a:br>
              <a:rPr lang="en-US" altLang="zh-CN"/>
            </a:br>
            <a:r>
              <a:rPr lang="en-US" altLang="zh-CN"/>
              <a:t>        fs.close();</a:t>
            </a:r>
            <a:br>
              <a:rPr lang="en-US" altLang="zh-CN"/>
            </a:br>
            <a:r>
              <a:rPr lang="en-US" altLang="zh-CN"/>
              <a:t>    }</a:t>
            </a:r>
            <a:br>
              <a:rPr lang="en-US" altLang="zh-CN"/>
            </a:br>
            <a:r>
              <a:rPr lang="en-US" altLang="zh-CN"/>
              <a:t>}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06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2641" y="670603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hadoop-common-project</a:t>
            </a:r>
          </a:p>
          <a:p>
            <a:r>
              <a:rPr lang="en-US" altLang="zh-CN"/>
              <a:t>package org.apache.hadoop.fs</a:t>
            </a:r>
            <a:endParaRPr kumimoji="1" lang="zh-CN" altLang="en-US"/>
          </a:p>
        </p:txBody>
      </p:sp>
      <p:grpSp>
        <p:nvGrpSpPr>
          <p:cNvPr id="5" name="组 4"/>
          <p:cNvGrpSpPr/>
          <p:nvPr/>
        </p:nvGrpSpPr>
        <p:grpSpPr>
          <a:xfrm>
            <a:off x="767786" y="1663054"/>
            <a:ext cx="2371654" cy="769116"/>
            <a:chOff x="462986" y="606057"/>
            <a:chExt cx="2371654" cy="769116"/>
          </a:xfrm>
        </p:grpSpPr>
        <p:sp>
          <p:nvSpPr>
            <p:cNvPr id="6" name="文本框 5"/>
            <p:cNvSpPr txBox="1"/>
            <p:nvPr/>
          </p:nvSpPr>
          <p:spPr>
            <a:xfrm>
              <a:off x="462986" y="1005841"/>
              <a:ext cx="2371654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/>
                <a:t>copyFromLocalFile()</a:t>
              </a:r>
              <a:endParaRPr kumimoji="1"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62986" y="606057"/>
              <a:ext cx="2371654" cy="399784"/>
            </a:xfrm>
            <a:prstGeom prst="roundRect">
              <a:avLst>
                <a:gd name="adj" fmla="val 86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FileSystem</a:t>
              </a: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3693866" y="1663054"/>
            <a:ext cx="2371654" cy="769116"/>
            <a:chOff x="462986" y="606057"/>
            <a:chExt cx="2371654" cy="769116"/>
          </a:xfrm>
        </p:grpSpPr>
        <p:sp>
          <p:nvSpPr>
            <p:cNvPr id="9" name="文本框 8"/>
            <p:cNvSpPr txBox="1"/>
            <p:nvPr/>
          </p:nvSpPr>
          <p:spPr>
            <a:xfrm>
              <a:off x="462986" y="1005841"/>
              <a:ext cx="2371654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/>
                <a:t>copy ()</a:t>
              </a:r>
              <a:endParaRPr kumimoji="1"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62986" y="606057"/>
              <a:ext cx="2371654" cy="399784"/>
            </a:xfrm>
            <a:prstGeom prst="roundRect">
              <a:avLst>
                <a:gd name="adj" fmla="val 86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FileUtil</a:t>
              </a: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6619946" y="1663054"/>
            <a:ext cx="2371654" cy="769116"/>
            <a:chOff x="462986" y="606057"/>
            <a:chExt cx="2371654" cy="769116"/>
          </a:xfrm>
        </p:grpSpPr>
        <p:sp>
          <p:nvSpPr>
            <p:cNvPr id="12" name="文本框 11"/>
            <p:cNvSpPr txBox="1"/>
            <p:nvPr/>
          </p:nvSpPr>
          <p:spPr>
            <a:xfrm>
              <a:off x="462986" y="1005841"/>
              <a:ext cx="2371654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/>
                <a:t>copyBytes()</a:t>
              </a:r>
              <a:endParaRPr kumimoji="1"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62986" y="606057"/>
              <a:ext cx="2371654" cy="399784"/>
            </a:xfrm>
            <a:prstGeom prst="roundRect">
              <a:avLst>
                <a:gd name="adj" fmla="val 86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IOUtils</a:t>
              </a: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9546026" y="1663054"/>
            <a:ext cx="2371654" cy="769116"/>
            <a:chOff x="462986" y="606057"/>
            <a:chExt cx="2371654" cy="769116"/>
          </a:xfrm>
        </p:grpSpPr>
        <p:sp>
          <p:nvSpPr>
            <p:cNvPr id="15" name="文本框 14"/>
            <p:cNvSpPr txBox="1"/>
            <p:nvPr/>
          </p:nvSpPr>
          <p:spPr>
            <a:xfrm>
              <a:off x="462986" y="1005841"/>
              <a:ext cx="2371654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/>
                <a:t>write()</a:t>
              </a:r>
              <a:endParaRPr kumimoji="1"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62986" y="606057"/>
              <a:ext cx="2371654" cy="399784"/>
            </a:xfrm>
            <a:prstGeom prst="roundRect">
              <a:avLst>
                <a:gd name="adj" fmla="val 86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OutputStream</a:t>
              </a: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9546026" y="3208525"/>
            <a:ext cx="2371654" cy="769116"/>
            <a:chOff x="462986" y="606057"/>
            <a:chExt cx="2371654" cy="769116"/>
          </a:xfrm>
        </p:grpSpPr>
        <p:sp>
          <p:nvSpPr>
            <p:cNvPr id="18" name="文本框 17"/>
            <p:cNvSpPr txBox="1"/>
            <p:nvPr/>
          </p:nvSpPr>
          <p:spPr>
            <a:xfrm>
              <a:off x="462986" y="1005841"/>
              <a:ext cx="2371654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/>
                <a:t>write()</a:t>
              </a:r>
              <a:endParaRPr kumimoji="1"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62986" y="606057"/>
              <a:ext cx="2371654" cy="399784"/>
            </a:xfrm>
            <a:prstGeom prst="roundRect">
              <a:avLst>
                <a:gd name="adj" fmla="val 86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FSOutputSummer</a:t>
              </a: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5961733" y="3095856"/>
            <a:ext cx="2752654" cy="1323114"/>
            <a:chOff x="462986" y="606057"/>
            <a:chExt cx="2371654" cy="1323114"/>
          </a:xfrm>
        </p:grpSpPr>
        <p:sp>
          <p:nvSpPr>
            <p:cNvPr id="21" name="文本框 20"/>
            <p:cNvSpPr txBox="1"/>
            <p:nvPr/>
          </p:nvSpPr>
          <p:spPr>
            <a:xfrm>
              <a:off x="462986" y="1005841"/>
              <a:ext cx="2371654" cy="92333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/>
                <a:t>writeChunk()</a:t>
              </a:r>
            </a:p>
            <a:p>
              <a:pPr algn="ctr"/>
              <a:r>
                <a:rPr lang="en-US" altLang="zh-CN"/>
                <a:t>enqueueCurrentPacket()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62986" y="606057"/>
              <a:ext cx="2371654" cy="399784"/>
            </a:xfrm>
            <a:prstGeom prst="roundRect">
              <a:avLst>
                <a:gd name="adj" fmla="val 86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DFSOutputStream</a:t>
              </a: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1217752" y="3018588"/>
            <a:ext cx="3280941" cy="1867538"/>
            <a:chOff x="462986" y="606057"/>
            <a:chExt cx="2371654" cy="1913361"/>
          </a:xfrm>
        </p:grpSpPr>
        <p:sp>
          <p:nvSpPr>
            <p:cNvPr id="24" name="文本框 23"/>
            <p:cNvSpPr txBox="1"/>
            <p:nvPr/>
          </p:nvSpPr>
          <p:spPr>
            <a:xfrm>
              <a:off x="462986" y="1005841"/>
              <a:ext cx="2371654" cy="151357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waitAndQueuePacket()</a:t>
              </a:r>
            </a:p>
            <a:p>
              <a:pPr algn="ctr"/>
              <a:r>
                <a:rPr lang="en-US" altLang="zh-CN"/>
                <a:t>queuePacket()</a:t>
              </a:r>
            </a:p>
            <a:p>
              <a:pPr algn="ctr"/>
              <a:r>
                <a:rPr lang="en-US" altLang="zh-CN"/>
                <a:t>nextBlockOutputStream()</a:t>
              </a:r>
            </a:p>
            <a:p>
              <a:pPr algn="ctr"/>
              <a:r>
                <a:rPr lang="en-US" altLang="zh-CN"/>
                <a:t>locateFollowingBlock()</a:t>
              </a:r>
            </a:p>
            <a:p>
              <a:pPr algn="ctr"/>
              <a:r>
                <a:rPr lang="en-US" altLang="zh-CN"/>
                <a:t>dfsClient.namenode.addBlock()</a:t>
              </a:r>
              <a:endParaRPr lang="en-US" altLang="zh-CN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62986" y="606057"/>
              <a:ext cx="2371654" cy="399784"/>
            </a:xfrm>
            <a:prstGeom prst="roundRect">
              <a:avLst>
                <a:gd name="adj" fmla="val 86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DataStreamer</a:t>
              </a:r>
            </a:p>
          </p:txBody>
        </p:sp>
      </p:grpSp>
      <p:cxnSp>
        <p:nvCxnSpPr>
          <p:cNvPr id="26" name="直线箭头连接符 25"/>
          <p:cNvCxnSpPr>
            <a:stCxn id="6" idx="3"/>
            <a:endCxn id="9" idx="1"/>
          </p:cNvCxnSpPr>
          <p:nvPr/>
        </p:nvCxnSpPr>
        <p:spPr>
          <a:xfrm>
            <a:off x="3139440" y="2247504"/>
            <a:ext cx="55442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9" idx="3"/>
            <a:endCxn id="12" idx="1"/>
          </p:cNvCxnSpPr>
          <p:nvPr/>
        </p:nvCxnSpPr>
        <p:spPr>
          <a:xfrm>
            <a:off x="6065520" y="2247504"/>
            <a:ext cx="55442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2" idx="3"/>
            <a:endCxn id="15" idx="1"/>
          </p:cNvCxnSpPr>
          <p:nvPr/>
        </p:nvCxnSpPr>
        <p:spPr>
          <a:xfrm>
            <a:off x="8991600" y="2247504"/>
            <a:ext cx="55442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5" idx="2"/>
            <a:endCxn id="19" idx="0"/>
          </p:cNvCxnSpPr>
          <p:nvPr/>
        </p:nvCxnSpPr>
        <p:spPr>
          <a:xfrm>
            <a:off x="10731853" y="2432170"/>
            <a:ext cx="0" cy="77635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18" idx="1"/>
            <a:endCxn id="21" idx="3"/>
          </p:cNvCxnSpPr>
          <p:nvPr/>
        </p:nvCxnSpPr>
        <p:spPr>
          <a:xfrm flipH="1">
            <a:off x="8714387" y="3792975"/>
            <a:ext cx="831639" cy="16433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21" idx="1"/>
            <a:endCxn id="24" idx="3"/>
          </p:cNvCxnSpPr>
          <p:nvPr/>
        </p:nvCxnSpPr>
        <p:spPr>
          <a:xfrm flipH="1">
            <a:off x="4498693" y="3957305"/>
            <a:ext cx="1463040" cy="190157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217752" y="5072433"/>
            <a:ext cx="474398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/>
              <a:t>共享</a:t>
            </a:r>
            <a:r>
              <a:rPr kumimoji="1" lang="en-US" altLang="zh-CN"/>
              <a:t>dataqueue</a:t>
            </a:r>
            <a:r>
              <a:rPr kumimoji="1" lang="zh-CN" altLang="en-US"/>
              <a:t>，一个线程不断写入，一个线程不断读取，发送</a:t>
            </a:r>
            <a:r>
              <a:rPr kumimoji="1" lang="en-US" altLang="zh-CN"/>
              <a:t>rpc</a:t>
            </a:r>
            <a:r>
              <a:rPr kumimoji="1" lang="zh-CN" altLang="en-US"/>
              <a:t>请求到</a:t>
            </a:r>
            <a:r>
              <a:rPr kumimoji="1" lang="en-US" altLang="zh-CN"/>
              <a:t>namenode</a:t>
            </a:r>
            <a:r>
              <a:rPr kumimoji="1" lang="zh-CN" altLang="en-US"/>
              <a:t>分配</a:t>
            </a:r>
            <a:r>
              <a:rPr kumimoji="1" lang="en-US" altLang="zh-CN"/>
              <a:t>block</a:t>
            </a:r>
            <a:r>
              <a:rPr kumimoji="1" lang="zh-CN" altLang="en-US"/>
              <a:t>及</a:t>
            </a:r>
            <a:r>
              <a:rPr kumimoji="1" lang="en-US" altLang="zh-CN"/>
              <a:t>datanode</a:t>
            </a:r>
            <a:endParaRPr kumimoji="1" lang="zh-CN" altLang="en-US"/>
          </a:p>
        </p:txBody>
      </p:sp>
      <p:cxnSp>
        <p:nvCxnSpPr>
          <p:cNvPr id="48" name="直线箭头连接符 47"/>
          <p:cNvCxnSpPr>
            <a:stCxn id="24" idx="1"/>
          </p:cNvCxnSpPr>
          <p:nvPr/>
        </p:nvCxnSpPr>
        <p:spPr>
          <a:xfrm flipH="1">
            <a:off x="198120" y="4147462"/>
            <a:ext cx="1019632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26720" y="37642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rpc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1773626" y="2343417"/>
            <a:ext cx="2371654" cy="769116"/>
            <a:chOff x="462986" y="606057"/>
            <a:chExt cx="2371654" cy="769116"/>
          </a:xfrm>
        </p:grpSpPr>
        <p:sp>
          <p:nvSpPr>
            <p:cNvPr id="4" name="文本框 3"/>
            <p:cNvSpPr txBox="1"/>
            <p:nvPr/>
          </p:nvSpPr>
          <p:spPr>
            <a:xfrm>
              <a:off x="462986" y="1005841"/>
              <a:ext cx="2371654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/>
                <a:t>addBlock()</a:t>
              </a:r>
              <a:endParaRPr kumimoji="1"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62986" y="606057"/>
              <a:ext cx="2371654" cy="399784"/>
            </a:xfrm>
            <a:prstGeom prst="roundRect">
              <a:avLst>
                <a:gd name="adj" fmla="val 86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NameNodeRpcServer</a:t>
              </a: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4784085" y="2343416"/>
            <a:ext cx="2371654" cy="769116"/>
            <a:chOff x="462986" y="606057"/>
            <a:chExt cx="2371654" cy="769116"/>
          </a:xfrm>
        </p:grpSpPr>
        <p:sp>
          <p:nvSpPr>
            <p:cNvPr id="13" name="文本框 12"/>
            <p:cNvSpPr txBox="1"/>
            <p:nvPr/>
          </p:nvSpPr>
          <p:spPr>
            <a:xfrm>
              <a:off x="462986" y="1005841"/>
              <a:ext cx="2371654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/>
                <a:t>getAdditionalBlock()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62986" y="606057"/>
              <a:ext cx="2371654" cy="399784"/>
            </a:xfrm>
            <a:prstGeom prst="roundRect">
              <a:avLst>
                <a:gd name="adj" fmla="val 86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FSNamesystem</a:t>
              </a:r>
            </a:p>
          </p:txBody>
        </p:sp>
      </p:grpSp>
      <p:cxnSp>
        <p:nvCxnSpPr>
          <p:cNvPr id="16" name="直线箭头连接符 15"/>
          <p:cNvCxnSpPr>
            <a:stCxn id="4" idx="3"/>
            <a:endCxn id="13" idx="1"/>
          </p:cNvCxnSpPr>
          <p:nvPr/>
        </p:nvCxnSpPr>
        <p:spPr>
          <a:xfrm flipV="1">
            <a:off x="4145280" y="2927866"/>
            <a:ext cx="638805" cy="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 16"/>
          <p:cNvGrpSpPr/>
          <p:nvPr/>
        </p:nvGrpSpPr>
        <p:grpSpPr>
          <a:xfrm>
            <a:off x="8029823" y="2218817"/>
            <a:ext cx="2371654" cy="1046115"/>
            <a:chOff x="462986" y="606057"/>
            <a:chExt cx="2371654" cy="1046115"/>
          </a:xfrm>
        </p:grpSpPr>
        <p:sp>
          <p:nvSpPr>
            <p:cNvPr id="18" name="文本框 17"/>
            <p:cNvSpPr txBox="1"/>
            <p:nvPr/>
          </p:nvSpPr>
          <p:spPr>
            <a:xfrm>
              <a:off x="462986" y="1005841"/>
              <a:ext cx="2371654" cy="64633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/>
                <a:t>chooseTargetForNewBlock()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62986" y="606057"/>
              <a:ext cx="2371654" cy="399784"/>
            </a:xfrm>
            <a:prstGeom prst="roundRect">
              <a:avLst>
                <a:gd name="adj" fmla="val 86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FSDirWriteFileOp</a:t>
              </a:r>
            </a:p>
          </p:txBody>
        </p:sp>
      </p:grpSp>
      <p:cxnSp>
        <p:nvCxnSpPr>
          <p:cNvPr id="20" name="直线箭头连接符 19"/>
          <p:cNvCxnSpPr>
            <a:stCxn id="13" idx="3"/>
            <a:endCxn id="18" idx="1"/>
          </p:cNvCxnSpPr>
          <p:nvPr/>
        </p:nvCxnSpPr>
        <p:spPr>
          <a:xfrm>
            <a:off x="7155739" y="2927866"/>
            <a:ext cx="874084" cy="1390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/>
          <p:cNvGrpSpPr/>
          <p:nvPr/>
        </p:nvGrpSpPr>
        <p:grpSpPr>
          <a:xfrm>
            <a:off x="8029823" y="4061138"/>
            <a:ext cx="2371654" cy="1046115"/>
            <a:chOff x="462986" y="606057"/>
            <a:chExt cx="2371654" cy="1046115"/>
          </a:xfrm>
        </p:grpSpPr>
        <p:sp>
          <p:nvSpPr>
            <p:cNvPr id="24" name="文本框 23"/>
            <p:cNvSpPr txBox="1"/>
            <p:nvPr/>
          </p:nvSpPr>
          <p:spPr>
            <a:xfrm>
              <a:off x="462986" y="1005841"/>
              <a:ext cx="2371654" cy="64633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/>
                <a:t>chooseTarget4New</a:t>
              </a:r>
              <a:r>
                <a:rPr kumimoji="1" lang="zh-CN" altLang="en-US"/>
                <a:t> </a:t>
              </a:r>
              <a:r>
                <a:rPr kumimoji="1" lang="en-US" altLang="zh-CN"/>
                <a:t>Block()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62986" y="606057"/>
              <a:ext cx="2371654" cy="399784"/>
            </a:xfrm>
            <a:prstGeom prst="roundRect">
              <a:avLst>
                <a:gd name="adj" fmla="val 86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BlockManager</a:t>
              </a:r>
            </a:p>
          </p:txBody>
        </p:sp>
      </p:grpSp>
      <p:cxnSp>
        <p:nvCxnSpPr>
          <p:cNvPr id="29" name="肘形连接符 28"/>
          <p:cNvCxnSpPr>
            <a:stCxn id="18" idx="3"/>
            <a:endCxn id="24" idx="3"/>
          </p:cNvCxnSpPr>
          <p:nvPr/>
        </p:nvCxnSpPr>
        <p:spPr>
          <a:xfrm>
            <a:off x="10401477" y="2941767"/>
            <a:ext cx="12700" cy="1842321"/>
          </a:xfrm>
          <a:prstGeom prst="bentConnector3">
            <a:avLst>
              <a:gd name="adj1" fmla="val 432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 30"/>
          <p:cNvGrpSpPr/>
          <p:nvPr/>
        </p:nvGrpSpPr>
        <p:grpSpPr>
          <a:xfrm>
            <a:off x="5077093" y="4205596"/>
            <a:ext cx="2371654" cy="769116"/>
            <a:chOff x="462986" y="606057"/>
            <a:chExt cx="2371654" cy="769116"/>
          </a:xfrm>
        </p:grpSpPr>
        <p:sp>
          <p:nvSpPr>
            <p:cNvPr id="32" name="文本框 31"/>
            <p:cNvSpPr txBox="1"/>
            <p:nvPr/>
          </p:nvSpPr>
          <p:spPr>
            <a:xfrm>
              <a:off x="462986" y="1005841"/>
              <a:ext cx="2371654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/>
                <a:t>chooseTarget()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62986" y="606057"/>
              <a:ext cx="2371654" cy="399784"/>
            </a:xfrm>
            <a:prstGeom prst="roundRect">
              <a:avLst>
                <a:gd name="adj" fmla="val 86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BlockPlacementPolicy</a:t>
              </a: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1422888" y="4205596"/>
            <a:ext cx="3073130" cy="769116"/>
            <a:chOff x="462986" y="606057"/>
            <a:chExt cx="2371654" cy="769116"/>
          </a:xfrm>
        </p:grpSpPr>
        <p:sp>
          <p:nvSpPr>
            <p:cNvPr id="35" name="文本框 34"/>
            <p:cNvSpPr txBox="1"/>
            <p:nvPr/>
          </p:nvSpPr>
          <p:spPr>
            <a:xfrm>
              <a:off x="462986" y="1005841"/>
              <a:ext cx="2371654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/>
                <a:t>chooseTarget()</a:t>
              </a: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62986" y="606057"/>
              <a:ext cx="2371654" cy="399784"/>
            </a:xfrm>
            <a:prstGeom prst="roundRect">
              <a:avLst>
                <a:gd name="adj" fmla="val 863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BlockPlacementPolicyDefault</a:t>
              </a:r>
            </a:p>
          </p:txBody>
        </p:sp>
      </p:grpSp>
      <p:cxnSp>
        <p:nvCxnSpPr>
          <p:cNvPr id="37" name="直线箭头连接符 36"/>
          <p:cNvCxnSpPr>
            <a:stCxn id="24" idx="1"/>
            <a:endCxn id="32" idx="3"/>
          </p:cNvCxnSpPr>
          <p:nvPr/>
        </p:nvCxnSpPr>
        <p:spPr>
          <a:xfrm flipH="1">
            <a:off x="7448747" y="4784088"/>
            <a:ext cx="581076" cy="595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 flipH="1">
            <a:off x="4512140" y="4784601"/>
            <a:ext cx="581076" cy="595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 flipV="1">
            <a:off x="1076401" y="2729745"/>
            <a:ext cx="638805" cy="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 flipH="1" flipV="1">
            <a:off x="1053184" y="2914411"/>
            <a:ext cx="674722" cy="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076401" y="913731"/>
            <a:ext cx="5248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hadoop-hdfs-project</a:t>
            </a:r>
          </a:p>
          <a:p>
            <a:r>
              <a:rPr lang="en-US" altLang="zh-CN"/>
              <a:t>package org.apache.hadoop.hdfs.server.namenode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75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84</Words>
  <Application>Microsoft Macintosh PowerPoint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15</cp:revision>
  <dcterms:created xsi:type="dcterms:W3CDTF">2018-10-09T01:58:57Z</dcterms:created>
  <dcterms:modified xsi:type="dcterms:W3CDTF">2018-10-09T05:15:39Z</dcterms:modified>
</cp:coreProperties>
</file>