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sldIdLst>
    <p:sldId id="258" r:id="rId2"/>
    <p:sldId id="275" r:id="rId3"/>
    <p:sldId id="276" r:id="rId4"/>
    <p:sldId id="259" r:id="rId5"/>
    <p:sldId id="260" r:id="rId6"/>
    <p:sldId id="261" r:id="rId7"/>
    <p:sldId id="263" r:id="rId8"/>
    <p:sldId id="269" r:id="rId9"/>
    <p:sldId id="268" r:id="rId10"/>
    <p:sldId id="264" r:id="rId11"/>
    <p:sldId id="267" r:id="rId12"/>
    <p:sldId id="257" r:id="rId13"/>
    <p:sldId id="270" r:id="rId14"/>
    <p:sldId id="271" r:id="rId15"/>
    <p:sldId id="265" r:id="rId16"/>
    <p:sldId id="274" r:id="rId17"/>
    <p:sldId id="266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Divvy_Trips1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Divvy_Trips1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Divvy_Trips12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[Divvy_Trips123.xlsx]Sheet6!PivotTable38</c:name>
    <c:fmtId val="10"/>
  </c:pivotSource>
  <c:chart>
    <c:autoTitleDeleted val="1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casual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Sheet6!$B$5</c:f>
              <c:numCache>
                <c:formatCode>[$-F400]h:mm:ss\ AM/PM</c:formatCode>
                <c:ptCount val="1"/>
                <c:pt idx="0">
                  <c:v>1.643321678087889E-2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E6-44B6-AC89-7696FB9B5C5E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Customer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Sheet6!$C$5</c:f>
              <c:numCache>
                <c:formatCode>[$-F400]h:mm:ss\ AM/PM</c:formatCode>
                <c:ptCount val="1"/>
                <c:pt idx="0">
                  <c:v>1.7451886418668492E-2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E6-44B6-AC89-7696FB9B5C5E}"/>
            </c:ext>
          </c:extLst>
        </c:ser>
        <c:ser>
          <c:idx val="2"/>
          <c:order val="2"/>
          <c:tx>
            <c:strRef>
              <c:f>Sheet6!$D$3:$D$4</c:f>
              <c:strCache>
                <c:ptCount val="1"/>
                <c:pt idx="0">
                  <c:v>member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Sheet6!$D$5</c:f>
              <c:numCache>
                <c:formatCode>[$-F400]h:mm:ss\ AM/PM</c:formatCode>
                <c:ptCount val="1"/>
                <c:pt idx="0">
                  <c:v>6.8479839987593809E-3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E6-44B6-AC89-7696FB9B5C5E}"/>
            </c:ext>
          </c:extLst>
        </c:ser>
        <c:ser>
          <c:idx val="3"/>
          <c:order val="3"/>
          <c:tx>
            <c:strRef>
              <c:f>Sheet6!$E$3:$E$4</c:f>
              <c:strCache>
                <c:ptCount val="1"/>
                <c:pt idx="0">
                  <c:v>Subscriber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Sheet6!$E$5</c:f>
              <c:numCache>
                <c:formatCode>[$-F400]h:mm:ss\ AM/PM</c:formatCode>
                <c:ptCount val="1"/>
                <c:pt idx="0">
                  <c:v>7.5883996711612342E-3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7E6-44B6-AC89-7696FB9B5C5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35456000"/>
        <c:axId val="35460576"/>
      </c:barChart>
      <c:catAx>
        <c:axId val="354560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5460576"/>
        <c:crosses val="autoZero"/>
        <c:auto val="1"/>
        <c:lblAlgn val="ctr"/>
        <c:lblOffset val="100"/>
        <c:noMultiLvlLbl val="0"/>
      </c:catAx>
      <c:valAx>
        <c:axId val="35460576"/>
        <c:scaling>
          <c:orientation val="minMax"/>
        </c:scaling>
        <c:delete val="0"/>
        <c:axPos val="l"/>
        <c:numFmt formatCode="[$-F400]h:mm:ss\ AM/PM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35456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[Divvy_Trips123.xlsx]Sheet6!PivotTable39</c:name>
    <c:fmtId val="5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Sheet6!$K$7:$K$8</c:f>
              <c:strCache>
                <c:ptCount val="1"/>
                <c:pt idx="0">
                  <c:v>Female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Sheet6!$J$9:$J$16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Sheet6!$K$9:$K$16</c:f>
              <c:numCache>
                <c:formatCode>General</c:formatCode>
                <c:ptCount val="7"/>
                <c:pt idx="0">
                  <c:v>6499</c:v>
                </c:pt>
                <c:pt idx="1">
                  <c:v>10481</c:v>
                </c:pt>
                <c:pt idx="2">
                  <c:v>8312</c:v>
                </c:pt>
                <c:pt idx="3">
                  <c:v>9326</c:v>
                </c:pt>
                <c:pt idx="4">
                  <c:v>7042</c:v>
                </c:pt>
                <c:pt idx="5">
                  <c:v>7580</c:v>
                </c:pt>
                <c:pt idx="6">
                  <c:v>8455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FA-43EC-B241-E0FDE9FBF7AC}"/>
            </c:ext>
          </c:extLst>
        </c:ser>
        <c:ser>
          <c:idx val="1"/>
          <c:order val="1"/>
          <c:tx>
            <c:strRef>
              <c:f>Sheet6!$L$7:$L$8</c:f>
              <c:strCache>
                <c:ptCount val="1"/>
                <c:pt idx="0">
                  <c:v>Male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Sheet6!$J$9:$J$16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Sheet6!$L$9:$L$16</c:f>
              <c:numCache>
                <c:formatCode>General</c:formatCode>
                <c:ptCount val="7"/>
                <c:pt idx="0">
                  <c:v>40948</c:v>
                </c:pt>
                <c:pt idx="1">
                  <c:v>50099</c:v>
                </c:pt>
                <c:pt idx="2">
                  <c:v>54536</c:v>
                </c:pt>
                <c:pt idx="3">
                  <c:v>53739</c:v>
                </c:pt>
                <c:pt idx="4">
                  <c:v>69864</c:v>
                </c:pt>
                <c:pt idx="5">
                  <c:v>70585</c:v>
                </c:pt>
                <c:pt idx="6">
                  <c:v>71258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FA-43EC-B241-E0FDE9FBF7A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5440192"/>
        <c:axId val="35447680"/>
      </c:lineChart>
      <c:catAx>
        <c:axId val="35440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35447680"/>
        <c:crosses val="autoZero"/>
        <c:auto val="1"/>
        <c:lblAlgn val="ctr"/>
        <c:lblOffset val="100"/>
        <c:noMultiLvlLbl val="0"/>
      </c:catAx>
      <c:valAx>
        <c:axId val="354476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35440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</c:marker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casual</c:v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Lit>
              <c:ptCount val="7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</c:strLit>
          </c:cat>
          <c:val>
            <c:numLit>
              <c:formatCode>General</c:formatCode>
              <c:ptCount val="7"/>
              <c:pt idx="0">
                <c:v>2.276521703838047E-2</c:v>
              </c:pt>
              <c:pt idx="1">
                <c:v>1.2594168383109911E-2</c:v>
              </c:pt>
              <c:pt idx="2">
                <c:v>1.2612761472053204E-2</c:v>
              </c:pt>
              <c:pt idx="3">
                <c:v>1.6852737513343301E-2</c:v>
              </c:pt>
              <c:pt idx="4">
                <c:v>1.2428044489842065E-2</c:v>
              </c:pt>
              <c:pt idx="5">
                <c:v>9.9687990559748467E-3</c:v>
              </c:pt>
              <c:pt idx="6">
                <c:v>1.5766004097346031E-2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4344-4018-83E5-9F0F55350F42}"/>
            </c:ext>
          </c:extLst>
        </c:ser>
        <c:ser>
          <c:idx val="1"/>
          <c:order val="1"/>
          <c:tx>
            <c:v>Customer</c:v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strLit>
              <c:ptCount val="7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</c:strLit>
          </c:cat>
          <c:val>
            <c:numLit>
              <c:formatCode>General</c:formatCode>
              <c:ptCount val="7"/>
              <c:pt idx="0">
                <c:v>2.1265985213322937E-2</c:v>
              </c:pt>
              <c:pt idx="1">
                <c:v>1.8519914958081779E-2</c:v>
              </c:pt>
              <c:pt idx="2">
                <c:v>1.7616874518202076E-2</c:v>
              </c:pt>
              <c:pt idx="3">
                <c:v>1.5092303500715474E-2</c:v>
              </c:pt>
              <c:pt idx="4">
                <c:v>1.7141854913711944E-2</c:v>
              </c:pt>
              <c:pt idx="5">
                <c:v>1.2065367544788928E-2</c:v>
              </c:pt>
              <c:pt idx="6">
                <c:v>1.9307734240541323E-2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4344-4018-83E5-9F0F55350F42}"/>
            </c:ext>
          </c:extLst>
        </c:ser>
        <c:ser>
          <c:idx val="2"/>
          <c:order val="2"/>
          <c:tx>
            <c:v>member</c:v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cat>
            <c:strLit>
              <c:ptCount val="7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</c:strLit>
          </c:cat>
          <c:val>
            <c:numLit>
              <c:formatCode>General</c:formatCode>
              <c:ptCount val="7"/>
              <c:pt idx="0">
                <c:v>8.0681469149190849E-3</c:v>
              </c:pt>
              <c:pt idx="1">
                <c:v>6.8802252767924087E-3</c:v>
              </c:pt>
              <c:pt idx="2">
                <c:v>6.9478943976545998E-3</c:v>
              </c:pt>
              <c:pt idx="3">
                <c:v>7.0336211492840013E-3</c:v>
              </c:pt>
              <c:pt idx="4">
                <c:v>6.6683121146699532E-3</c:v>
              </c:pt>
              <c:pt idx="5">
                <c:v>6.530930323974022E-3</c:v>
              </c:pt>
              <c:pt idx="6">
                <c:v>5.648165064812331E-3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4344-4018-83E5-9F0F55350F42}"/>
            </c:ext>
          </c:extLst>
        </c:ser>
        <c:ser>
          <c:idx val="3"/>
          <c:order val="3"/>
          <c:tx>
            <c:v>Subscriber</c:v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25000"/>
                  </a:schemeClr>
                </a:glow>
              </a:effectLst>
            </c:spPr>
          </c:marker>
          <c:cat>
            <c:strLit>
              <c:ptCount val="7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</c:strLit>
          </c:cat>
          <c:val>
            <c:numLit>
              <c:formatCode>General</c:formatCode>
              <c:ptCount val="7"/>
              <c:pt idx="0">
                <c:v>9.0657365610646787E-3</c:v>
              </c:pt>
              <c:pt idx="1">
                <c:v>8.0738820690977806E-3</c:v>
              </c:pt>
              <c:pt idx="2">
                <c:v>7.7588478550438275E-3</c:v>
              </c:pt>
              <c:pt idx="3">
                <c:v>7.8526294783152675E-3</c:v>
              </c:pt>
              <c:pt idx="4">
                <c:v>7.3361364328011318E-3</c:v>
              </c:pt>
              <c:pt idx="5">
                <c:v>6.5445638443168679E-3</c:v>
              </c:pt>
              <c:pt idx="6">
                <c:v>6.9437054093567235E-3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3-4344-4018-83E5-9F0F55350F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801104"/>
        <c:axId val="36794032"/>
      </c:lineChart>
      <c:catAx>
        <c:axId val="3680110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100"/>
                  <a:t>weekdays </a:t>
                </a:r>
                <a:endParaRPr lang="en-US" sz="1100"/>
              </a:p>
            </c:rich>
          </c:tx>
          <c:layout>
            <c:manualLayout>
              <c:xMode val="edge"/>
              <c:yMode val="edge"/>
              <c:x val="0.40160212830142489"/>
              <c:y val="0.792756634587343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36794032"/>
        <c:crosses val="autoZero"/>
        <c:auto val="1"/>
        <c:lblAlgn val="ctr"/>
        <c:lblOffset val="100"/>
        <c:noMultiLvlLbl val="0"/>
      </c:catAx>
      <c:valAx>
        <c:axId val="367940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Avg</a:t>
                </a:r>
                <a:r>
                  <a:rPr lang="en-US" baseline="0"/>
                  <a:t> </a:t>
                </a:r>
                <a:r>
                  <a:rPr lang="en-GB" baseline="0"/>
                  <a:t>distance  travelled in Mi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_(* #,##0.00_);_(* \(#,##0.0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3680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368CE7-E30C-4755-93C9-A5667CF1EDE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A35CCFF6-8C10-4007-8C11-D8B1BA7A6E2E}">
      <dgm:prSet/>
      <dgm:spPr/>
      <dgm:t>
        <a:bodyPr/>
        <a:lstStyle/>
        <a:p>
          <a:r>
            <a:rPr lang="en-GB"/>
            <a:t>Background</a:t>
          </a:r>
          <a:endParaRPr lang="en-US"/>
        </a:p>
      </dgm:t>
    </dgm:pt>
    <dgm:pt modelId="{1EBB726A-7EC0-45EC-8CB4-D6A81E95AE4D}" type="parTrans" cxnId="{35139AE6-738A-4CF1-B06C-9EA25E0A72C1}">
      <dgm:prSet/>
      <dgm:spPr/>
      <dgm:t>
        <a:bodyPr/>
        <a:lstStyle/>
        <a:p>
          <a:endParaRPr lang="en-US"/>
        </a:p>
      </dgm:t>
    </dgm:pt>
    <dgm:pt modelId="{38FFA628-BFAE-415A-8F6A-D8D4779AB91B}" type="sibTrans" cxnId="{35139AE6-738A-4CF1-B06C-9EA25E0A72C1}">
      <dgm:prSet/>
      <dgm:spPr/>
      <dgm:t>
        <a:bodyPr/>
        <a:lstStyle/>
        <a:p>
          <a:endParaRPr lang="en-US"/>
        </a:p>
      </dgm:t>
    </dgm:pt>
    <dgm:pt modelId="{F355D7DF-D8DE-4EE9-99D1-FB00AAF076EF}">
      <dgm:prSet/>
      <dgm:spPr/>
      <dgm:t>
        <a:bodyPr/>
        <a:lstStyle/>
        <a:p>
          <a:r>
            <a:rPr lang="en-GB"/>
            <a:t>Project purpose</a:t>
          </a:r>
          <a:endParaRPr lang="en-US"/>
        </a:p>
      </dgm:t>
    </dgm:pt>
    <dgm:pt modelId="{03CF9E8D-8E14-440F-B332-15D6CD59CC59}" type="parTrans" cxnId="{B39FD025-DA0A-4556-A342-1FF4643DBBC2}">
      <dgm:prSet/>
      <dgm:spPr/>
      <dgm:t>
        <a:bodyPr/>
        <a:lstStyle/>
        <a:p>
          <a:endParaRPr lang="en-US"/>
        </a:p>
      </dgm:t>
    </dgm:pt>
    <dgm:pt modelId="{ACC1EC73-1109-490A-8C6A-D4EB17C5E46F}" type="sibTrans" cxnId="{B39FD025-DA0A-4556-A342-1FF4643DBBC2}">
      <dgm:prSet/>
      <dgm:spPr/>
      <dgm:t>
        <a:bodyPr/>
        <a:lstStyle/>
        <a:p>
          <a:endParaRPr lang="en-US"/>
        </a:p>
      </dgm:t>
    </dgm:pt>
    <dgm:pt modelId="{96F0534F-EB2F-4DC9-B670-540866470852}">
      <dgm:prSet/>
      <dgm:spPr/>
      <dgm:t>
        <a:bodyPr/>
        <a:lstStyle/>
        <a:p>
          <a:r>
            <a:rPr lang="en-GB"/>
            <a:t>The challenge </a:t>
          </a:r>
          <a:endParaRPr lang="en-US"/>
        </a:p>
      </dgm:t>
    </dgm:pt>
    <dgm:pt modelId="{15C29850-AC27-4D1B-95DB-8FEDF1F79229}" type="parTrans" cxnId="{74A67246-AFEA-421A-AAEA-637FC2F22958}">
      <dgm:prSet/>
      <dgm:spPr/>
      <dgm:t>
        <a:bodyPr/>
        <a:lstStyle/>
        <a:p>
          <a:endParaRPr lang="en-US"/>
        </a:p>
      </dgm:t>
    </dgm:pt>
    <dgm:pt modelId="{54DDD2A6-352B-4478-BC65-A37C2AA49F81}" type="sibTrans" cxnId="{74A67246-AFEA-421A-AAEA-637FC2F22958}">
      <dgm:prSet/>
      <dgm:spPr/>
      <dgm:t>
        <a:bodyPr/>
        <a:lstStyle/>
        <a:p>
          <a:endParaRPr lang="en-US"/>
        </a:p>
      </dgm:t>
    </dgm:pt>
    <dgm:pt modelId="{EC9EFE07-01CE-4CD8-A8D4-0F96D51C9110}">
      <dgm:prSet/>
      <dgm:spPr/>
      <dgm:t>
        <a:bodyPr/>
        <a:lstStyle/>
        <a:p>
          <a:r>
            <a:rPr lang="en-GB"/>
            <a:t>Verdict</a:t>
          </a:r>
          <a:endParaRPr lang="en-US"/>
        </a:p>
      </dgm:t>
    </dgm:pt>
    <dgm:pt modelId="{82B1E1DF-1267-4D95-89DA-D05244E28D65}" type="parTrans" cxnId="{B24EE348-3A59-4815-B46A-B3F37929A4FD}">
      <dgm:prSet/>
      <dgm:spPr/>
      <dgm:t>
        <a:bodyPr/>
        <a:lstStyle/>
        <a:p>
          <a:endParaRPr lang="en-US"/>
        </a:p>
      </dgm:t>
    </dgm:pt>
    <dgm:pt modelId="{FF8175B9-D889-4A36-A706-81BA2AFBD34C}" type="sibTrans" cxnId="{B24EE348-3A59-4815-B46A-B3F37929A4FD}">
      <dgm:prSet/>
      <dgm:spPr/>
      <dgm:t>
        <a:bodyPr/>
        <a:lstStyle/>
        <a:p>
          <a:endParaRPr lang="en-US"/>
        </a:p>
      </dgm:t>
    </dgm:pt>
    <dgm:pt modelId="{618A11E0-0633-4821-B7A1-82C6C993A73F}">
      <dgm:prSet/>
      <dgm:spPr/>
      <dgm:t>
        <a:bodyPr/>
        <a:lstStyle/>
        <a:p>
          <a:r>
            <a:rPr lang="en-US"/>
            <a:t>Solutions/</a:t>
          </a:r>
          <a:r>
            <a:rPr lang="en-GB"/>
            <a:t>recommendation </a:t>
          </a:r>
          <a:endParaRPr lang="en-US"/>
        </a:p>
      </dgm:t>
    </dgm:pt>
    <dgm:pt modelId="{E0556010-123B-4D75-A103-F468EF5654BA}" type="parTrans" cxnId="{3AA154BE-39D6-438E-B9AC-86E31B1CE9BE}">
      <dgm:prSet/>
      <dgm:spPr/>
      <dgm:t>
        <a:bodyPr/>
        <a:lstStyle/>
        <a:p>
          <a:endParaRPr lang="en-US"/>
        </a:p>
      </dgm:t>
    </dgm:pt>
    <dgm:pt modelId="{3B9D6B03-148A-4F83-9A78-339FDECC2C4C}" type="sibTrans" cxnId="{3AA154BE-39D6-438E-B9AC-86E31B1CE9BE}">
      <dgm:prSet/>
      <dgm:spPr/>
      <dgm:t>
        <a:bodyPr/>
        <a:lstStyle/>
        <a:p>
          <a:endParaRPr lang="en-US"/>
        </a:p>
      </dgm:t>
    </dgm:pt>
    <dgm:pt modelId="{0195F420-177D-47D7-8F15-08F1CC5AD5C8}" type="pres">
      <dgm:prSet presAssocID="{2E368CE7-E30C-4755-93C9-A5667CF1EDE3}" presName="root" presStyleCnt="0">
        <dgm:presLayoutVars>
          <dgm:dir/>
          <dgm:resizeHandles val="exact"/>
        </dgm:presLayoutVars>
      </dgm:prSet>
      <dgm:spPr/>
    </dgm:pt>
    <dgm:pt modelId="{31C93469-CEBF-4E33-A06B-213E6209161C}" type="pres">
      <dgm:prSet presAssocID="{2E368CE7-E30C-4755-93C9-A5667CF1EDE3}" presName="container" presStyleCnt="0">
        <dgm:presLayoutVars>
          <dgm:dir/>
          <dgm:resizeHandles val="exact"/>
        </dgm:presLayoutVars>
      </dgm:prSet>
      <dgm:spPr/>
    </dgm:pt>
    <dgm:pt modelId="{27262430-D431-4256-A4EB-A33313A8D288}" type="pres">
      <dgm:prSet presAssocID="{A35CCFF6-8C10-4007-8C11-D8B1BA7A6E2E}" presName="compNode" presStyleCnt="0"/>
      <dgm:spPr/>
    </dgm:pt>
    <dgm:pt modelId="{A1E5929D-8074-4753-88F2-77ADE1788674}" type="pres">
      <dgm:prSet presAssocID="{A35CCFF6-8C10-4007-8C11-D8B1BA7A6E2E}" presName="iconBgRect" presStyleLbl="bgShp" presStyleIdx="0" presStyleCnt="5"/>
      <dgm:spPr/>
    </dgm:pt>
    <dgm:pt modelId="{B5B92B8D-9879-4BB7-AEB2-5BF4F4C1A3EB}" type="pres">
      <dgm:prSet presAssocID="{A35CCFF6-8C10-4007-8C11-D8B1BA7A6E2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652D8EE9-1E2F-487B-8466-31F744ABCA17}" type="pres">
      <dgm:prSet presAssocID="{A35CCFF6-8C10-4007-8C11-D8B1BA7A6E2E}" presName="spaceRect" presStyleCnt="0"/>
      <dgm:spPr/>
    </dgm:pt>
    <dgm:pt modelId="{438EF7D5-3F73-4E65-AE28-1F445588B2F9}" type="pres">
      <dgm:prSet presAssocID="{A35CCFF6-8C10-4007-8C11-D8B1BA7A6E2E}" presName="textRect" presStyleLbl="revTx" presStyleIdx="0" presStyleCnt="5">
        <dgm:presLayoutVars>
          <dgm:chMax val="1"/>
          <dgm:chPref val="1"/>
        </dgm:presLayoutVars>
      </dgm:prSet>
      <dgm:spPr/>
    </dgm:pt>
    <dgm:pt modelId="{E482F0C3-79C5-4FA9-9D3E-77B4D9DE2065}" type="pres">
      <dgm:prSet presAssocID="{38FFA628-BFAE-415A-8F6A-D8D4779AB91B}" presName="sibTrans" presStyleLbl="sibTrans2D1" presStyleIdx="0" presStyleCnt="0"/>
      <dgm:spPr/>
    </dgm:pt>
    <dgm:pt modelId="{B06C0374-7D7D-454F-B9CD-0D285658686A}" type="pres">
      <dgm:prSet presAssocID="{F355D7DF-D8DE-4EE9-99D1-FB00AAF076EF}" presName="compNode" presStyleCnt="0"/>
      <dgm:spPr/>
    </dgm:pt>
    <dgm:pt modelId="{EC2BE9B6-CECC-46CD-9CA1-42E56808A475}" type="pres">
      <dgm:prSet presAssocID="{F355D7DF-D8DE-4EE9-99D1-FB00AAF076EF}" presName="iconBgRect" presStyleLbl="bgShp" presStyleIdx="1" presStyleCnt="5"/>
      <dgm:spPr/>
    </dgm:pt>
    <dgm:pt modelId="{E80ACA61-F138-4981-9100-D7AA07FAB634}" type="pres">
      <dgm:prSet presAssocID="{F355D7DF-D8DE-4EE9-99D1-FB00AAF076E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Team Project"/>
        </a:ext>
      </dgm:extLst>
    </dgm:pt>
    <dgm:pt modelId="{6BFDA945-F9D9-477E-8E19-C2AEAC067CDF}" type="pres">
      <dgm:prSet presAssocID="{F355D7DF-D8DE-4EE9-99D1-FB00AAF076EF}" presName="spaceRect" presStyleCnt="0"/>
      <dgm:spPr/>
    </dgm:pt>
    <dgm:pt modelId="{720677F2-91AE-484E-89A7-8D6085701D8B}" type="pres">
      <dgm:prSet presAssocID="{F355D7DF-D8DE-4EE9-99D1-FB00AAF076EF}" presName="textRect" presStyleLbl="revTx" presStyleIdx="1" presStyleCnt="5">
        <dgm:presLayoutVars>
          <dgm:chMax val="1"/>
          <dgm:chPref val="1"/>
        </dgm:presLayoutVars>
      </dgm:prSet>
      <dgm:spPr/>
    </dgm:pt>
    <dgm:pt modelId="{FC59B09F-14D3-4B2D-BE42-33464AD2F039}" type="pres">
      <dgm:prSet presAssocID="{ACC1EC73-1109-490A-8C6A-D4EB17C5E46F}" presName="sibTrans" presStyleLbl="sibTrans2D1" presStyleIdx="0" presStyleCnt="0"/>
      <dgm:spPr/>
    </dgm:pt>
    <dgm:pt modelId="{119C0D5B-F1EA-4282-906A-2110B0FDABAE}" type="pres">
      <dgm:prSet presAssocID="{96F0534F-EB2F-4DC9-B670-540866470852}" presName="compNode" presStyleCnt="0"/>
      <dgm:spPr/>
    </dgm:pt>
    <dgm:pt modelId="{8B5D9089-20ED-4A9B-BA21-77DC51F6E3F1}" type="pres">
      <dgm:prSet presAssocID="{96F0534F-EB2F-4DC9-B670-540866470852}" presName="iconBgRect" presStyleLbl="bgShp" presStyleIdx="2" presStyleCnt="5"/>
      <dgm:spPr/>
    </dgm:pt>
    <dgm:pt modelId="{8B458C6B-BFD8-48C2-8EBC-4399E2F4C6C9}" type="pres">
      <dgm:prSet presAssocID="{96F0534F-EB2F-4DC9-B670-54086647085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333C165A-7258-41E2-8B45-E9459E0CB152}" type="pres">
      <dgm:prSet presAssocID="{96F0534F-EB2F-4DC9-B670-540866470852}" presName="spaceRect" presStyleCnt="0"/>
      <dgm:spPr/>
    </dgm:pt>
    <dgm:pt modelId="{8CA131A8-14EF-44F9-ACBF-651FEEAA6CE8}" type="pres">
      <dgm:prSet presAssocID="{96F0534F-EB2F-4DC9-B670-540866470852}" presName="textRect" presStyleLbl="revTx" presStyleIdx="2" presStyleCnt="5">
        <dgm:presLayoutVars>
          <dgm:chMax val="1"/>
          <dgm:chPref val="1"/>
        </dgm:presLayoutVars>
      </dgm:prSet>
      <dgm:spPr/>
    </dgm:pt>
    <dgm:pt modelId="{5B2621EA-F168-4A5A-B51B-B682C5854432}" type="pres">
      <dgm:prSet presAssocID="{54DDD2A6-352B-4478-BC65-A37C2AA49F81}" presName="sibTrans" presStyleLbl="sibTrans2D1" presStyleIdx="0" presStyleCnt="0"/>
      <dgm:spPr/>
    </dgm:pt>
    <dgm:pt modelId="{4B9D3B4D-84A4-4CA2-A9AE-25FE5C3C8078}" type="pres">
      <dgm:prSet presAssocID="{EC9EFE07-01CE-4CD8-A8D4-0F96D51C9110}" presName="compNode" presStyleCnt="0"/>
      <dgm:spPr/>
    </dgm:pt>
    <dgm:pt modelId="{762DB6BD-85C8-4FCE-AC39-D2DCA2E637FF}" type="pres">
      <dgm:prSet presAssocID="{EC9EFE07-01CE-4CD8-A8D4-0F96D51C9110}" presName="iconBgRect" presStyleLbl="bgShp" presStyleIdx="3" presStyleCnt="5"/>
      <dgm:spPr/>
    </dgm:pt>
    <dgm:pt modelId="{2ED7E170-323E-4A6E-9955-1E8E069EA749}" type="pres">
      <dgm:prSet presAssocID="{EC9EFE07-01CE-4CD8-A8D4-0F96D51C911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"/>
        </a:ext>
      </dgm:extLst>
    </dgm:pt>
    <dgm:pt modelId="{F8D7FB1F-EE84-4BEF-A1E7-A51514236846}" type="pres">
      <dgm:prSet presAssocID="{EC9EFE07-01CE-4CD8-A8D4-0F96D51C9110}" presName="spaceRect" presStyleCnt="0"/>
      <dgm:spPr/>
    </dgm:pt>
    <dgm:pt modelId="{03977F9C-BD1D-44C6-ABF6-09689A4C5D90}" type="pres">
      <dgm:prSet presAssocID="{EC9EFE07-01CE-4CD8-A8D4-0F96D51C9110}" presName="textRect" presStyleLbl="revTx" presStyleIdx="3" presStyleCnt="5">
        <dgm:presLayoutVars>
          <dgm:chMax val="1"/>
          <dgm:chPref val="1"/>
        </dgm:presLayoutVars>
      </dgm:prSet>
      <dgm:spPr/>
    </dgm:pt>
    <dgm:pt modelId="{F180C0E5-4FFB-44D9-86F2-C1A56D9F97EB}" type="pres">
      <dgm:prSet presAssocID="{FF8175B9-D889-4A36-A706-81BA2AFBD34C}" presName="sibTrans" presStyleLbl="sibTrans2D1" presStyleIdx="0" presStyleCnt="0"/>
      <dgm:spPr/>
    </dgm:pt>
    <dgm:pt modelId="{0D339BBF-8B75-4BE1-A1B3-4D76B2E2B0AD}" type="pres">
      <dgm:prSet presAssocID="{618A11E0-0633-4821-B7A1-82C6C993A73F}" presName="compNode" presStyleCnt="0"/>
      <dgm:spPr/>
    </dgm:pt>
    <dgm:pt modelId="{03B90A79-C673-49F9-9B24-B2F4C909864F}" type="pres">
      <dgm:prSet presAssocID="{618A11E0-0633-4821-B7A1-82C6C993A73F}" presName="iconBgRect" presStyleLbl="bgShp" presStyleIdx="4" presStyleCnt="5"/>
      <dgm:spPr/>
    </dgm:pt>
    <dgm:pt modelId="{BA8E87DB-B844-4928-8F1A-81996A8ADFB7}" type="pres">
      <dgm:prSet presAssocID="{618A11E0-0633-4821-B7A1-82C6C993A73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101A986E-F831-439A-A6A2-E42F232A6CBD}" type="pres">
      <dgm:prSet presAssocID="{618A11E0-0633-4821-B7A1-82C6C993A73F}" presName="spaceRect" presStyleCnt="0"/>
      <dgm:spPr/>
    </dgm:pt>
    <dgm:pt modelId="{0572E2DD-7931-4702-8CEC-00D3979E2706}" type="pres">
      <dgm:prSet presAssocID="{618A11E0-0633-4821-B7A1-82C6C993A73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06D330F-97C9-404F-A2D1-74E2A789ACC0}" type="presOf" srcId="{ACC1EC73-1109-490A-8C6A-D4EB17C5E46F}" destId="{FC59B09F-14D3-4B2D-BE42-33464AD2F039}" srcOrd="0" destOrd="0" presId="urn:microsoft.com/office/officeart/2018/2/layout/IconCircleList"/>
    <dgm:cxn modelId="{79320323-972F-4532-AA4E-407BD2624E08}" type="presOf" srcId="{FF8175B9-D889-4A36-A706-81BA2AFBD34C}" destId="{F180C0E5-4FFB-44D9-86F2-C1A56D9F97EB}" srcOrd="0" destOrd="0" presId="urn:microsoft.com/office/officeart/2018/2/layout/IconCircleList"/>
    <dgm:cxn modelId="{B39FD025-DA0A-4556-A342-1FF4643DBBC2}" srcId="{2E368CE7-E30C-4755-93C9-A5667CF1EDE3}" destId="{F355D7DF-D8DE-4EE9-99D1-FB00AAF076EF}" srcOrd="1" destOrd="0" parTransId="{03CF9E8D-8E14-440F-B332-15D6CD59CC59}" sibTransId="{ACC1EC73-1109-490A-8C6A-D4EB17C5E46F}"/>
    <dgm:cxn modelId="{52AD9E27-8ED3-460A-8139-62CAFFFCC9E9}" type="presOf" srcId="{38FFA628-BFAE-415A-8F6A-D8D4779AB91B}" destId="{E482F0C3-79C5-4FA9-9D3E-77B4D9DE2065}" srcOrd="0" destOrd="0" presId="urn:microsoft.com/office/officeart/2018/2/layout/IconCircleList"/>
    <dgm:cxn modelId="{028AF43D-39BE-4EC9-B230-46E615ABB0DA}" type="presOf" srcId="{A35CCFF6-8C10-4007-8C11-D8B1BA7A6E2E}" destId="{438EF7D5-3F73-4E65-AE28-1F445588B2F9}" srcOrd="0" destOrd="0" presId="urn:microsoft.com/office/officeart/2018/2/layout/IconCircleList"/>
    <dgm:cxn modelId="{9D5DCE43-84FC-4083-8198-C38D7635CDC1}" type="presOf" srcId="{54DDD2A6-352B-4478-BC65-A37C2AA49F81}" destId="{5B2621EA-F168-4A5A-B51B-B682C5854432}" srcOrd="0" destOrd="0" presId="urn:microsoft.com/office/officeart/2018/2/layout/IconCircleList"/>
    <dgm:cxn modelId="{74A67246-AFEA-421A-AAEA-637FC2F22958}" srcId="{2E368CE7-E30C-4755-93C9-A5667CF1EDE3}" destId="{96F0534F-EB2F-4DC9-B670-540866470852}" srcOrd="2" destOrd="0" parTransId="{15C29850-AC27-4D1B-95DB-8FEDF1F79229}" sibTransId="{54DDD2A6-352B-4478-BC65-A37C2AA49F81}"/>
    <dgm:cxn modelId="{B24EE348-3A59-4815-B46A-B3F37929A4FD}" srcId="{2E368CE7-E30C-4755-93C9-A5667CF1EDE3}" destId="{EC9EFE07-01CE-4CD8-A8D4-0F96D51C9110}" srcOrd="3" destOrd="0" parTransId="{82B1E1DF-1267-4D95-89DA-D05244E28D65}" sibTransId="{FF8175B9-D889-4A36-A706-81BA2AFBD34C}"/>
    <dgm:cxn modelId="{0BFA4A4C-F0C6-4AE7-8325-0723267963A1}" type="presOf" srcId="{2E368CE7-E30C-4755-93C9-A5667CF1EDE3}" destId="{0195F420-177D-47D7-8F15-08F1CC5AD5C8}" srcOrd="0" destOrd="0" presId="urn:microsoft.com/office/officeart/2018/2/layout/IconCircleList"/>
    <dgm:cxn modelId="{400A2194-732A-4F90-B7A2-08D4914346FD}" type="presOf" srcId="{F355D7DF-D8DE-4EE9-99D1-FB00AAF076EF}" destId="{720677F2-91AE-484E-89A7-8D6085701D8B}" srcOrd="0" destOrd="0" presId="urn:microsoft.com/office/officeart/2018/2/layout/IconCircleList"/>
    <dgm:cxn modelId="{4A6F9CA5-C2E9-416C-8968-68A08FDA1B16}" type="presOf" srcId="{618A11E0-0633-4821-B7A1-82C6C993A73F}" destId="{0572E2DD-7931-4702-8CEC-00D3979E2706}" srcOrd="0" destOrd="0" presId="urn:microsoft.com/office/officeart/2018/2/layout/IconCircleList"/>
    <dgm:cxn modelId="{3AA154BE-39D6-438E-B9AC-86E31B1CE9BE}" srcId="{2E368CE7-E30C-4755-93C9-A5667CF1EDE3}" destId="{618A11E0-0633-4821-B7A1-82C6C993A73F}" srcOrd="4" destOrd="0" parTransId="{E0556010-123B-4D75-A103-F468EF5654BA}" sibTransId="{3B9D6B03-148A-4F83-9A78-339FDECC2C4C}"/>
    <dgm:cxn modelId="{A1FE52D4-BE9F-4540-946F-BFF030F2E051}" type="presOf" srcId="{EC9EFE07-01CE-4CD8-A8D4-0F96D51C9110}" destId="{03977F9C-BD1D-44C6-ABF6-09689A4C5D90}" srcOrd="0" destOrd="0" presId="urn:microsoft.com/office/officeart/2018/2/layout/IconCircleList"/>
    <dgm:cxn modelId="{FE4BBFD9-B70B-407E-A9B3-FA3B20686A0C}" type="presOf" srcId="{96F0534F-EB2F-4DC9-B670-540866470852}" destId="{8CA131A8-14EF-44F9-ACBF-651FEEAA6CE8}" srcOrd="0" destOrd="0" presId="urn:microsoft.com/office/officeart/2018/2/layout/IconCircleList"/>
    <dgm:cxn modelId="{35139AE6-738A-4CF1-B06C-9EA25E0A72C1}" srcId="{2E368CE7-E30C-4755-93C9-A5667CF1EDE3}" destId="{A35CCFF6-8C10-4007-8C11-D8B1BA7A6E2E}" srcOrd="0" destOrd="0" parTransId="{1EBB726A-7EC0-45EC-8CB4-D6A81E95AE4D}" sibTransId="{38FFA628-BFAE-415A-8F6A-D8D4779AB91B}"/>
    <dgm:cxn modelId="{30D09363-74BE-4ACB-AB31-0D6E16F41AE1}" type="presParOf" srcId="{0195F420-177D-47D7-8F15-08F1CC5AD5C8}" destId="{31C93469-CEBF-4E33-A06B-213E6209161C}" srcOrd="0" destOrd="0" presId="urn:microsoft.com/office/officeart/2018/2/layout/IconCircleList"/>
    <dgm:cxn modelId="{CE47AC89-7D2A-44EF-A2B2-6B57AE963911}" type="presParOf" srcId="{31C93469-CEBF-4E33-A06B-213E6209161C}" destId="{27262430-D431-4256-A4EB-A33313A8D288}" srcOrd="0" destOrd="0" presId="urn:microsoft.com/office/officeart/2018/2/layout/IconCircleList"/>
    <dgm:cxn modelId="{DE5E692D-8BED-477F-B2C8-4DD7728972FD}" type="presParOf" srcId="{27262430-D431-4256-A4EB-A33313A8D288}" destId="{A1E5929D-8074-4753-88F2-77ADE1788674}" srcOrd="0" destOrd="0" presId="urn:microsoft.com/office/officeart/2018/2/layout/IconCircleList"/>
    <dgm:cxn modelId="{A0F97A0B-5C0B-426C-A53E-B7B3F83130E2}" type="presParOf" srcId="{27262430-D431-4256-A4EB-A33313A8D288}" destId="{B5B92B8D-9879-4BB7-AEB2-5BF4F4C1A3EB}" srcOrd="1" destOrd="0" presId="urn:microsoft.com/office/officeart/2018/2/layout/IconCircleList"/>
    <dgm:cxn modelId="{A2A8964D-4DF3-48B4-BCC9-82A8E030C26E}" type="presParOf" srcId="{27262430-D431-4256-A4EB-A33313A8D288}" destId="{652D8EE9-1E2F-487B-8466-31F744ABCA17}" srcOrd="2" destOrd="0" presId="urn:microsoft.com/office/officeart/2018/2/layout/IconCircleList"/>
    <dgm:cxn modelId="{57629E73-86EA-4505-B697-A9FA0C1FB6DA}" type="presParOf" srcId="{27262430-D431-4256-A4EB-A33313A8D288}" destId="{438EF7D5-3F73-4E65-AE28-1F445588B2F9}" srcOrd="3" destOrd="0" presId="urn:microsoft.com/office/officeart/2018/2/layout/IconCircleList"/>
    <dgm:cxn modelId="{BD00BE68-F2D7-4BCC-B94C-D45C7B789886}" type="presParOf" srcId="{31C93469-CEBF-4E33-A06B-213E6209161C}" destId="{E482F0C3-79C5-4FA9-9D3E-77B4D9DE2065}" srcOrd="1" destOrd="0" presId="urn:microsoft.com/office/officeart/2018/2/layout/IconCircleList"/>
    <dgm:cxn modelId="{4AE207A1-FF78-41F3-9DE5-A0DCB451FC28}" type="presParOf" srcId="{31C93469-CEBF-4E33-A06B-213E6209161C}" destId="{B06C0374-7D7D-454F-B9CD-0D285658686A}" srcOrd="2" destOrd="0" presId="urn:microsoft.com/office/officeart/2018/2/layout/IconCircleList"/>
    <dgm:cxn modelId="{54B193D0-79E0-4BA3-9872-F2A968712E39}" type="presParOf" srcId="{B06C0374-7D7D-454F-B9CD-0D285658686A}" destId="{EC2BE9B6-CECC-46CD-9CA1-42E56808A475}" srcOrd="0" destOrd="0" presId="urn:microsoft.com/office/officeart/2018/2/layout/IconCircleList"/>
    <dgm:cxn modelId="{2C564829-B4E8-4AC4-BAD1-78917D3C80F0}" type="presParOf" srcId="{B06C0374-7D7D-454F-B9CD-0D285658686A}" destId="{E80ACA61-F138-4981-9100-D7AA07FAB634}" srcOrd="1" destOrd="0" presId="urn:microsoft.com/office/officeart/2018/2/layout/IconCircleList"/>
    <dgm:cxn modelId="{6703816D-58AE-464E-8B7C-7CBC378104FE}" type="presParOf" srcId="{B06C0374-7D7D-454F-B9CD-0D285658686A}" destId="{6BFDA945-F9D9-477E-8E19-C2AEAC067CDF}" srcOrd="2" destOrd="0" presId="urn:microsoft.com/office/officeart/2018/2/layout/IconCircleList"/>
    <dgm:cxn modelId="{81D5D6C5-620F-43DC-87EF-FB8289CF2076}" type="presParOf" srcId="{B06C0374-7D7D-454F-B9CD-0D285658686A}" destId="{720677F2-91AE-484E-89A7-8D6085701D8B}" srcOrd="3" destOrd="0" presId="urn:microsoft.com/office/officeart/2018/2/layout/IconCircleList"/>
    <dgm:cxn modelId="{1B16C463-C859-4FF5-A26E-444F4765C5A1}" type="presParOf" srcId="{31C93469-CEBF-4E33-A06B-213E6209161C}" destId="{FC59B09F-14D3-4B2D-BE42-33464AD2F039}" srcOrd="3" destOrd="0" presId="urn:microsoft.com/office/officeart/2018/2/layout/IconCircleList"/>
    <dgm:cxn modelId="{80054EFD-B728-44CB-87C3-930B07A0AA4C}" type="presParOf" srcId="{31C93469-CEBF-4E33-A06B-213E6209161C}" destId="{119C0D5B-F1EA-4282-906A-2110B0FDABAE}" srcOrd="4" destOrd="0" presId="urn:microsoft.com/office/officeart/2018/2/layout/IconCircleList"/>
    <dgm:cxn modelId="{18F736D9-1410-4A9C-9A3F-D20883B3DDD2}" type="presParOf" srcId="{119C0D5B-F1EA-4282-906A-2110B0FDABAE}" destId="{8B5D9089-20ED-4A9B-BA21-77DC51F6E3F1}" srcOrd="0" destOrd="0" presId="urn:microsoft.com/office/officeart/2018/2/layout/IconCircleList"/>
    <dgm:cxn modelId="{E781FC21-E1F8-4F81-8F1E-275CF12DF48B}" type="presParOf" srcId="{119C0D5B-F1EA-4282-906A-2110B0FDABAE}" destId="{8B458C6B-BFD8-48C2-8EBC-4399E2F4C6C9}" srcOrd="1" destOrd="0" presId="urn:microsoft.com/office/officeart/2018/2/layout/IconCircleList"/>
    <dgm:cxn modelId="{B4D4DBD7-9B70-4EA1-9F11-4ECAEE7DA541}" type="presParOf" srcId="{119C0D5B-F1EA-4282-906A-2110B0FDABAE}" destId="{333C165A-7258-41E2-8B45-E9459E0CB152}" srcOrd="2" destOrd="0" presId="urn:microsoft.com/office/officeart/2018/2/layout/IconCircleList"/>
    <dgm:cxn modelId="{8AB4F4C9-9C10-4602-B8C7-C3B9DBC69864}" type="presParOf" srcId="{119C0D5B-F1EA-4282-906A-2110B0FDABAE}" destId="{8CA131A8-14EF-44F9-ACBF-651FEEAA6CE8}" srcOrd="3" destOrd="0" presId="urn:microsoft.com/office/officeart/2018/2/layout/IconCircleList"/>
    <dgm:cxn modelId="{B71CE45A-BD99-4B07-8090-22B5EE86717A}" type="presParOf" srcId="{31C93469-CEBF-4E33-A06B-213E6209161C}" destId="{5B2621EA-F168-4A5A-B51B-B682C5854432}" srcOrd="5" destOrd="0" presId="urn:microsoft.com/office/officeart/2018/2/layout/IconCircleList"/>
    <dgm:cxn modelId="{5F619047-2269-421B-97E1-6334C755BBA4}" type="presParOf" srcId="{31C93469-CEBF-4E33-A06B-213E6209161C}" destId="{4B9D3B4D-84A4-4CA2-A9AE-25FE5C3C8078}" srcOrd="6" destOrd="0" presId="urn:microsoft.com/office/officeart/2018/2/layout/IconCircleList"/>
    <dgm:cxn modelId="{27D0FB3B-3EE6-4A3E-A0D8-4216A385C1DF}" type="presParOf" srcId="{4B9D3B4D-84A4-4CA2-A9AE-25FE5C3C8078}" destId="{762DB6BD-85C8-4FCE-AC39-D2DCA2E637FF}" srcOrd="0" destOrd="0" presId="urn:microsoft.com/office/officeart/2018/2/layout/IconCircleList"/>
    <dgm:cxn modelId="{683C33ED-AEE6-41AF-B211-F45F0DEBA94B}" type="presParOf" srcId="{4B9D3B4D-84A4-4CA2-A9AE-25FE5C3C8078}" destId="{2ED7E170-323E-4A6E-9955-1E8E069EA749}" srcOrd="1" destOrd="0" presId="urn:microsoft.com/office/officeart/2018/2/layout/IconCircleList"/>
    <dgm:cxn modelId="{767D957F-138B-44C5-8455-EEF7541EC370}" type="presParOf" srcId="{4B9D3B4D-84A4-4CA2-A9AE-25FE5C3C8078}" destId="{F8D7FB1F-EE84-4BEF-A1E7-A51514236846}" srcOrd="2" destOrd="0" presId="urn:microsoft.com/office/officeart/2018/2/layout/IconCircleList"/>
    <dgm:cxn modelId="{F713996C-8046-4D5A-962E-F1397CFACDF1}" type="presParOf" srcId="{4B9D3B4D-84A4-4CA2-A9AE-25FE5C3C8078}" destId="{03977F9C-BD1D-44C6-ABF6-09689A4C5D90}" srcOrd="3" destOrd="0" presId="urn:microsoft.com/office/officeart/2018/2/layout/IconCircleList"/>
    <dgm:cxn modelId="{C266375E-6165-41C7-AF4E-21DC683601B7}" type="presParOf" srcId="{31C93469-CEBF-4E33-A06B-213E6209161C}" destId="{F180C0E5-4FFB-44D9-86F2-C1A56D9F97EB}" srcOrd="7" destOrd="0" presId="urn:microsoft.com/office/officeart/2018/2/layout/IconCircleList"/>
    <dgm:cxn modelId="{FD297369-6D5B-4892-97D5-E43BFA3A5D0A}" type="presParOf" srcId="{31C93469-CEBF-4E33-A06B-213E6209161C}" destId="{0D339BBF-8B75-4BE1-A1B3-4D76B2E2B0AD}" srcOrd="8" destOrd="0" presId="urn:microsoft.com/office/officeart/2018/2/layout/IconCircleList"/>
    <dgm:cxn modelId="{E9AD4218-BAF6-4EA3-A2F7-EA121A4004B6}" type="presParOf" srcId="{0D339BBF-8B75-4BE1-A1B3-4D76B2E2B0AD}" destId="{03B90A79-C673-49F9-9B24-B2F4C909864F}" srcOrd="0" destOrd="0" presId="urn:microsoft.com/office/officeart/2018/2/layout/IconCircleList"/>
    <dgm:cxn modelId="{E0A9674F-D4D3-46F9-9C1B-B05C0322E3C4}" type="presParOf" srcId="{0D339BBF-8B75-4BE1-A1B3-4D76B2E2B0AD}" destId="{BA8E87DB-B844-4928-8F1A-81996A8ADFB7}" srcOrd="1" destOrd="0" presId="urn:microsoft.com/office/officeart/2018/2/layout/IconCircleList"/>
    <dgm:cxn modelId="{63883CD4-96CB-4886-A8BE-D3EC13F7DD13}" type="presParOf" srcId="{0D339BBF-8B75-4BE1-A1B3-4D76B2E2B0AD}" destId="{101A986E-F831-439A-A6A2-E42F232A6CBD}" srcOrd="2" destOrd="0" presId="urn:microsoft.com/office/officeart/2018/2/layout/IconCircleList"/>
    <dgm:cxn modelId="{C830E0BB-AC97-4E3F-A1EC-17B704274AF5}" type="presParOf" srcId="{0D339BBF-8B75-4BE1-A1B3-4D76B2E2B0AD}" destId="{0572E2DD-7931-4702-8CEC-00D3979E270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1FD7C0-D598-4026-AE2E-C95BAB62D8F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F0F001-4F99-4EB4-8261-500D35656EF0}">
      <dgm:prSet/>
      <dgm:spPr/>
      <dgm:t>
        <a:bodyPr/>
        <a:lstStyle/>
        <a:p>
          <a:r>
            <a:rPr lang="en-US" b="1"/>
            <a:t>Improving product</a:t>
          </a:r>
          <a:endParaRPr lang="en-US"/>
        </a:p>
      </dgm:t>
    </dgm:pt>
    <dgm:pt modelId="{C52C39E3-DA00-4504-9B91-108A72CF6FE8}" type="parTrans" cxnId="{C4F96E0D-4A77-4E07-A5BA-644C9F5AEEE1}">
      <dgm:prSet/>
      <dgm:spPr/>
      <dgm:t>
        <a:bodyPr/>
        <a:lstStyle/>
        <a:p>
          <a:endParaRPr lang="en-US"/>
        </a:p>
      </dgm:t>
    </dgm:pt>
    <dgm:pt modelId="{5201D8C6-68E4-4141-B865-780C483CDB48}" type="sibTrans" cxnId="{C4F96E0D-4A77-4E07-A5BA-644C9F5AEEE1}">
      <dgm:prSet/>
      <dgm:spPr/>
      <dgm:t>
        <a:bodyPr/>
        <a:lstStyle/>
        <a:p>
          <a:endParaRPr lang="en-US"/>
        </a:p>
      </dgm:t>
    </dgm:pt>
    <dgm:pt modelId="{30195E30-FE0F-4E6E-9AB3-59727A4C2F48}">
      <dgm:prSet/>
      <dgm:spPr/>
      <dgm:t>
        <a:bodyPr/>
        <a:lstStyle/>
        <a:p>
          <a:r>
            <a:rPr lang="en-US" b="1"/>
            <a:t>Providing effective monthly plans with lots of facilities and discounts</a:t>
          </a:r>
          <a:endParaRPr lang="en-US"/>
        </a:p>
      </dgm:t>
    </dgm:pt>
    <dgm:pt modelId="{590BB9A2-1629-4C54-9048-6AD9DA4C1ECD}" type="parTrans" cxnId="{0EA5F6FD-D72A-4496-AC11-153BD0650DFC}">
      <dgm:prSet/>
      <dgm:spPr/>
      <dgm:t>
        <a:bodyPr/>
        <a:lstStyle/>
        <a:p>
          <a:endParaRPr lang="en-US"/>
        </a:p>
      </dgm:t>
    </dgm:pt>
    <dgm:pt modelId="{60DBCD80-1C90-434B-B60B-BD347C549BF9}" type="sibTrans" cxnId="{0EA5F6FD-D72A-4496-AC11-153BD0650DFC}">
      <dgm:prSet/>
      <dgm:spPr/>
      <dgm:t>
        <a:bodyPr/>
        <a:lstStyle/>
        <a:p>
          <a:endParaRPr lang="en-US"/>
        </a:p>
      </dgm:t>
    </dgm:pt>
    <dgm:pt modelId="{20C33B7D-CA5A-4931-B0A1-BE3C76F79DEE}">
      <dgm:prSet/>
      <dgm:spPr/>
      <dgm:t>
        <a:bodyPr/>
        <a:lstStyle/>
        <a:p>
          <a:r>
            <a:rPr lang="en-GB" b="1"/>
            <a:t>Increase  reach</a:t>
          </a:r>
          <a:endParaRPr lang="en-US"/>
        </a:p>
      </dgm:t>
    </dgm:pt>
    <dgm:pt modelId="{0A1C0296-0565-4CD5-B13B-3F908AF2BBE3}" type="parTrans" cxnId="{89177D29-A90E-4829-9A3D-ACEB410BCA13}">
      <dgm:prSet/>
      <dgm:spPr/>
      <dgm:t>
        <a:bodyPr/>
        <a:lstStyle/>
        <a:p>
          <a:endParaRPr lang="en-US"/>
        </a:p>
      </dgm:t>
    </dgm:pt>
    <dgm:pt modelId="{C6C4BD42-CD97-424F-82D3-59E6DFE814B1}" type="sibTrans" cxnId="{89177D29-A90E-4829-9A3D-ACEB410BCA13}">
      <dgm:prSet/>
      <dgm:spPr/>
      <dgm:t>
        <a:bodyPr/>
        <a:lstStyle/>
        <a:p>
          <a:endParaRPr lang="en-US"/>
        </a:p>
      </dgm:t>
    </dgm:pt>
    <dgm:pt modelId="{36A73B52-F294-46B7-84F7-CC0C96336FAE}">
      <dgm:prSet/>
      <dgm:spPr/>
      <dgm:t>
        <a:bodyPr/>
        <a:lstStyle/>
        <a:p>
          <a:r>
            <a:rPr lang="en-GB" b="1" i="0"/>
            <a:t>Attract competition customers and dealers</a:t>
          </a:r>
          <a:endParaRPr lang="en-US"/>
        </a:p>
      </dgm:t>
    </dgm:pt>
    <dgm:pt modelId="{BF5AA44B-61D6-40CA-9F50-9643890918E4}" type="parTrans" cxnId="{B2917098-15BB-470E-B381-F0640450D836}">
      <dgm:prSet/>
      <dgm:spPr/>
      <dgm:t>
        <a:bodyPr/>
        <a:lstStyle/>
        <a:p>
          <a:endParaRPr lang="en-US"/>
        </a:p>
      </dgm:t>
    </dgm:pt>
    <dgm:pt modelId="{A287BD08-8C54-47D4-AA01-76FF1E0BD0B4}" type="sibTrans" cxnId="{B2917098-15BB-470E-B381-F0640450D836}">
      <dgm:prSet/>
      <dgm:spPr/>
      <dgm:t>
        <a:bodyPr/>
        <a:lstStyle/>
        <a:p>
          <a:endParaRPr lang="en-US"/>
        </a:p>
      </dgm:t>
    </dgm:pt>
    <dgm:pt modelId="{7B2830EF-A1D7-45AA-AE83-D6DDC5C5BAF1}">
      <dgm:prSet/>
      <dgm:spPr/>
      <dgm:t>
        <a:bodyPr/>
        <a:lstStyle/>
        <a:p>
          <a:r>
            <a:rPr lang="en-GB" b="1" i="0" dirty="0"/>
            <a:t>Attract non members by providing sign in discount</a:t>
          </a:r>
        </a:p>
      </dgm:t>
    </dgm:pt>
    <dgm:pt modelId="{7ED87189-995D-4F7F-B841-C272BA09D4FF}" type="parTrans" cxnId="{DF032D97-E33F-4720-9BBF-10AF1E409BDC}">
      <dgm:prSet/>
      <dgm:spPr/>
      <dgm:t>
        <a:bodyPr/>
        <a:lstStyle/>
        <a:p>
          <a:endParaRPr lang="en-US"/>
        </a:p>
      </dgm:t>
    </dgm:pt>
    <dgm:pt modelId="{3568DCCE-F90D-4F16-AFF9-C4094D236BA2}" type="sibTrans" cxnId="{DF032D97-E33F-4720-9BBF-10AF1E409BDC}">
      <dgm:prSet/>
      <dgm:spPr/>
      <dgm:t>
        <a:bodyPr/>
        <a:lstStyle/>
        <a:p>
          <a:endParaRPr lang="en-US"/>
        </a:p>
      </dgm:t>
    </dgm:pt>
    <dgm:pt modelId="{68E1F9BA-AC64-40A8-8005-CF50B0FAB00D}" type="pres">
      <dgm:prSet presAssocID="{F11FD7C0-D598-4026-AE2E-C95BAB62D8F3}" presName="vert0" presStyleCnt="0">
        <dgm:presLayoutVars>
          <dgm:dir/>
          <dgm:animOne val="branch"/>
          <dgm:animLvl val="lvl"/>
        </dgm:presLayoutVars>
      </dgm:prSet>
      <dgm:spPr/>
    </dgm:pt>
    <dgm:pt modelId="{496BE545-B996-4AD5-A09F-B5D259760A8C}" type="pres">
      <dgm:prSet presAssocID="{6DF0F001-4F99-4EB4-8261-500D35656EF0}" presName="thickLine" presStyleLbl="alignNode1" presStyleIdx="0" presStyleCnt="5"/>
      <dgm:spPr/>
    </dgm:pt>
    <dgm:pt modelId="{22A3E197-7CD8-48E5-B93A-3FDEB2D6BD98}" type="pres">
      <dgm:prSet presAssocID="{6DF0F001-4F99-4EB4-8261-500D35656EF0}" presName="horz1" presStyleCnt="0"/>
      <dgm:spPr/>
    </dgm:pt>
    <dgm:pt modelId="{12C87CEC-343A-4BEC-8CC3-16711AD2298E}" type="pres">
      <dgm:prSet presAssocID="{6DF0F001-4F99-4EB4-8261-500D35656EF0}" presName="tx1" presStyleLbl="revTx" presStyleIdx="0" presStyleCnt="5"/>
      <dgm:spPr/>
    </dgm:pt>
    <dgm:pt modelId="{392A1F9F-3629-48D2-9884-03B33569299F}" type="pres">
      <dgm:prSet presAssocID="{6DF0F001-4F99-4EB4-8261-500D35656EF0}" presName="vert1" presStyleCnt="0"/>
      <dgm:spPr/>
    </dgm:pt>
    <dgm:pt modelId="{FE9E9063-1F8B-4B5E-AAA3-76AD0A143311}" type="pres">
      <dgm:prSet presAssocID="{30195E30-FE0F-4E6E-9AB3-59727A4C2F48}" presName="thickLine" presStyleLbl="alignNode1" presStyleIdx="1" presStyleCnt="5"/>
      <dgm:spPr/>
    </dgm:pt>
    <dgm:pt modelId="{12BFD0E9-872C-49A5-A14D-9D82CA998C68}" type="pres">
      <dgm:prSet presAssocID="{30195E30-FE0F-4E6E-9AB3-59727A4C2F48}" presName="horz1" presStyleCnt="0"/>
      <dgm:spPr/>
    </dgm:pt>
    <dgm:pt modelId="{C09559DD-094B-48B2-BECD-D39837680521}" type="pres">
      <dgm:prSet presAssocID="{30195E30-FE0F-4E6E-9AB3-59727A4C2F48}" presName="tx1" presStyleLbl="revTx" presStyleIdx="1" presStyleCnt="5"/>
      <dgm:spPr/>
    </dgm:pt>
    <dgm:pt modelId="{DAD7AE43-5E8C-48BC-979E-757F3B06944C}" type="pres">
      <dgm:prSet presAssocID="{30195E30-FE0F-4E6E-9AB3-59727A4C2F48}" presName="vert1" presStyleCnt="0"/>
      <dgm:spPr/>
    </dgm:pt>
    <dgm:pt modelId="{3623905B-650F-4DC0-9DAB-12E5AEABA7E7}" type="pres">
      <dgm:prSet presAssocID="{20C33B7D-CA5A-4931-B0A1-BE3C76F79DEE}" presName="thickLine" presStyleLbl="alignNode1" presStyleIdx="2" presStyleCnt="5"/>
      <dgm:spPr/>
    </dgm:pt>
    <dgm:pt modelId="{610C09E5-6D3D-44C4-9FB0-42AA9A7337EA}" type="pres">
      <dgm:prSet presAssocID="{20C33B7D-CA5A-4931-B0A1-BE3C76F79DEE}" presName="horz1" presStyleCnt="0"/>
      <dgm:spPr/>
    </dgm:pt>
    <dgm:pt modelId="{FF586E63-7486-4540-A639-95D630287480}" type="pres">
      <dgm:prSet presAssocID="{20C33B7D-CA5A-4931-B0A1-BE3C76F79DEE}" presName="tx1" presStyleLbl="revTx" presStyleIdx="2" presStyleCnt="5"/>
      <dgm:spPr/>
    </dgm:pt>
    <dgm:pt modelId="{918A5DA6-9E85-425D-8877-8F502B117E3A}" type="pres">
      <dgm:prSet presAssocID="{20C33B7D-CA5A-4931-B0A1-BE3C76F79DEE}" presName="vert1" presStyleCnt="0"/>
      <dgm:spPr/>
    </dgm:pt>
    <dgm:pt modelId="{E7D9F315-8757-4E6C-9AC2-0FC14705F21E}" type="pres">
      <dgm:prSet presAssocID="{36A73B52-F294-46B7-84F7-CC0C96336FAE}" presName="thickLine" presStyleLbl="alignNode1" presStyleIdx="3" presStyleCnt="5"/>
      <dgm:spPr/>
    </dgm:pt>
    <dgm:pt modelId="{CEA322E7-4D34-4773-AB2F-AE3B8EA3F21F}" type="pres">
      <dgm:prSet presAssocID="{36A73B52-F294-46B7-84F7-CC0C96336FAE}" presName="horz1" presStyleCnt="0"/>
      <dgm:spPr/>
    </dgm:pt>
    <dgm:pt modelId="{A756F81A-5FFD-42EC-9026-AB88B41C3368}" type="pres">
      <dgm:prSet presAssocID="{36A73B52-F294-46B7-84F7-CC0C96336FAE}" presName="tx1" presStyleLbl="revTx" presStyleIdx="3" presStyleCnt="5"/>
      <dgm:spPr/>
    </dgm:pt>
    <dgm:pt modelId="{C73F951C-A8D6-4FC8-AFF1-F0577B742B9A}" type="pres">
      <dgm:prSet presAssocID="{36A73B52-F294-46B7-84F7-CC0C96336FAE}" presName="vert1" presStyleCnt="0"/>
      <dgm:spPr/>
    </dgm:pt>
    <dgm:pt modelId="{825CD7C9-0B19-4E80-9BCD-55FF96F857EF}" type="pres">
      <dgm:prSet presAssocID="{7B2830EF-A1D7-45AA-AE83-D6DDC5C5BAF1}" presName="thickLine" presStyleLbl="alignNode1" presStyleIdx="4" presStyleCnt="5"/>
      <dgm:spPr/>
    </dgm:pt>
    <dgm:pt modelId="{DC4E2937-35FF-4A40-A406-73E646D28448}" type="pres">
      <dgm:prSet presAssocID="{7B2830EF-A1D7-45AA-AE83-D6DDC5C5BAF1}" presName="horz1" presStyleCnt="0"/>
      <dgm:spPr/>
    </dgm:pt>
    <dgm:pt modelId="{98E08A28-E661-4D71-8912-C308F0FDFC45}" type="pres">
      <dgm:prSet presAssocID="{7B2830EF-A1D7-45AA-AE83-D6DDC5C5BAF1}" presName="tx1" presStyleLbl="revTx" presStyleIdx="4" presStyleCnt="5"/>
      <dgm:spPr/>
    </dgm:pt>
    <dgm:pt modelId="{40BE3938-AFBB-4701-A997-ABEBD518C369}" type="pres">
      <dgm:prSet presAssocID="{7B2830EF-A1D7-45AA-AE83-D6DDC5C5BAF1}" presName="vert1" presStyleCnt="0"/>
      <dgm:spPr/>
    </dgm:pt>
  </dgm:ptLst>
  <dgm:cxnLst>
    <dgm:cxn modelId="{C4F96E0D-4A77-4E07-A5BA-644C9F5AEEE1}" srcId="{F11FD7C0-D598-4026-AE2E-C95BAB62D8F3}" destId="{6DF0F001-4F99-4EB4-8261-500D35656EF0}" srcOrd="0" destOrd="0" parTransId="{C52C39E3-DA00-4504-9B91-108A72CF6FE8}" sibTransId="{5201D8C6-68E4-4141-B865-780C483CDB48}"/>
    <dgm:cxn modelId="{89177D29-A90E-4829-9A3D-ACEB410BCA13}" srcId="{F11FD7C0-D598-4026-AE2E-C95BAB62D8F3}" destId="{20C33B7D-CA5A-4931-B0A1-BE3C76F79DEE}" srcOrd="2" destOrd="0" parTransId="{0A1C0296-0565-4CD5-B13B-3F908AF2BBE3}" sibTransId="{C6C4BD42-CD97-424F-82D3-59E6DFE814B1}"/>
    <dgm:cxn modelId="{6BA2A53A-F7EB-49B7-B1EF-9A5ADD509D53}" type="presOf" srcId="{7B2830EF-A1D7-45AA-AE83-D6DDC5C5BAF1}" destId="{98E08A28-E661-4D71-8912-C308F0FDFC45}" srcOrd="0" destOrd="0" presId="urn:microsoft.com/office/officeart/2008/layout/LinedList"/>
    <dgm:cxn modelId="{3B54653B-9AFA-41BE-BFDB-B67EA6B65B14}" type="presOf" srcId="{6DF0F001-4F99-4EB4-8261-500D35656EF0}" destId="{12C87CEC-343A-4BEC-8CC3-16711AD2298E}" srcOrd="0" destOrd="0" presId="urn:microsoft.com/office/officeart/2008/layout/LinedList"/>
    <dgm:cxn modelId="{39573657-9BF8-4669-BEB6-61A4A8AB2A19}" type="presOf" srcId="{F11FD7C0-D598-4026-AE2E-C95BAB62D8F3}" destId="{68E1F9BA-AC64-40A8-8005-CF50B0FAB00D}" srcOrd="0" destOrd="0" presId="urn:microsoft.com/office/officeart/2008/layout/LinedList"/>
    <dgm:cxn modelId="{B1F6CC5A-1A21-4ACD-AF9E-5E21892DD54A}" type="presOf" srcId="{20C33B7D-CA5A-4931-B0A1-BE3C76F79DEE}" destId="{FF586E63-7486-4540-A639-95D630287480}" srcOrd="0" destOrd="0" presId="urn:microsoft.com/office/officeart/2008/layout/LinedList"/>
    <dgm:cxn modelId="{DF032D97-E33F-4720-9BBF-10AF1E409BDC}" srcId="{F11FD7C0-D598-4026-AE2E-C95BAB62D8F3}" destId="{7B2830EF-A1D7-45AA-AE83-D6DDC5C5BAF1}" srcOrd="4" destOrd="0" parTransId="{7ED87189-995D-4F7F-B841-C272BA09D4FF}" sibTransId="{3568DCCE-F90D-4F16-AFF9-C4094D236BA2}"/>
    <dgm:cxn modelId="{B2917098-15BB-470E-B381-F0640450D836}" srcId="{F11FD7C0-D598-4026-AE2E-C95BAB62D8F3}" destId="{36A73B52-F294-46B7-84F7-CC0C96336FAE}" srcOrd="3" destOrd="0" parTransId="{BF5AA44B-61D6-40CA-9F50-9643890918E4}" sibTransId="{A287BD08-8C54-47D4-AA01-76FF1E0BD0B4}"/>
    <dgm:cxn modelId="{E22DD0CE-32CF-455A-8684-063F22DE1C77}" type="presOf" srcId="{36A73B52-F294-46B7-84F7-CC0C96336FAE}" destId="{A756F81A-5FFD-42EC-9026-AB88B41C3368}" srcOrd="0" destOrd="0" presId="urn:microsoft.com/office/officeart/2008/layout/LinedList"/>
    <dgm:cxn modelId="{553A34CF-3B13-4BBC-8084-743F63C62593}" type="presOf" srcId="{30195E30-FE0F-4E6E-9AB3-59727A4C2F48}" destId="{C09559DD-094B-48B2-BECD-D39837680521}" srcOrd="0" destOrd="0" presId="urn:microsoft.com/office/officeart/2008/layout/LinedList"/>
    <dgm:cxn modelId="{0EA5F6FD-D72A-4496-AC11-153BD0650DFC}" srcId="{F11FD7C0-D598-4026-AE2E-C95BAB62D8F3}" destId="{30195E30-FE0F-4E6E-9AB3-59727A4C2F48}" srcOrd="1" destOrd="0" parTransId="{590BB9A2-1629-4C54-9048-6AD9DA4C1ECD}" sibTransId="{60DBCD80-1C90-434B-B60B-BD347C549BF9}"/>
    <dgm:cxn modelId="{F2BDFBCF-1D59-4A4C-A772-36725EC74AC7}" type="presParOf" srcId="{68E1F9BA-AC64-40A8-8005-CF50B0FAB00D}" destId="{496BE545-B996-4AD5-A09F-B5D259760A8C}" srcOrd="0" destOrd="0" presId="urn:microsoft.com/office/officeart/2008/layout/LinedList"/>
    <dgm:cxn modelId="{BCE5FC07-A468-4577-8F8E-67F85A897B3D}" type="presParOf" srcId="{68E1F9BA-AC64-40A8-8005-CF50B0FAB00D}" destId="{22A3E197-7CD8-48E5-B93A-3FDEB2D6BD98}" srcOrd="1" destOrd="0" presId="urn:microsoft.com/office/officeart/2008/layout/LinedList"/>
    <dgm:cxn modelId="{401A2B04-1199-4656-971B-CA35DDBD7635}" type="presParOf" srcId="{22A3E197-7CD8-48E5-B93A-3FDEB2D6BD98}" destId="{12C87CEC-343A-4BEC-8CC3-16711AD2298E}" srcOrd="0" destOrd="0" presId="urn:microsoft.com/office/officeart/2008/layout/LinedList"/>
    <dgm:cxn modelId="{6EBCF58C-9053-4FCE-9069-BB06FF109227}" type="presParOf" srcId="{22A3E197-7CD8-48E5-B93A-3FDEB2D6BD98}" destId="{392A1F9F-3629-48D2-9884-03B33569299F}" srcOrd="1" destOrd="0" presId="urn:microsoft.com/office/officeart/2008/layout/LinedList"/>
    <dgm:cxn modelId="{87317539-EA5B-4333-B5A6-9DFBCB03F0E3}" type="presParOf" srcId="{68E1F9BA-AC64-40A8-8005-CF50B0FAB00D}" destId="{FE9E9063-1F8B-4B5E-AAA3-76AD0A143311}" srcOrd="2" destOrd="0" presId="urn:microsoft.com/office/officeart/2008/layout/LinedList"/>
    <dgm:cxn modelId="{2AADA180-8D51-428D-A835-8A0A5834452A}" type="presParOf" srcId="{68E1F9BA-AC64-40A8-8005-CF50B0FAB00D}" destId="{12BFD0E9-872C-49A5-A14D-9D82CA998C68}" srcOrd="3" destOrd="0" presId="urn:microsoft.com/office/officeart/2008/layout/LinedList"/>
    <dgm:cxn modelId="{A280FBC4-BFFE-4A97-90EF-A99491BEEAFB}" type="presParOf" srcId="{12BFD0E9-872C-49A5-A14D-9D82CA998C68}" destId="{C09559DD-094B-48B2-BECD-D39837680521}" srcOrd="0" destOrd="0" presId="urn:microsoft.com/office/officeart/2008/layout/LinedList"/>
    <dgm:cxn modelId="{D60D4CA8-23B8-48AE-975D-B78B23F1E27D}" type="presParOf" srcId="{12BFD0E9-872C-49A5-A14D-9D82CA998C68}" destId="{DAD7AE43-5E8C-48BC-979E-757F3B06944C}" srcOrd="1" destOrd="0" presId="urn:microsoft.com/office/officeart/2008/layout/LinedList"/>
    <dgm:cxn modelId="{EB6CBBA2-68ED-4736-865A-8B5439590E47}" type="presParOf" srcId="{68E1F9BA-AC64-40A8-8005-CF50B0FAB00D}" destId="{3623905B-650F-4DC0-9DAB-12E5AEABA7E7}" srcOrd="4" destOrd="0" presId="urn:microsoft.com/office/officeart/2008/layout/LinedList"/>
    <dgm:cxn modelId="{345EA98D-1A48-4B08-8E27-31EBAB2F27CA}" type="presParOf" srcId="{68E1F9BA-AC64-40A8-8005-CF50B0FAB00D}" destId="{610C09E5-6D3D-44C4-9FB0-42AA9A7337EA}" srcOrd="5" destOrd="0" presId="urn:microsoft.com/office/officeart/2008/layout/LinedList"/>
    <dgm:cxn modelId="{0144AC14-1A42-49F0-B0B1-A39B9A6C38A3}" type="presParOf" srcId="{610C09E5-6D3D-44C4-9FB0-42AA9A7337EA}" destId="{FF586E63-7486-4540-A639-95D630287480}" srcOrd="0" destOrd="0" presId="urn:microsoft.com/office/officeart/2008/layout/LinedList"/>
    <dgm:cxn modelId="{F9373DDE-AA5A-445E-8432-BB31AD38854A}" type="presParOf" srcId="{610C09E5-6D3D-44C4-9FB0-42AA9A7337EA}" destId="{918A5DA6-9E85-425D-8877-8F502B117E3A}" srcOrd="1" destOrd="0" presId="urn:microsoft.com/office/officeart/2008/layout/LinedList"/>
    <dgm:cxn modelId="{9D8142CA-468E-4257-B9E6-DCF270470170}" type="presParOf" srcId="{68E1F9BA-AC64-40A8-8005-CF50B0FAB00D}" destId="{E7D9F315-8757-4E6C-9AC2-0FC14705F21E}" srcOrd="6" destOrd="0" presId="urn:microsoft.com/office/officeart/2008/layout/LinedList"/>
    <dgm:cxn modelId="{2AB8DFD3-AE72-403A-8219-FD5ECD344168}" type="presParOf" srcId="{68E1F9BA-AC64-40A8-8005-CF50B0FAB00D}" destId="{CEA322E7-4D34-4773-AB2F-AE3B8EA3F21F}" srcOrd="7" destOrd="0" presId="urn:microsoft.com/office/officeart/2008/layout/LinedList"/>
    <dgm:cxn modelId="{753D726F-E41D-4876-A20F-2F7506840AD9}" type="presParOf" srcId="{CEA322E7-4D34-4773-AB2F-AE3B8EA3F21F}" destId="{A756F81A-5FFD-42EC-9026-AB88B41C3368}" srcOrd="0" destOrd="0" presId="urn:microsoft.com/office/officeart/2008/layout/LinedList"/>
    <dgm:cxn modelId="{2FC948B5-D2DB-4BEA-AC4D-2D9F018F073D}" type="presParOf" srcId="{CEA322E7-4D34-4773-AB2F-AE3B8EA3F21F}" destId="{C73F951C-A8D6-4FC8-AFF1-F0577B742B9A}" srcOrd="1" destOrd="0" presId="urn:microsoft.com/office/officeart/2008/layout/LinedList"/>
    <dgm:cxn modelId="{D9853DF2-6E67-4AEC-9CA9-004DA6BC6B1B}" type="presParOf" srcId="{68E1F9BA-AC64-40A8-8005-CF50B0FAB00D}" destId="{825CD7C9-0B19-4E80-9BCD-55FF96F857EF}" srcOrd="8" destOrd="0" presId="urn:microsoft.com/office/officeart/2008/layout/LinedList"/>
    <dgm:cxn modelId="{62BFD285-344D-4E14-88DE-13B7BE6615E7}" type="presParOf" srcId="{68E1F9BA-AC64-40A8-8005-CF50B0FAB00D}" destId="{DC4E2937-35FF-4A40-A406-73E646D28448}" srcOrd="9" destOrd="0" presId="urn:microsoft.com/office/officeart/2008/layout/LinedList"/>
    <dgm:cxn modelId="{7A9C7DA7-F90E-42BD-90E6-D5E9302A8E3A}" type="presParOf" srcId="{DC4E2937-35FF-4A40-A406-73E646D28448}" destId="{98E08A28-E661-4D71-8912-C308F0FDFC45}" srcOrd="0" destOrd="0" presId="urn:microsoft.com/office/officeart/2008/layout/LinedList"/>
    <dgm:cxn modelId="{D5287389-DDCD-4F92-93BE-0181CFC0FF6F}" type="presParOf" srcId="{DC4E2937-35FF-4A40-A406-73E646D28448}" destId="{40BE3938-AFBB-4701-A997-ABEBD518C3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C1C037-FFA8-491F-BED2-99F4AB46DFD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778B22B-A52B-4091-A6A8-888870CEDF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Data source </a:t>
          </a:r>
          <a:endParaRPr lang="en-US"/>
        </a:p>
      </dgm:t>
    </dgm:pt>
    <dgm:pt modelId="{350FC45E-2064-4FE1-BC94-B1CD5C212EF4}" type="parTrans" cxnId="{63A7CDFB-A798-4EC3-AA46-3E24F65CEB9B}">
      <dgm:prSet/>
      <dgm:spPr/>
      <dgm:t>
        <a:bodyPr/>
        <a:lstStyle/>
        <a:p>
          <a:endParaRPr lang="en-US"/>
        </a:p>
      </dgm:t>
    </dgm:pt>
    <dgm:pt modelId="{B552E273-5B40-4DF0-B10A-78109C1A70A6}" type="sibTrans" cxnId="{63A7CDFB-A798-4EC3-AA46-3E24F65CEB9B}">
      <dgm:prSet/>
      <dgm:spPr/>
      <dgm:t>
        <a:bodyPr/>
        <a:lstStyle/>
        <a:p>
          <a:endParaRPr lang="en-US"/>
        </a:p>
      </dgm:t>
    </dgm:pt>
    <dgm:pt modelId="{46656BDA-E8AB-4B56-9207-96E00F1FC4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Jan2020 – Jan 2019</a:t>
          </a:r>
          <a:endParaRPr lang="en-US"/>
        </a:p>
      </dgm:t>
    </dgm:pt>
    <dgm:pt modelId="{FEE459B0-0E26-42C4-86CC-1745F2FA6E0B}" type="parTrans" cxnId="{11D36807-1C87-4002-86A3-4B23FD56E2E8}">
      <dgm:prSet/>
      <dgm:spPr/>
      <dgm:t>
        <a:bodyPr/>
        <a:lstStyle/>
        <a:p>
          <a:endParaRPr lang="en-US"/>
        </a:p>
      </dgm:t>
    </dgm:pt>
    <dgm:pt modelId="{86608249-AD55-43D1-83E6-C3D45B698DC0}" type="sibTrans" cxnId="{11D36807-1C87-4002-86A3-4B23FD56E2E8}">
      <dgm:prSet/>
      <dgm:spPr/>
      <dgm:t>
        <a:bodyPr/>
        <a:lstStyle/>
        <a:p>
          <a:endParaRPr lang="en-US"/>
        </a:p>
      </dgm:t>
    </dgm:pt>
    <dgm:pt modelId="{D59DC843-3BEB-4E6C-9A7B-DC3B375822FC}" type="pres">
      <dgm:prSet presAssocID="{8CC1C037-FFA8-491F-BED2-99F4AB46DFDA}" presName="root" presStyleCnt="0">
        <dgm:presLayoutVars>
          <dgm:dir/>
          <dgm:resizeHandles val="exact"/>
        </dgm:presLayoutVars>
      </dgm:prSet>
      <dgm:spPr/>
    </dgm:pt>
    <dgm:pt modelId="{A04F1685-157B-4CAD-8AD9-0B0E7B9D3E8A}" type="pres">
      <dgm:prSet presAssocID="{9778B22B-A52B-4091-A6A8-888870CEDF90}" presName="compNode" presStyleCnt="0"/>
      <dgm:spPr/>
    </dgm:pt>
    <dgm:pt modelId="{80194EA3-C8F3-4B3C-B690-EE7DC8DFF52E}" type="pres">
      <dgm:prSet presAssocID="{9778B22B-A52B-4091-A6A8-888870CEDF90}" presName="iconBgRect" presStyleLbl="bgShp" presStyleIdx="0" presStyleCnt="2"/>
      <dgm:spPr/>
    </dgm:pt>
    <dgm:pt modelId="{21C54256-0659-44EB-A16A-99E1D8268B4E}" type="pres">
      <dgm:prSet presAssocID="{9778B22B-A52B-4091-A6A8-888870CEDF9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887B66E-452A-460E-A7B9-1980BD9C73B8}" type="pres">
      <dgm:prSet presAssocID="{9778B22B-A52B-4091-A6A8-888870CEDF90}" presName="spaceRect" presStyleCnt="0"/>
      <dgm:spPr/>
    </dgm:pt>
    <dgm:pt modelId="{A49E25CB-E2C1-44A7-B690-FCC17B121672}" type="pres">
      <dgm:prSet presAssocID="{9778B22B-A52B-4091-A6A8-888870CEDF90}" presName="textRect" presStyleLbl="revTx" presStyleIdx="0" presStyleCnt="2">
        <dgm:presLayoutVars>
          <dgm:chMax val="1"/>
          <dgm:chPref val="1"/>
        </dgm:presLayoutVars>
      </dgm:prSet>
      <dgm:spPr/>
    </dgm:pt>
    <dgm:pt modelId="{0C0447AA-6EB2-4765-81FA-BE650A7EE1F4}" type="pres">
      <dgm:prSet presAssocID="{B552E273-5B40-4DF0-B10A-78109C1A70A6}" presName="sibTrans" presStyleCnt="0"/>
      <dgm:spPr/>
    </dgm:pt>
    <dgm:pt modelId="{36E7FD0F-0745-4917-A603-CCCF6EE6D4C5}" type="pres">
      <dgm:prSet presAssocID="{46656BDA-E8AB-4B56-9207-96E00F1FC43D}" presName="compNode" presStyleCnt="0"/>
      <dgm:spPr/>
    </dgm:pt>
    <dgm:pt modelId="{06F6FED0-C032-424D-B23F-0990307FA2BD}" type="pres">
      <dgm:prSet presAssocID="{46656BDA-E8AB-4B56-9207-96E00F1FC43D}" presName="iconBgRect" presStyleLbl="bgShp" presStyleIdx="1" presStyleCnt="2"/>
      <dgm:spPr/>
    </dgm:pt>
    <dgm:pt modelId="{21A406A6-B8CC-4EDC-A01C-EF5BED83785C}" type="pres">
      <dgm:prSet presAssocID="{46656BDA-E8AB-4B56-9207-96E00F1FC43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FFF00201-D77D-44DF-AEC2-16B3770975A0}" type="pres">
      <dgm:prSet presAssocID="{46656BDA-E8AB-4B56-9207-96E00F1FC43D}" presName="spaceRect" presStyleCnt="0"/>
      <dgm:spPr/>
    </dgm:pt>
    <dgm:pt modelId="{991DD671-B10F-4AA0-95A6-27DE3EF9ED62}" type="pres">
      <dgm:prSet presAssocID="{46656BDA-E8AB-4B56-9207-96E00F1FC43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1D36807-1C87-4002-86A3-4B23FD56E2E8}" srcId="{8CC1C037-FFA8-491F-BED2-99F4AB46DFDA}" destId="{46656BDA-E8AB-4B56-9207-96E00F1FC43D}" srcOrd="1" destOrd="0" parTransId="{FEE459B0-0E26-42C4-86CC-1745F2FA6E0B}" sibTransId="{86608249-AD55-43D1-83E6-C3D45B698DC0}"/>
    <dgm:cxn modelId="{BF0A8135-9D31-4D41-A46E-459C0E0DC2D9}" type="presOf" srcId="{46656BDA-E8AB-4B56-9207-96E00F1FC43D}" destId="{991DD671-B10F-4AA0-95A6-27DE3EF9ED62}" srcOrd="0" destOrd="0" presId="urn:microsoft.com/office/officeart/2018/5/layout/IconCircleLabelList"/>
    <dgm:cxn modelId="{6FF95955-685E-4F04-84C5-DE67757122CA}" type="presOf" srcId="{8CC1C037-FFA8-491F-BED2-99F4AB46DFDA}" destId="{D59DC843-3BEB-4E6C-9A7B-DC3B375822FC}" srcOrd="0" destOrd="0" presId="urn:microsoft.com/office/officeart/2018/5/layout/IconCircleLabelList"/>
    <dgm:cxn modelId="{A0712E87-D603-4B99-8D43-E7987F3DDED1}" type="presOf" srcId="{9778B22B-A52B-4091-A6A8-888870CEDF90}" destId="{A49E25CB-E2C1-44A7-B690-FCC17B121672}" srcOrd="0" destOrd="0" presId="urn:microsoft.com/office/officeart/2018/5/layout/IconCircleLabelList"/>
    <dgm:cxn modelId="{63A7CDFB-A798-4EC3-AA46-3E24F65CEB9B}" srcId="{8CC1C037-FFA8-491F-BED2-99F4AB46DFDA}" destId="{9778B22B-A52B-4091-A6A8-888870CEDF90}" srcOrd="0" destOrd="0" parTransId="{350FC45E-2064-4FE1-BC94-B1CD5C212EF4}" sibTransId="{B552E273-5B40-4DF0-B10A-78109C1A70A6}"/>
    <dgm:cxn modelId="{685A15D7-D9C0-48FB-B249-4284BF8A6542}" type="presParOf" srcId="{D59DC843-3BEB-4E6C-9A7B-DC3B375822FC}" destId="{A04F1685-157B-4CAD-8AD9-0B0E7B9D3E8A}" srcOrd="0" destOrd="0" presId="urn:microsoft.com/office/officeart/2018/5/layout/IconCircleLabelList"/>
    <dgm:cxn modelId="{5A98234E-9DAC-41B5-B88E-2DD0F1A4809B}" type="presParOf" srcId="{A04F1685-157B-4CAD-8AD9-0B0E7B9D3E8A}" destId="{80194EA3-C8F3-4B3C-B690-EE7DC8DFF52E}" srcOrd="0" destOrd="0" presId="urn:microsoft.com/office/officeart/2018/5/layout/IconCircleLabelList"/>
    <dgm:cxn modelId="{5A15C8AD-ED97-46E1-9159-CA61EF5F6BE1}" type="presParOf" srcId="{A04F1685-157B-4CAD-8AD9-0B0E7B9D3E8A}" destId="{21C54256-0659-44EB-A16A-99E1D8268B4E}" srcOrd="1" destOrd="0" presId="urn:microsoft.com/office/officeart/2018/5/layout/IconCircleLabelList"/>
    <dgm:cxn modelId="{CFE574C7-1008-4B5D-B773-73541B1B95EC}" type="presParOf" srcId="{A04F1685-157B-4CAD-8AD9-0B0E7B9D3E8A}" destId="{A887B66E-452A-460E-A7B9-1980BD9C73B8}" srcOrd="2" destOrd="0" presId="urn:microsoft.com/office/officeart/2018/5/layout/IconCircleLabelList"/>
    <dgm:cxn modelId="{4177F1B6-EF9C-460C-AFCF-969CEE52447E}" type="presParOf" srcId="{A04F1685-157B-4CAD-8AD9-0B0E7B9D3E8A}" destId="{A49E25CB-E2C1-44A7-B690-FCC17B121672}" srcOrd="3" destOrd="0" presId="urn:microsoft.com/office/officeart/2018/5/layout/IconCircleLabelList"/>
    <dgm:cxn modelId="{1527AC13-5E0A-44BD-B5B0-D69E42A68FEC}" type="presParOf" srcId="{D59DC843-3BEB-4E6C-9A7B-DC3B375822FC}" destId="{0C0447AA-6EB2-4765-81FA-BE650A7EE1F4}" srcOrd="1" destOrd="0" presId="urn:microsoft.com/office/officeart/2018/5/layout/IconCircleLabelList"/>
    <dgm:cxn modelId="{846F23C0-993B-41DD-81B2-0DA76AE59DDD}" type="presParOf" srcId="{D59DC843-3BEB-4E6C-9A7B-DC3B375822FC}" destId="{36E7FD0F-0745-4917-A603-CCCF6EE6D4C5}" srcOrd="2" destOrd="0" presId="urn:microsoft.com/office/officeart/2018/5/layout/IconCircleLabelList"/>
    <dgm:cxn modelId="{86B75BAE-A406-4561-AFB2-EC3B65087ADA}" type="presParOf" srcId="{36E7FD0F-0745-4917-A603-CCCF6EE6D4C5}" destId="{06F6FED0-C032-424D-B23F-0990307FA2BD}" srcOrd="0" destOrd="0" presId="urn:microsoft.com/office/officeart/2018/5/layout/IconCircleLabelList"/>
    <dgm:cxn modelId="{4EAD0615-4D4F-4999-8BFE-33250B1224B7}" type="presParOf" srcId="{36E7FD0F-0745-4917-A603-CCCF6EE6D4C5}" destId="{21A406A6-B8CC-4EDC-A01C-EF5BED83785C}" srcOrd="1" destOrd="0" presId="urn:microsoft.com/office/officeart/2018/5/layout/IconCircleLabelList"/>
    <dgm:cxn modelId="{9A67AA14-C6AD-4CD7-85F7-8502B7F832A0}" type="presParOf" srcId="{36E7FD0F-0745-4917-A603-CCCF6EE6D4C5}" destId="{FFF00201-D77D-44DF-AEC2-16B3770975A0}" srcOrd="2" destOrd="0" presId="urn:microsoft.com/office/officeart/2018/5/layout/IconCircleLabelList"/>
    <dgm:cxn modelId="{BD7A98EC-036F-48A0-AB3A-84B9A2580437}" type="presParOf" srcId="{36E7FD0F-0745-4917-A603-CCCF6EE6D4C5}" destId="{991DD671-B10F-4AA0-95A6-27DE3EF9ED6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5929D-8074-4753-88F2-77ADE1788674}">
      <dsp:nvSpPr>
        <dsp:cNvPr id="0" name=""/>
        <dsp:cNvSpPr/>
      </dsp:nvSpPr>
      <dsp:spPr>
        <a:xfrm>
          <a:off x="1163286" y="35530"/>
          <a:ext cx="830083" cy="8300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92B8D-9879-4BB7-AEB2-5BF4F4C1A3EB}">
      <dsp:nvSpPr>
        <dsp:cNvPr id="0" name=""/>
        <dsp:cNvSpPr/>
      </dsp:nvSpPr>
      <dsp:spPr>
        <a:xfrm>
          <a:off x="1337604" y="209847"/>
          <a:ext cx="481448" cy="4814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EF7D5-3F73-4E65-AE28-1F445588B2F9}">
      <dsp:nvSpPr>
        <dsp:cNvPr id="0" name=""/>
        <dsp:cNvSpPr/>
      </dsp:nvSpPr>
      <dsp:spPr>
        <a:xfrm>
          <a:off x="2171245" y="35530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Background</a:t>
          </a:r>
          <a:endParaRPr lang="en-US" sz="1200" kern="1200"/>
        </a:p>
      </dsp:txBody>
      <dsp:txXfrm>
        <a:off x="2171245" y="35530"/>
        <a:ext cx="1956625" cy="830083"/>
      </dsp:txXfrm>
    </dsp:sp>
    <dsp:sp modelId="{EC2BE9B6-CECC-46CD-9CA1-42E56808A475}">
      <dsp:nvSpPr>
        <dsp:cNvPr id="0" name=""/>
        <dsp:cNvSpPr/>
      </dsp:nvSpPr>
      <dsp:spPr>
        <a:xfrm>
          <a:off x="4468797" y="35530"/>
          <a:ext cx="830083" cy="8300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0ACA61-F138-4981-9100-D7AA07FAB634}">
      <dsp:nvSpPr>
        <dsp:cNvPr id="0" name=""/>
        <dsp:cNvSpPr/>
      </dsp:nvSpPr>
      <dsp:spPr>
        <a:xfrm>
          <a:off x="4643115" y="209847"/>
          <a:ext cx="481448" cy="4814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677F2-91AE-484E-89A7-8D6085701D8B}">
      <dsp:nvSpPr>
        <dsp:cNvPr id="0" name=""/>
        <dsp:cNvSpPr/>
      </dsp:nvSpPr>
      <dsp:spPr>
        <a:xfrm>
          <a:off x="5476755" y="35530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Project purpose</a:t>
          </a:r>
          <a:endParaRPr lang="en-US" sz="1200" kern="1200"/>
        </a:p>
      </dsp:txBody>
      <dsp:txXfrm>
        <a:off x="5476755" y="35530"/>
        <a:ext cx="1956625" cy="830083"/>
      </dsp:txXfrm>
    </dsp:sp>
    <dsp:sp modelId="{8B5D9089-20ED-4A9B-BA21-77DC51F6E3F1}">
      <dsp:nvSpPr>
        <dsp:cNvPr id="0" name=""/>
        <dsp:cNvSpPr/>
      </dsp:nvSpPr>
      <dsp:spPr>
        <a:xfrm>
          <a:off x="1163286" y="1525344"/>
          <a:ext cx="830083" cy="8300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458C6B-BFD8-48C2-8EBC-4399E2F4C6C9}">
      <dsp:nvSpPr>
        <dsp:cNvPr id="0" name=""/>
        <dsp:cNvSpPr/>
      </dsp:nvSpPr>
      <dsp:spPr>
        <a:xfrm>
          <a:off x="1337604" y="1699662"/>
          <a:ext cx="481448" cy="4814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131A8-14EF-44F9-ACBF-651FEEAA6CE8}">
      <dsp:nvSpPr>
        <dsp:cNvPr id="0" name=""/>
        <dsp:cNvSpPr/>
      </dsp:nvSpPr>
      <dsp:spPr>
        <a:xfrm>
          <a:off x="2171245" y="1525344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The challenge </a:t>
          </a:r>
          <a:endParaRPr lang="en-US" sz="1200" kern="1200"/>
        </a:p>
      </dsp:txBody>
      <dsp:txXfrm>
        <a:off x="2171245" y="1525344"/>
        <a:ext cx="1956625" cy="830083"/>
      </dsp:txXfrm>
    </dsp:sp>
    <dsp:sp modelId="{762DB6BD-85C8-4FCE-AC39-D2DCA2E637FF}">
      <dsp:nvSpPr>
        <dsp:cNvPr id="0" name=""/>
        <dsp:cNvSpPr/>
      </dsp:nvSpPr>
      <dsp:spPr>
        <a:xfrm>
          <a:off x="4468797" y="1525344"/>
          <a:ext cx="830083" cy="8300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7E170-323E-4A6E-9955-1E8E069EA749}">
      <dsp:nvSpPr>
        <dsp:cNvPr id="0" name=""/>
        <dsp:cNvSpPr/>
      </dsp:nvSpPr>
      <dsp:spPr>
        <a:xfrm>
          <a:off x="4643115" y="1699662"/>
          <a:ext cx="481448" cy="4814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77F9C-BD1D-44C6-ABF6-09689A4C5D90}">
      <dsp:nvSpPr>
        <dsp:cNvPr id="0" name=""/>
        <dsp:cNvSpPr/>
      </dsp:nvSpPr>
      <dsp:spPr>
        <a:xfrm>
          <a:off x="5476755" y="1525344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Verdict</a:t>
          </a:r>
          <a:endParaRPr lang="en-US" sz="1200" kern="1200"/>
        </a:p>
      </dsp:txBody>
      <dsp:txXfrm>
        <a:off x="5476755" y="1525344"/>
        <a:ext cx="1956625" cy="830083"/>
      </dsp:txXfrm>
    </dsp:sp>
    <dsp:sp modelId="{03B90A79-C673-49F9-9B24-B2F4C909864F}">
      <dsp:nvSpPr>
        <dsp:cNvPr id="0" name=""/>
        <dsp:cNvSpPr/>
      </dsp:nvSpPr>
      <dsp:spPr>
        <a:xfrm>
          <a:off x="1163286" y="3015159"/>
          <a:ext cx="830083" cy="8300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E87DB-B844-4928-8F1A-81996A8ADFB7}">
      <dsp:nvSpPr>
        <dsp:cNvPr id="0" name=""/>
        <dsp:cNvSpPr/>
      </dsp:nvSpPr>
      <dsp:spPr>
        <a:xfrm>
          <a:off x="1337604" y="3189477"/>
          <a:ext cx="481448" cy="4814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2E2DD-7931-4702-8CEC-00D3979E2706}">
      <dsp:nvSpPr>
        <dsp:cNvPr id="0" name=""/>
        <dsp:cNvSpPr/>
      </dsp:nvSpPr>
      <dsp:spPr>
        <a:xfrm>
          <a:off x="2171245" y="3015159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Solutions/</a:t>
          </a:r>
          <a:r>
            <a:rPr lang="en-GB" sz="1200" kern="1200"/>
            <a:t>recommendation </a:t>
          </a:r>
          <a:endParaRPr lang="en-US" sz="1200" kern="1200"/>
        </a:p>
      </dsp:txBody>
      <dsp:txXfrm>
        <a:off x="2171245" y="3015159"/>
        <a:ext cx="1956625" cy="830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BE545-B996-4AD5-A09F-B5D259760A8C}">
      <dsp:nvSpPr>
        <dsp:cNvPr id="0" name=""/>
        <dsp:cNvSpPr/>
      </dsp:nvSpPr>
      <dsp:spPr>
        <a:xfrm>
          <a:off x="0" y="371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87CEC-343A-4BEC-8CC3-16711AD2298E}">
      <dsp:nvSpPr>
        <dsp:cNvPr id="0" name=""/>
        <dsp:cNvSpPr/>
      </dsp:nvSpPr>
      <dsp:spPr>
        <a:xfrm>
          <a:off x="0" y="371"/>
          <a:ext cx="5599176" cy="609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Improving product</a:t>
          </a:r>
          <a:endParaRPr lang="en-US" sz="1700" kern="1200"/>
        </a:p>
      </dsp:txBody>
      <dsp:txXfrm>
        <a:off x="0" y="371"/>
        <a:ext cx="5599176" cy="609248"/>
      </dsp:txXfrm>
    </dsp:sp>
    <dsp:sp modelId="{FE9E9063-1F8B-4B5E-AAA3-76AD0A143311}">
      <dsp:nvSpPr>
        <dsp:cNvPr id="0" name=""/>
        <dsp:cNvSpPr/>
      </dsp:nvSpPr>
      <dsp:spPr>
        <a:xfrm>
          <a:off x="0" y="609620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559DD-094B-48B2-BECD-D39837680521}">
      <dsp:nvSpPr>
        <dsp:cNvPr id="0" name=""/>
        <dsp:cNvSpPr/>
      </dsp:nvSpPr>
      <dsp:spPr>
        <a:xfrm>
          <a:off x="0" y="609620"/>
          <a:ext cx="5599176" cy="609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Providing effective monthly plans with lots of facilities and discounts</a:t>
          </a:r>
          <a:endParaRPr lang="en-US" sz="1700" kern="1200"/>
        </a:p>
      </dsp:txBody>
      <dsp:txXfrm>
        <a:off x="0" y="609620"/>
        <a:ext cx="5599176" cy="609248"/>
      </dsp:txXfrm>
    </dsp:sp>
    <dsp:sp modelId="{3623905B-650F-4DC0-9DAB-12E5AEABA7E7}">
      <dsp:nvSpPr>
        <dsp:cNvPr id="0" name=""/>
        <dsp:cNvSpPr/>
      </dsp:nvSpPr>
      <dsp:spPr>
        <a:xfrm>
          <a:off x="0" y="1218869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86E63-7486-4540-A639-95D630287480}">
      <dsp:nvSpPr>
        <dsp:cNvPr id="0" name=""/>
        <dsp:cNvSpPr/>
      </dsp:nvSpPr>
      <dsp:spPr>
        <a:xfrm>
          <a:off x="0" y="1218869"/>
          <a:ext cx="5599176" cy="609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Increase  reach</a:t>
          </a:r>
          <a:endParaRPr lang="en-US" sz="1700" kern="1200"/>
        </a:p>
      </dsp:txBody>
      <dsp:txXfrm>
        <a:off x="0" y="1218869"/>
        <a:ext cx="5599176" cy="609248"/>
      </dsp:txXfrm>
    </dsp:sp>
    <dsp:sp modelId="{E7D9F315-8757-4E6C-9AC2-0FC14705F21E}">
      <dsp:nvSpPr>
        <dsp:cNvPr id="0" name=""/>
        <dsp:cNvSpPr/>
      </dsp:nvSpPr>
      <dsp:spPr>
        <a:xfrm>
          <a:off x="0" y="1828118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6F81A-5FFD-42EC-9026-AB88B41C3368}">
      <dsp:nvSpPr>
        <dsp:cNvPr id="0" name=""/>
        <dsp:cNvSpPr/>
      </dsp:nvSpPr>
      <dsp:spPr>
        <a:xfrm>
          <a:off x="0" y="1828118"/>
          <a:ext cx="5599176" cy="609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i="0" kern="1200"/>
            <a:t>Attract competition customers and dealers</a:t>
          </a:r>
          <a:endParaRPr lang="en-US" sz="1700" kern="1200"/>
        </a:p>
      </dsp:txBody>
      <dsp:txXfrm>
        <a:off x="0" y="1828118"/>
        <a:ext cx="5599176" cy="609248"/>
      </dsp:txXfrm>
    </dsp:sp>
    <dsp:sp modelId="{825CD7C9-0B19-4E80-9BCD-55FF96F857EF}">
      <dsp:nvSpPr>
        <dsp:cNvPr id="0" name=""/>
        <dsp:cNvSpPr/>
      </dsp:nvSpPr>
      <dsp:spPr>
        <a:xfrm>
          <a:off x="0" y="2437367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08A28-E661-4D71-8912-C308F0FDFC45}">
      <dsp:nvSpPr>
        <dsp:cNvPr id="0" name=""/>
        <dsp:cNvSpPr/>
      </dsp:nvSpPr>
      <dsp:spPr>
        <a:xfrm>
          <a:off x="0" y="2437367"/>
          <a:ext cx="5599176" cy="609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i="0" kern="1200" dirty="0"/>
            <a:t>Attract non members by providing sign in discount</a:t>
          </a:r>
        </a:p>
      </dsp:txBody>
      <dsp:txXfrm>
        <a:off x="0" y="2437367"/>
        <a:ext cx="5599176" cy="6092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94EA3-C8F3-4B3C-B690-EE7DC8DFF52E}">
      <dsp:nvSpPr>
        <dsp:cNvPr id="0" name=""/>
        <dsp:cNvSpPr/>
      </dsp:nvSpPr>
      <dsp:spPr>
        <a:xfrm>
          <a:off x="1596066" y="246740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54256-0659-44EB-A16A-99E1D8268B4E}">
      <dsp:nvSpPr>
        <dsp:cNvPr id="0" name=""/>
        <dsp:cNvSpPr/>
      </dsp:nvSpPr>
      <dsp:spPr>
        <a:xfrm>
          <a:off x="206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E25CB-E2C1-44A7-B690-FCC17B121672}">
      <dsp:nvSpPr>
        <dsp:cNvPr id="0" name=""/>
        <dsp:cNvSpPr/>
      </dsp:nvSpPr>
      <dsp:spPr>
        <a:xfrm>
          <a:off x="89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100" kern="1200"/>
            <a:t>Data source </a:t>
          </a:r>
          <a:endParaRPr lang="en-US" sz="3100" kern="1200"/>
        </a:p>
      </dsp:txBody>
      <dsp:txXfrm>
        <a:off x="894066" y="3126741"/>
        <a:ext cx="3600000" cy="720000"/>
      </dsp:txXfrm>
    </dsp:sp>
    <dsp:sp modelId="{06F6FED0-C032-424D-B23F-0990307FA2BD}">
      <dsp:nvSpPr>
        <dsp:cNvPr id="0" name=""/>
        <dsp:cNvSpPr/>
      </dsp:nvSpPr>
      <dsp:spPr>
        <a:xfrm>
          <a:off x="5826066" y="246740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A406A6-B8CC-4EDC-A01C-EF5BED83785C}">
      <dsp:nvSpPr>
        <dsp:cNvPr id="0" name=""/>
        <dsp:cNvSpPr/>
      </dsp:nvSpPr>
      <dsp:spPr>
        <a:xfrm>
          <a:off x="629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DD671-B10F-4AA0-95A6-27DE3EF9ED62}">
      <dsp:nvSpPr>
        <dsp:cNvPr id="0" name=""/>
        <dsp:cNvSpPr/>
      </dsp:nvSpPr>
      <dsp:spPr>
        <a:xfrm>
          <a:off x="512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100" kern="1200"/>
            <a:t>Jan2020 – Jan 2019</a:t>
          </a:r>
          <a:endParaRPr lang="en-US" sz="3100" kern="1200"/>
        </a:p>
      </dsp:txBody>
      <dsp:txXfrm>
        <a:off x="5124066" y="3126741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0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9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2575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7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418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06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66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8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5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6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7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3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1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8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48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blic-profile/settings?trk=d_flagship3_profile_self_view_public_profile" TargetMode="External"/><Relationship Id="rId2" Type="http://schemas.openxmlformats.org/officeDocument/2006/relationships/hyperlink" Target="mailto:markferraox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7ABA-6BCC-458F-437A-5CF39659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Cyclist Case study: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 what  ways this business can be improved</a:t>
            </a:r>
          </a:p>
        </p:txBody>
      </p:sp>
      <p:pic>
        <p:nvPicPr>
          <p:cNvPr id="8" name="Graphic 7" descr="Bike">
            <a:extLst>
              <a:ext uri="{FF2B5EF4-FFF2-40B4-BE49-F238E27FC236}">
                <a16:creationId xmlns:a16="http://schemas.microsoft.com/office/drawing/2014/main" id="{4140A0FB-B0BE-039A-9A2F-FFC11F120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101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C64B-81BA-DBC1-7383-AF1F9551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Key findings: male and female riders in a week</a:t>
            </a:r>
            <a:endParaRPr lang="en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89F704-29DB-E258-284B-85BD057A53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952F18-87E1-70F2-C631-B36039B6B5B9}"/>
              </a:ext>
            </a:extLst>
          </p:cNvPr>
          <p:cNvSpPr txBox="1"/>
          <p:nvPr/>
        </p:nvSpPr>
        <p:spPr>
          <a:xfrm>
            <a:off x="5504688" y="642823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weekdays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0890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8695-EF1E-D59F-0C83-55032A18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Key findings: Average distance covered by our customers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ADCA47-03C2-3673-067B-CDE49EF1FB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961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91D796-A2D8-4089-01FB-17B1CA87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Key findings: types of bikes used</a:t>
            </a:r>
            <a:endParaRPr lang="en-DE" sz="4000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DB867-C7CF-E4BA-BCD8-A386E0360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40543"/>
            <a:ext cx="4772537" cy="4949108"/>
          </a:xfrm>
        </p:spPr>
        <p:txBody>
          <a:bodyPr/>
          <a:lstStyle/>
          <a:p>
            <a:r>
              <a:rPr lang="en-GB" dirty="0"/>
              <a:t>What did the data tell us:</a:t>
            </a:r>
            <a:endParaRPr lang="en-DE" dirty="0"/>
          </a:p>
        </p:txBody>
      </p:sp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F59EF0CC-C17C-4B76-A4E1-C6016AC5F6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7" r="16738" b="2"/>
          <a:stretch/>
        </p:blipFill>
        <p:spPr>
          <a:xfrm>
            <a:off x="5673213" y="0"/>
            <a:ext cx="651878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51AE-2DEA-C6B8-CB7E-EE38725F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252918"/>
          </a:xfrm>
        </p:spPr>
        <p:txBody>
          <a:bodyPr/>
          <a:lstStyle/>
          <a:p>
            <a:r>
              <a:rPr lang="en-GB" dirty="0"/>
              <a:t>THE VERDICT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D4F17-F855-1E95-E938-EA10BC027D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Casual users tend to ride more in warmer months  </a:t>
            </a:r>
            <a:r>
              <a:rPr lang="en-GB" dirty="0" err="1"/>
              <a:t>ie</a:t>
            </a:r>
            <a:r>
              <a:rPr lang="en-GB" dirty="0"/>
              <a:t>. June –August. Their participation  exceeded that of the long term members</a:t>
            </a:r>
          </a:p>
          <a:p>
            <a:r>
              <a:rPr lang="en-GB" dirty="0"/>
              <a:t>Casual riders spent on average a lot longer time per ride than their counterparts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35956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FEDE-F42C-16A1-697E-391A89DE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04144"/>
            <a:ext cx="10515600" cy="1229195"/>
          </a:xfrm>
        </p:spPr>
        <p:txBody>
          <a:bodyPr>
            <a:normAutofit/>
          </a:bodyPr>
          <a:lstStyle/>
          <a:p>
            <a:r>
              <a:rPr lang="en-GB" dirty="0"/>
              <a:t>The verdict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17FC7-80D0-DC91-7894-48D19A9B6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878111"/>
            <a:ext cx="10515600" cy="321153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The data also showed that casual riders prefer to use the service  during the weekdays. The members utilized the service during their typical work week.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Long term riders trended  to stick to mechanical bikes as opposed to </a:t>
            </a:r>
            <a:r>
              <a:rPr lang="en-GB" dirty="0" err="1">
                <a:solidFill>
                  <a:schemeClr val="tx1"/>
                </a:solidFill>
              </a:rPr>
              <a:t>Ebikes</a:t>
            </a:r>
            <a:r>
              <a:rPr lang="en-GB" dirty="0">
                <a:solidFill>
                  <a:schemeClr val="tx1"/>
                </a:solidFill>
              </a:rPr>
              <a:t>, scooters or docked bikes.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This suggests that more mechanical bikes because – pricing and movement between each other be a factor.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Also the unreliability of </a:t>
            </a:r>
            <a:r>
              <a:rPr lang="en-GB" dirty="0" err="1">
                <a:solidFill>
                  <a:schemeClr val="tx1"/>
                </a:solidFill>
              </a:rPr>
              <a:t>ebikes</a:t>
            </a:r>
            <a:r>
              <a:rPr lang="en-GB" dirty="0">
                <a:solidFill>
                  <a:schemeClr val="tx1"/>
                </a:solidFill>
              </a:rPr>
              <a:t>.</a:t>
            </a:r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486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91D796-A2D8-4089-01FB-17B1CA87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GB" sz="4000" dirty="0"/>
              <a:t>Recommendations </a:t>
            </a:r>
            <a:endParaRPr lang="en-US" sz="4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18C5B2-2256-F403-DC62-ABD5DAB0B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Marketing strategy: market penetration</a:t>
            </a:r>
            <a:endParaRPr lang="en-DE" sz="2400" dirty="0"/>
          </a:p>
        </p:txBody>
      </p:sp>
      <p:pic>
        <p:nvPicPr>
          <p:cNvPr id="13" name="Picture 12" descr="Close-up of a bike seat in laneway">
            <a:extLst>
              <a:ext uri="{FF2B5EF4-FFF2-40B4-BE49-F238E27FC236}">
                <a16:creationId xmlns:a16="http://schemas.microsoft.com/office/drawing/2014/main" id="{2003314D-ED5D-612A-8D71-77D0D4237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9" r="16286"/>
          <a:stretch/>
        </p:blipFill>
        <p:spPr>
          <a:xfrm>
            <a:off x="6410632" y="851517"/>
            <a:ext cx="5284544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  <p:graphicFrame>
        <p:nvGraphicFramePr>
          <p:cNvPr id="15" name="TextBox 3">
            <a:extLst>
              <a:ext uri="{FF2B5EF4-FFF2-40B4-BE49-F238E27FC236}">
                <a16:creationId xmlns:a16="http://schemas.microsoft.com/office/drawing/2014/main" id="{5D3511FC-AD02-BCCC-ACE6-D1F250109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8300347"/>
              </p:ext>
            </p:extLst>
          </p:nvPr>
        </p:nvGraphicFramePr>
        <p:xfrm>
          <a:off x="405728" y="2498098"/>
          <a:ext cx="5599176" cy="3046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1059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9666-394A-2340-C4DD-15D220B6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3" y="609600"/>
            <a:ext cx="10290327" cy="1905000"/>
          </a:xfrm>
        </p:spPr>
        <p:txBody>
          <a:bodyPr>
            <a:normAutofit fontScale="90000"/>
          </a:bodyPr>
          <a:lstStyle/>
          <a:p>
            <a:r>
              <a:rPr lang="en-GB" dirty="0"/>
              <a:t>Market penetration</a:t>
            </a:r>
            <a:br>
              <a:rPr lang="en-GB" dirty="0"/>
            </a:br>
            <a:r>
              <a:rPr lang="en-GB" dirty="0"/>
              <a:t> </a:t>
            </a:r>
            <a:r>
              <a:rPr lang="en-GB" sz="2700" b="1" dirty="0"/>
              <a:t>Increase reach by targeting customers</a:t>
            </a:r>
            <a:br>
              <a:rPr lang="en-GB" sz="3600" b="1" dirty="0"/>
            </a:br>
            <a:br>
              <a:rPr lang="en-GB" dirty="0"/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AC179-7E22-0FA9-2989-8A98A6515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save a lot of money.</a:t>
            </a:r>
          </a:p>
          <a:p>
            <a:r>
              <a:rPr lang="en-GB" dirty="0"/>
              <a:t>You burn 4000- 8000 calories  </a:t>
            </a:r>
          </a:p>
          <a:p>
            <a:r>
              <a:rPr lang="en-GB" dirty="0"/>
              <a:t>Increase Healthy life </a:t>
            </a:r>
          </a:p>
          <a:p>
            <a:r>
              <a:rPr lang="en-GB" dirty="0"/>
              <a:t>Go green</a:t>
            </a:r>
            <a:endParaRPr lang="en-DE" dirty="0"/>
          </a:p>
        </p:txBody>
      </p:sp>
      <p:sp>
        <p:nvSpPr>
          <p:cNvPr id="6" name="Graphic 4" descr="Heart with pulse with solid fill">
            <a:extLst>
              <a:ext uri="{FF2B5EF4-FFF2-40B4-BE49-F238E27FC236}">
                <a16:creationId xmlns:a16="http://schemas.microsoft.com/office/drawing/2014/main" id="{042C535A-788A-1D07-6972-24C97276BCD6}"/>
              </a:ext>
            </a:extLst>
          </p:cNvPr>
          <p:cNvSpPr/>
          <p:nvPr/>
        </p:nvSpPr>
        <p:spPr>
          <a:xfrm>
            <a:off x="3387397" y="2997007"/>
            <a:ext cx="427329" cy="362706"/>
          </a:xfrm>
          <a:custGeom>
            <a:avLst/>
            <a:gdLst>
              <a:gd name="connsiteX0" fmla="*/ 325917 w 647074"/>
              <a:gd name="connsiteY0" fmla="*/ 611677 h 613772"/>
              <a:gd name="connsiteX1" fmla="*/ 445265 w 647074"/>
              <a:gd name="connsiteY1" fmla="*/ 505854 h 613772"/>
              <a:gd name="connsiteX2" fmla="*/ 589378 w 647074"/>
              <a:gd name="connsiteY2" fmla="*/ 331928 h 613772"/>
              <a:gd name="connsiteX3" fmla="*/ 638813 w 647074"/>
              <a:gd name="connsiteY3" fmla="*/ 118187 h 613772"/>
              <a:gd name="connsiteX4" fmla="*/ 497557 w 647074"/>
              <a:gd name="connsiteY4" fmla="*/ 648 h 613772"/>
              <a:gd name="connsiteX5" fmla="*/ 323250 w 647074"/>
              <a:gd name="connsiteY5" fmla="*/ 127902 h 613772"/>
              <a:gd name="connsiteX6" fmla="*/ 169040 w 647074"/>
              <a:gd name="connsiteY6" fmla="*/ 267 h 613772"/>
              <a:gd name="connsiteX7" fmla="*/ 15878 w 647074"/>
              <a:gd name="connsiteY7" fmla="*/ 98565 h 613772"/>
              <a:gd name="connsiteX8" fmla="*/ 46167 w 647074"/>
              <a:gd name="connsiteY8" fmla="*/ 313640 h 613772"/>
              <a:gd name="connsiteX9" fmla="*/ 188471 w 647074"/>
              <a:gd name="connsiteY9" fmla="*/ 493091 h 613772"/>
              <a:gd name="connsiteX10" fmla="*/ 323250 w 647074"/>
              <a:gd name="connsiteY10" fmla="*/ 613773 h 613772"/>
              <a:gd name="connsiteX11" fmla="*/ 170850 w 647074"/>
              <a:gd name="connsiteY11" fmla="*/ 287827 h 613772"/>
              <a:gd name="connsiteX12" fmla="*/ 199425 w 647074"/>
              <a:gd name="connsiteY12" fmla="*/ 202102 h 613772"/>
              <a:gd name="connsiteX13" fmla="*/ 216379 w 647074"/>
              <a:gd name="connsiteY13" fmla="*/ 151143 h 613772"/>
              <a:gd name="connsiteX14" fmla="*/ 245811 w 647074"/>
              <a:gd name="connsiteY14" fmla="*/ 127807 h 613772"/>
              <a:gd name="connsiteX15" fmla="*/ 259432 w 647074"/>
              <a:gd name="connsiteY15" fmla="*/ 153906 h 613772"/>
              <a:gd name="connsiteX16" fmla="*/ 267338 w 647074"/>
              <a:gd name="connsiteY16" fmla="*/ 196101 h 613772"/>
              <a:gd name="connsiteX17" fmla="*/ 290198 w 647074"/>
              <a:gd name="connsiteY17" fmla="*/ 318021 h 613772"/>
              <a:gd name="connsiteX18" fmla="*/ 305343 w 647074"/>
              <a:gd name="connsiteY18" fmla="*/ 398984 h 613772"/>
              <a:gd name="connsiteX19" fmla="*/ 360588 w 647074"/>
              <a:gd name="connsiteY19" fmla="*/ 252870 h 613772"/>
              <a:gd name="connsiteX20" fmla="*/ 372780 w 647074"/>
              <a:gd name="connsiteY20" fmla="*/ 220676 h 613772"/>
              <a:gd name="connsiteX21" fmla="*/ 391830 w 647074"/>
              <a:gd name="connsiteY21" fmla="*/ 200578 h 613772"/>
              <a:gd name="connsiteX22" fmla="*/ 414785 w 647074"/>
              <a:gd name="connsiteY22" fmla="*/ 223438 h 613772"/>
              <a:gd name="connsiteX23" fmla="*/ 426501 w 647074"/>
              <a:gd name="connsiteY23" fmla="*/ 263634 h 613772"/>
              <a:gd name="connsiteX24" fmla="*/ 449742 w 647074"/>
              <a:gd name="connsiteY24" fmla="*/ 343548 h 613772"/>
              <a:gd name="connsiteX25" fmla="*/ 472697 w 647074"/>
              <a:gd name="connsiteY25" fmla="*/ 318307 h 613772"/>
              <a:gd name="connsiteX26" fmla="*/ 497367 w 647074"/>
              <a:gd name="connsiteY26" fmla="*/ 291828 h 613772"/>
              <a:gd name="connsiteX27" fmla="*/ 535467 w 647074"/>
              <a:gd name="connsiteY27" fmla="*/ 288208 h 613772"/>
              <a:gd name="connsiteX28" fmla="*/ 570900 w 647074"/>
              <a:gd name="connsiteY28" fmla="*/ 288208 h 613772"/>
              <a:gd name="connsiteX29" fmla="*/ 547563 w 647074"/>
              <a:gd name="connsiteY29" fmla="*/ 326308 h 613772"/>
              <a:gd name="connsiteX30" fmla="*/ 516607 w 647074"/>
              <a:gd name="connsiteY30" fmla="*/ 326308 h 613772"/>
              <a:gd name="connsiteX31" fmla="*/ 455361 w 647074"/>
              <a:gd name="connsiteY31" fmla="*/ 393745 h 613772"/>
              <a:gd name="connsiteX32" fmla="*/ 428527 w 647074"/>
              <a:gd name="connsiteY32" fmla="*/ 396129 h 613772"/>
              <a:gd name="connsiteX33" fmla="*/ 424500 w 647074"/>
              <a:gd name="connsiteY33" fmla="*/ 391459 h 613772"/>
              <a:gd name="connsiteX34" fmla="*/ 420024 w 647074"/>
              <a:gd name="connsiteY34" fmla="*/ 378505 h 613772"/>
              <a:gd name="connsiteX35" fmla="*/ 404117 w 647074"/>
              <a:gd name="connsiteY35" fmla="*/ 324117 h 613772"/>
              <a:gd name="connsiteX36" fmla="*/ 391163 w 647074"/>
              <a:gd name="connsiteY36" fmla="*/ 279540 h 613772"/>
              <a:gd name="connsiteX37" fmla="*/ 318487 w 647074"/>
              <a:gd name="connsiteY37" fmla="*/ 471660 h 613772"/>
              <a:gd name="connsiteX38" fmla="*/ 309819 w 647074"/>
              <a:gd name="connsiteY38" fmla="*/ 484804 h 613772"/>
              <a:gd name="connsiteX39" fmla="*/ 283331 w 647074"/>
              <a:gd name="connsiteY39" fmla="*/ 479888 h 613772"/>
              <a:gd name="connsiteX40" fmla="*/ 280292 w 647074"/>
              <a:gd name="connsiteY40" fmla="*/ 472517 h 613772"/>
              <a:gd name="connsiteX41" fmla="*/ 275244 w 647074"/>
              <a:gd name="connsiteY41" fmla="*/ 445847 h 613772"/>
              <a:gd name="connsiteX42" fmla="*/ 251145 w 647074"/>
              <a:gd name="connsiteY42" fmla="*/ 317259 h 613772"/>
              <a:gd name="connsiteX43" fmla="*/ 233143 w 647074"/>
              <a:gd name="connsiteY43" fmla="*/ 221152 h 613772"/>
              <a:gd name="connsiteX44" fmla="*/ 206283 w 647074"/>
              <a:gd name="connsiteY44" fmla="*/ 301829 h 613772"/>
              <a:gd name="connsiteX45" fmla="*/ 183518 w 647074"/>
              <a:gd name="connsiteY45" fmla="*/ 326308 h 613772"/>
              <a:gd name="connsiteX46" fmla="*/ 141513 w 647074"/>
              <a:gd name="connsiteY46" fmla="*/ 326308 h 613772"/>
              <a:gd name="connsiteX47" fmla="*/ 98650 w 647074"/>
              <a:gd name="connsiteY47" fmla="*/ 326308 h 613772"/>
              <a:gd name="connsiteX48" fmla="*/ 75314 w 647074"/>
              <a:gd name="connsiteY48" fmla="*/ 288208 h 61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47074" h="613772">
                <a:moveTo>
                  <a:pt x="325917" y="611677"/>
                </a:moveTo>
                <a:cubicBezTo>
                  <a:pt x="367682" y="578705"/>
                  <a:pt x="407530" y="543373"/>
                  <a:pt x="445265" y="505854"/>
                </a:cubicBezTo>
                <a:cubicBezTo>
                  <a:pt x="499966" y="453739"/>
                  <a:pt x="548337" y="395362"/>
                  <a:pt x="589378" y="331928"/>
                </a:cubicBezTo>
                <a:cubicBezTo>
                  <a:pt x="627478" y="270587"/>
                  <a:pt x="663864" y="190958"/>
                  <a:pt x="638813" y="118187"/>
                </a:cubicBezTo>
                <a:cubicBezTo>
                  <a:pt x="618525" y="57989"/>
                  <a:pt x="562232" y="6840"/>
                  <a:pt x="497557" y="648"/>
                </a:cubicBezTo>
                <a:cubicBezTo>
                  <a:pt x="415833" y="-7448"/>
                  <a:pt x="356682" y="61704"/>
                  <a:pt x="323250" y="127902"/>
                </a:cubicBezTo>
                <a:cubicBezTo>
                  <a:pt x="292674" y="67323"/>
                  <a:pt x="242097" y="4839"/>
                  <a:pt x="169040" y="267"/>
                </a:cubicBezTo>
                <a:cubicBezTo>
                  <a:pt x="104175" y="-3733"/>
                  <a:pt x="43786" y="41892"/>
                  <a:pt x="15878" y="98565"/>
                </a:cubicBezTo>
                <a:cubicBezTo>
                  <a:pt x="-19079" y="169717"/>
                  <a:pt x="9401" y="249727"/>
                  <a:pt x="46167" y="313640"/>
                </a:cubicBezTo>
                <a:cubicBezTo>
                  <a:pt x="84267" y="380315"/>
                  <a:pt x="134940" y="438894"/>
                  <a:pt x="188471" y="493091"/>
                </a:cubicBezTo>
                <a:cubicBezTo>
                  <a:pt x="230670" y="536264"/>
                  <a:pt x="275695" y="576580"/>
                  <a:pt x="323250" y="613773"/>
                </a:cubicBezTo>
                <a:close/>
                <a:moveTo>
                  <a:pt x="170850" y="287827"/>
                </a:moveTo>
                <a:lnTo>
                  <a:pt x="199425" y="202102"/>
                </a:lnTo>
                <a:lnTo>
                  <a:pt x="216379" y="151143"/>
                </a:lnTo>
                <a:cubicBezTo>
                  <a:pt x="220761" y="137904"/>
                  <a:pt x="227523" y="120187"/>
                  <a:pt x="245811" y="127807"/>
                </a:cubicBezTo>
                <a:cubicBezTo>
                  <a:pt x="256860" y="132474"/>
                  <a:pt x="257527" y="143904"/>
                  <a:pt x="259432" y="153906"/>
                </a:cubicBezTo>
                <a:lnTo>
                  <a:pt x="267338" y="196101"/>
                </a:lnTo>
                <a:lnTo>
                  <a:pt x="290198" y="318021"/>
                </a:lnTo>
                <a:lnTo>
                  <a:pt x="305343" y="398984"/>
                </a:lnTo>
                <a:lnTo>
                  <a:pt x="360588" y="252870"/>
                </a:lnTo>
                <a:lnTo>
                  <a:pt x="372780" y="220676"/>
                </a:lnTo>
                <a:cubicBezTo>
                  <a:pt x="376304" y="211151"/>
                  <a:pt x="379923" y="201626"/>
                  <a:pt x="391830" y="200578"/>
                </a:cubicBezTo>
                <a:cubicBezTo>
                  <a:pt x="406974" y="199054"/>
                  <a:pt x="411451" y="212008"/>
                  <a:pt x="414785" y="223438"/>
                </a:cubicBezTo>
                <a:lnTo>
                  <a:pt x="426501" y="263634"/>
                </a:lnTo>
                <a:lnTo>
                  <a:pt x="449742" y="343548"/>
                </a:lnTo>
                <a:lnTo>
                  <a:pt x="472697" y="318307"/>
                </a:lnTo>
                <a:cubicBezTo>
                  <a:pt x="480040" y="308699"/>
                  <a:pt x="488302" y="299831"/>
                  <a:pt x="497367" y="291828"/>
                </a:cubicBezTo>
                <a:cubicBezTo>
                  <a:pt x="506892" y="285160"/>
                  <a:pt x="524513" y="288208"/>
                  <a:pt x="535467" y="288208"/>
                </a:cubicBezTo>
                <a:lnTo>
                  <a:pt x="570900" y="288208"/>
                </a:lnTo>
                <a:cubicBezTo>
                  <a:pt x="563851" y="300876"/>
                  <a:pt x="556041" y="313640"/>
                  <a:pt x="547563" y="326308"/>
                </a:cubicBezTo>
                <a:lnTo>
                  <a:pt x="516607" y="326308"/>
                </a:lnTo>
                <a:cubicBezTo>
                  <a:pt x="496319" y="348692"/>
                  <a:pt x="476888" y="372504"/>
                  <a:pt x="455361" y="393745"/>
                </a:cubicBezTo>
                <a:cubicBezTo>
                  <a:pt x="448609" y="401814"/>
                  <a:pt x="436595" y="402882"/>
                  <a:pt x="428527" y="396129"/>
                </a:cubicBezTo>
                <a:cubicBezTo>
                  <a:pt x="426940" y="394802"/>
                  <a:pt x="425580" y="393224"/>
                  <a:pt x="424500" y="391459"/>
                </a:cubicBezTo>
                <a:cubicBezTo>
                  <a:pt x="422431" y="387363"/>
                  <a:pt x="420925" y="383006"/>
                  <a:pt x="420024" y="378505"/>
                </a:cubicBezTo>
                <a:lnTo>
                  <a:pt x="404117" y="324117"/>
                </a:lnTo>
                <a:lnTo>
                  <a:pt x="391163" y="279540"/>
                </a:lnTo>
                <a:cubicBezTo>
                  <a:pt x="366874" y="343644"/>
                  <a:pt x="343538" y="407842"/>
                  <a:pt x="318487" y="471660"/>
                </a:cubicBezTo>
                <a:cubicBezTo>
                  <a:pt x="317086" y="476858"/>
                  <a:pt x="314047" y="481469"/>
                  <a:pt x="309819" y="484804"/>
                </a:cubicBezTo>
                <a:cubicBezTo>
                  <a:pt x="301147" y="490761"/>
                  <a:pt x="289288" y="488560"/>
                  <a:pt x="283331" y="479888"/>
                </a:cubicBezTo>
                <a:cubicBezTo>
                  <a:pt x="281809" y="477673"/>
                  <a:pt x="280774" y="475161"/>
                  <a:pt x="280292" y="472517"/>
                </a:cubicBezTo>
                <a:cubicBezTo>
                  <a:pt x="278101" y="463754"/>
                  <a:pt x="276958" y="454610"/>
                  <a:pt x="275244" y="445847"/>
                </a:cubicBezTo>
                <a:lnTo>
                  <a:pt x="251145" y="317259"/>
                </a:lnTo>
                <a:lnTo>
                  <a:pt x="233143" y="221152"/>
                </a:lnTo>
                <a:lnTo>
                  <a:pt x="206283" y="301829"/>
                </a:lnTo>
                <a:cubicBezTo>
                  <a:pt x="202187" y="313830"/>
                  <a:pt x="198948" y="325546"/>
                  <a:pt x="183518" y="326308"/>
                </a:cubicBezTo>
                <a:cubicBezTo>
                  <a:pt x="169516" y="326975"/>
                  <a:pt x="155419" y="326308"/>
                  <a:pt x="141513" y="326308"/>
                </a:cubicBezTo>
                <a:lnTo>
                  <a:pt x="98650" y="326308"/>
                </a:lnTo>
                <a:cubicBezTo>
                  <a:pt x="90268" y="313640"/>
                  <a:pt x="82362" y="300876"/>
                  <a:pt x="75314" y="288208"/>
                </a:cubicBezTo>
                <a:close/>
              </a:path>
            </a:pathLst>
          </a:custGeom>
          <a:solidFill>
            <a:srgbClr val="C00000"/>
          </a:solidFill>
          <a:ln w="12700" cap="flat">
            <a:solidFill>
              <a:schemeClr val="dk1"/>
            </a:solidFill>
            <a:prstDash val="solid"/>
            <a:miter/>
          </a:ln>
        </p:spPr>
        <p:txBody>
          <a:bodyPr rtlCol="0" anchor="ctr"/>
          <a:lstStyle/>
          <a:p>
            <a:endParaRPr lang="en-DE"/>
          </a:p>
        </p:txBody>
      </p:sp>
      <p:pic>
        <p:nvPicPr>
          <p:cNvPr id="9" name="Graphic 8" descr="Euro with solid fill">
            <a:extLst>
              <a:ext uri="{FF2B5EF4-FFF2-40B4-BE49-F238E27FC236}">
                <a16:creationId xmlns:a16="http://schemas.microsoft.com/office/drawing/2014/main" id="{5B23F371-6E6B-5993-F0A1-993EF0BB2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8146" y="2160589"/>
            <a:ext cx="457199" cy="338327"/>
          </a:xfrm>
          <a:prstGeom prst="rect">
            <a:avLst/>
          </a:prstGeom>
        </p:spPr>
      </p:pic>
      <p:pic>
        <p:nvPicPr>
          <p:cNvPr id="27" name="Graphic 26" descr="Renewable Energy with solid fill">
            <a:extLst>
              <a:ext uri="{FF2B5EF4-FFF2-40B4-BE49-F238E27FC236}">
                <a16:creationId xmlns:a16="http://schemas.microsoft.com/office/drawing/2014/main" id="{1F91FAB0-54DC-2637-0119-530985D5E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1516" y="3359713"/>
            <a:ext cx="534858" cy="496775"/>
          </a:xfrm>
          <a:prstGeom prst="rect">
            <a:avLst/>
          </a:prstGeom>
        </p:spPr>
      </p:pic>
      <p:pic>
        <p:nvPicPr>
          <p:cNvPr id="38" name="Graphic 37" descr="Cycling with solid fill">
            <a:extLst>
              <a:ext uri="{FF2B5EF4-FFF2-40B4-BE49-F238E27FC236}">
                <a16:creationId xmlns:a16="http://schemas.microsoft.com/office/drawing/2014/main" id="{AB0159D4-99F1-B9D7-E8D9-D4884BFCFF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20302" y="2527836"/>
            <a:ext cx="542544" cy="352043"/>
          </a:xfrm>
          <a:prstGeom prst="rect">
            <a:avLst/>
          </a:prstGeom>
        </p:spPr>
      </p:pic>
      <p:pic>
        <p:nvPicPr>
          <p:cNvPr id="40" name="Graphic 39" descr="Caret Right with solid fill">
            <a:extLst>
              <a:ext uri="{FF2B5EF4-FFF2-40B4-BE49-F238E27FC236}">
                <a16:creationId xmlns:a16="http://schemas.microsoft.com/office/drawing/2014/main" id="{8560F6E5-3F25-B99E-091E-D613AFB086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5213" y="1170771"/>
            <a:ext cx="550961" cy="49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24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91D796-A2D8-4089-01FB-17B1CA87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ln w="22225">
                  <a:solidFill>
                    <a:srgbClr val="FFFFFF"/>
                  </a:solidFill>
                </a:ln>
                <a:noFill/>
              </a:rPr>
              <a:t>Things to consider</a:t>
            </a:r>
          </a:p>
        </p:txBody>
      </p:sp>
      <p:pic>
        <p:nvPicPr>
          <p:cNvPr id="13" name="Content Placeholder 12" descr="Close-up of a bike seat in laneway">
            <a:extLst>
              <a:ext uri="{FF2B5EF4-FFF2-40B4-BE49-F238E27FC236}">
                <a16:creationId xmlns:a16="http://schemas.microsoft.com/office/drawing/2014/main" id="{2003314D-ED5D-612A-8D71-77D0D4237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3" name="TextBox 4">
            <a:extLst>
              <a:ext uri="{FF2B5EF4-FFF2-40B4-BE49-F238E27FC236}">
                <a16:creationId xmlns:a16="http://schemas.microsoft.com/office/drawing/2014/main" id="{5335427C-E3EA-C7AC-1D1D-343D2179B348}"/>
              </a:ext>
            </a:extLst>
          </p:cNvPr>
          <p:cNvSpPr txBox="1"/>
          <p:nvPr/>
        </p:nvSpPr>
        <p:spPr>
          <a:xfrm>
            <a:off x="7534641" y="1065862"/>
            <a:ext cx="3860002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The evidence is inconclusive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More and accurate data is </a:t>
            </a:r>
            <a:r>
              <a:rPr lang="en-GB" sz="2000" b="1" dirty="0">
                <a:solidFill>
                  <a:srgbClr val="FFFFFF"/>
                </a:solidFill>
              </a:rPr>
              <a:t>required </a:t>
            </a:r>
            <a:endParaRPr lang="en-US" sz="2000" b="1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There may be more riders that meets the eye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Moving forward to make a conclusion will be a risk for a marketing strategy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Age : This would add a dynamic to customers who  are being targeted  in reference to age. is the existing market effective? is there potential for more inclusive targeting 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042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C61D-1736-05B3-2A5F-988D76E7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/>
              <a:t>Sources</a:t>
            </a:r>
            <a:endParaRPr lang="en-D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E46181-8699-3244-ABF9-60663F36E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91755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8418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8B0B-02C1-83F2-D551-A4DBD0B23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489406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4D19-9B50-16FC-81F7-35D145E2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Hello and welcome !</a:t>
            </a:r>
            <a:br>
              <a:rPr lang="en-GB" dirty="0"/>
            </a:br>
            <a:r>
              <a:rPr lang="en-GB" dirty="0"/>
              <a:t>My name is Mark Ferrao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65AD6-226C-47A3-6611-1EE120DF2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/>
              <a:t>Contact</a:t>
            </a:r>
          </a:p>
          <a:p>
            <a:r>
              <a:rPr lang="en-GB" dirty="0"/>
              <a:t>E-mail: </a:t>
            </a:r>
            <a:r>
              <a:rPr lang="en-GB" dirty="0">
                <a:hlinkClick r:id="rId2"/>
              </a:rPr>
              <a:t>markferraox@gmail.com</a:t>
            </a:r>
            <a:endParaRPr lang="en-GB" dirty="0"/>
          </a:p>
          <a:p>
            <a:r>
              <a:rPr lang="en-GB" dirty="0" err="1"/>
              <a:t>Github</a:t>
            </a:r>
            <a:r>
              <a:rPr lang="en-GB" dirty="0"/>
              <a:t>: https://github.com/markferrao10</a:t>
            </a:r>
          </a:p>
          <a:p>
            <a:r>
              <a:rPr lang="en-GB" dirty="0" err="1"/>
              <a:t>LinkedIN</a:t>
            </a:r>
            <a:r>
              <a:rPr lang="en-GB" dirty="0"/>
              <a:t>:</a:t>
            </a:r>
            <a:r>
              <a:rPr lang="en-DE" sz="1800" u="sng" dirty="0">
                <a:solidFill>
                  <a:srgbClr val="FFFFFF"/>
                </a:solidFill>
                <a:effectLst/>
                <a:uFill>
                  <a:solidFill>
                    <a:srgbClr val="10365C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linkedin.com/in/mark-ferrao-ab0061170 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8228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4D19-9B50-16FC-81F7-35D145E2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/>
              <a:t>contents</a:t>
            </a:r>
            <a:endParaRPr lang="en-D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98EC98-9349-AAD7-33F1-10542E927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400997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13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7ABA-6BCC-458F-437A-5CF39659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123" y="609600"/>
            <a:ext cx="492487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Background</a:t>
            </a:r>
          </a:p>
        </p:txBody>
      </p:sp>
      <p:pic>
        <p:nvPicPr>
          <p:cNvPr id="8" name="Graphic 7" descr="Bike">
            <a:extLst>
              <a:ext uri="{FF2B5EF4-FFF2-40B4-BE49-F238E27FC236}">
                <a16:creationId xmlns:a16="http://schemas.microsoft.com/office/drawing/2014/main" id="{4140A0FB-B0BE-039A-9A2F-FFC11F120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814" y="1726627"/>
            <a:ext cx="3251701" cy="325170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40085-204D-6B53-AECE-554731678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123" y="2160590"/>
            <a:ext cx="4921876" cy="37396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400" dirty="0"/>
              <a:t>In 2016, </a:t>
            </a:r>
            <a:r>
              <a:rPr lang="en-GB" sz="1400" dirty="0" err="1"/>
              <a:t>Cyclistic</a:t>
            </a:r>
            <a:r>
              <a:rPr lang="en-GB" sz="1400" dirty="0"/>
              <a:t> launched a successful bike-share offering. Since then, the program has grown to a fleet of 5,824 bicycles that are geo tracked and locked into a network of 692 stations across Chicago. The bikes can be unlocked from one station and returned to any other station in the system anytime.</a:t>
            </a:r>
          </a:p>
          <a:p>
            <a:pPr>
              <a:lnSpc>
                <a:spcPct val="90000"/>
              </a:lnSpc>
            </a:pPr>
            <a:r>
              <a:rPr lang="en-GB" sz="1400" dirty="0" err="1"/>
              <a:t>Cyclistic’s</a:t>
            </a:r>
            <a:r>
              <a:rPr lang="en-GB" sz="1400" dirty="0"/>
              <a:t> marketing strategy is building general awareness and appealing to broad consumer segments.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One market development that helped make these things possible was the flexibility of its pricing plans: single-ride passes, full-day passes and annual memberships.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Customers who purchase single-ride or full-day passes are referred to as </a:t>
            </a:r>
            <a:r>
              <a:rPr lang="en-GB" sz="1400" b="1" dirty="0"/>
              <a:t>casual riders</a:t>
            </a:r>
          </a:p>
          <a:p>
            <a:pPr>
              <a:lnSpc>
                <a:spcPct val="90000"/>
              </a:lnSpc>
            </a:pPr>
            <a:r>
              <a:rPr lang="en-GB" sz="1400" b="1" dirty="0"/>
              <a:t> </a:t>
            </a:r>
            <a:r>
              <a:rPr lang="en-GB" sz="1400" dirty="0"/>
              <a:t>Customers who purchase annual memberships are </a:t>
            </a:r>
            <a:r>
              <a:rPr lang="en-GB" sz="1400" b="1" dirty="0" err="1"/>
              <a:t>Cyclistic</a:t>
            </a:r>
            <a:r>
              <a:rPr lang="en-GB" sz="1400" b="1" dirty="0"/>
              <a:t> members</a:t>
            </a:r>
            <a:r>
              <a:rPr lang="en-GB" sz="1400" dirty="0"/>
              <a:t>.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174102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7C8-888D-BC7E-0E05-DBE97CA4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Project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A125C-AF13-183D-4399-18E7967B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Support or oppose the decision making process to make a marketing strategy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9945939-476E-6BA6-1193-670E57ABB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1" r="27692"/>
          <a:stretch/>
        </p:blipFill>
        <p:spPr>
          <a:xfrm>
            <a:off x="5510369" y="851517"/>
            <a:ext cx="6184807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6440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9" name="Straight Connector 8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B9711-682E-1602-2475-B097B049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The Challange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8160B-9061-5695-690D-96FD6A948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1971" y="999460"/>
            <a:ext cx="3123620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How do members and casual riders use bike differently?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150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18A04-8F17-4319-8771-FD739AB9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Key findings : average ride time</a:t>
            </a:r>
            <a:endParaRPr lang="en-DE" dirty="0"/>
          </a:p>
        </p:txBody>
      </p:sp>
      <p:graphicFrame>
        <p:nvGraphicFramePr>
          <p:cNvPr id="12" name="Content Placeholder 8">
            <a:extLst>
              <a:ext uri="{FF2B5EF4-FFF2-40B4-BE49-F238E27FC236}">
                <a16:creationId xmlns:a16="http://schemas.microsoft.com/office/drawing/2014/main" id="{AF2AA400-3D52-1D4D-6373-7C1A818A8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99388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2918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18A04-8F17-4319-8771-FD739AB9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findings :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Rides per month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391D3DA8-A9D0-C71C-EA32-A19886BB3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240104"/>
            <a:ext cx="7805525" cy="592885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91868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91D796-A2D8-4089-01FB-17B1CA87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231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did the data tell us: </a:t>
            </a:r>
            <a:r>
              <a:rPr lang="en-GB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Average ride time 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5427C-E3EA-C7AC-1D1D-343D2179B348}"/>
              </a:ext>
            </a:extLst>
          </p:cNvPr>
          <p:cNvSpPr txBox="1"/>
          <p:nvPr/>
        </p:nvSpPr>
        <p:spPr>
          <a:xfrm>
            <a:off x="838200" y="3146400"/>
            <a:ext cx="4391025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834431C-33F2-7871-4002-9EECB88AC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9" y="635410"/>
            <a:ext cx="6406331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908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521</Words>
  <Application>Microsoft Office PowerPoint</Application>
  <PresentationFormat>Widescreen</PresentationFormat>
  <Paragraphs>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Cyclist Case study: in what  ways this business can be improved</vt:lpstr>
      <vt:lpstr>Hello and welcome ! My name is Mark Ferrao</vt:lpstr>
      <vt:lpstr>contents</vt:lpstr>
      <vt:lpstr>Background</vt:lpstr>
      <vt:lpstr>Project purpose</vt:lpstr>
      <vt:lpstr>The Challange</vt:lpstr>
      <vt:lpstr>Key findings : average ride time</vt:lpstr>
      <vt:lpstr>Key findings : Rides per month</vt:lpstr>
      <vt:lpstr>What did the data tell us: Average ride time </vt:lpstr>
      <vt:lpstr>Key findings: male and female riders in a week</vt:lpstr>
      <vt:lpstr>Key findings: Average distance covered by our customers</vt:lpstr>
      <vt:lpstr>Key findings: types of bikes used</vt:lpstr>
      <vt:lpstr>THE VERDICT</vt:lpstr>
      <vt:lpstr>The verdict</vt:lpstr>
      <vt:lpstr>Recommendations </vt:lpstr>
      <vt:lpstr>Market penetration  Increase reach by targeting customers  </vt:lpstr>
      <vt:lpstr>Things to consider</vt:lpstr>
      <vt:lpstr>Sources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</dc:title>
  <dc:creator/>
  <cp:lastModifiedBy>mark ferrao</cp:lastModifiedBy>
  <cp:revision>2</cp:revision>
  <dcterms:created xsi:type="dcterms:W3CDTF">2022-07-09T23:35:01Z</dcterms:created>
  <dcterms:modified xsi:type="dcterms:W3CDTF">2022-07-10T09:30:12Z</dcterms:modified>
</cp:coreProperties>
</file>