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0A52-72A8-B48E-6469-F4FB61ACE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17A64-FE1F-C12B-E996-48DA25C13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FE447-783A-E0AA-2060-07886FFD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67011-4096-6897-D794-1BA536CE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77EC6-5CC2-4533-F1FD-B90A52C7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EF95-8251-5502-F282-1A762DF7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33D433-F9BA-8CFB-AD00-CC3BF8E0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E10C2-D24B-76BC-304A-6642BCDD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03663-6DE8-07FC-9E18-6381AFDD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A6FA15-E217-C780-4FFF-C27BEC3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C2B2D-EDE7-FBB0-AEAB-75CB8A674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FE494-D641-6022-5106-F2B193B22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AF86D-C6FA-729B-5AD1-C9318CF5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36AEF-19F9-ECF0-70F9-37CC695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F77330-C642-D61C-5D69-4D211A3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6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DEE1-D710-AECF-6691-5E80D5C1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0986B-21D6-A8CD-A839-3D358746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ACEBE-E36B-2947-E66C-2F54DA37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B720A-48BC-AFA0-B36B-0390FD69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8398C-47D9-D351-A234-101253CE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5E77-3395-F54C-D6B0-5A5163B9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3B91CA-3B13-17FF-375B-396D436F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B893E-E8C2-B99C-DA18-25CC39E8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A7622-DBD1-F7CE-708D-22FABC30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7F288-CA88-F444-460D-25FC3844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81808-59FD-16FF-E015-4764B433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723A-BF1A-8444-9734-28737B1F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09FAD-1C01-A02D-D261-111C4D3C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5B1895-F5CA-C0C4-E00F-A3A4254F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4DF04D-06A5-EFA8-C067-5A35427B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4A340-0689-57FE-4DAA-B0110CCD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9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50E1-DBF4-77A2-D8A5-23060E3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539CA6-C5F0-58D4-9835-E70A6057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AE9A45-544C-DB8E-02E2-9BBBDE12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75FB3D-3A0C-6FB1-8B97-289F5E98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384CBD-36A3-9F61-DECD-9FF1DF93A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455B1F-2A63-3587-2BC6-24E4F971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705A12-E69C-922A-54F2-9CC8F9F7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A80659-623E-5ECD-5DDB-2A434716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1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EE0F8-70B2-14BB-251F-C6E133E3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A8C79-CE38-CBA5-2148-256C8592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49D9AD-06B3-4F72-9503-6A3639E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F9D1C-8E94-A7DF-129E-E0DB92E2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2774B8-2755-47C9-5A52-7F09C46A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40E566-E3EF-0B2C-25EA-1899FA8C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AD7912-5792-9583-C1A5-D39733B9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C86B-88F4-5EBB-45D1-B08E8198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9CC5D-DAC3-3C7F-0096-1490B14D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01211-C016-0BB2-1576-D64E058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54C7A-0235-3CD3-D397-8AA31C1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FAA62-8DF6-9B8B-6E50-CB0D83CC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DC17D0-0A6F-E006-AD79-A07AE12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2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C24D-9BBF-73EB-F760-EAD869C9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1846FE-CD7E-7FB6-CEF0-BAC20E77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F9B53A-76DB-9740-DB65-89221AAC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6D2A2-8D6F-ED1F-5C5D-2A8B9B60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9577C5-7C37-0192-7831-05436EC8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9D34B-A933-0B43-5E35-65C5C8B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109554-2184-6A1D-26F8-2CF092C0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0D735A-6C8D-0C97-FD1F-2C2B51FA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BF1A4D-5D9C-2A3D-BC96-BDC8FD45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C9686-64E0-4B2C-97DD-1C057D90A5EA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1BF4F-DD7E-5761-E6F4-DCC389E38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D5F13-9C50-6B0A-895D-6DB4AFF8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019F8-5D5E-42C8-BB47-3B9248DDC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4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779C7CB-FAC2-3FF0-05B3-B6A12FBE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64" y="5493877"/>
            <a:ext cx="1364123" cy="13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F10E8D-4787-5630-EFCC-5D09978A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113"/>
            <a:ext cx="6096000" cy="415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E3208-1345-13E2-C8C5-43699685F313}"/>
              </a:ext>
            </a:extLst>
          </p:cNvPr>
          <p:cNvSpPr txBox="1"/>
          <p:nvPr/>
        </p:nvSpPr>
        <p:spPr>
          <a:xfrm>
            <a:off x="7310582" y="877448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Curiosidades 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84A0A-A9F0-B6C6-AE9F-3422F31686C9}"/>
              </a:ext>
            </a:extLst>
          </p:cNvPr>
          <p:cNvSpPr txBox="1"/>
          <p:nvPr/>
        </p:nvSpPr>
        <p:spPr>
          <a:xfrm>
            <a:off x="6104995" y="192578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135F2E-395F-4857-336B-ABDC7A9AF55A}"/>
              </a:ext>
            </a:extLst>
          </p:cNvPr>
          <p:cNvSpPr txBox="1"/>
          <p:nvPr/>
        </p:nvSpPr>
        <p:spPr>
          <a:xfrm>
            <a:off x="6118970" y="271603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0E4FC-5791-2D66-6ED1-E9D3BEEBFDF8}"/>
              </a:ext>
            </a:extLst>
          </p:cNvPr>
          <p:cNvSpPr txBox="1"/>
          <p:nvPr/>
        </p:nvSpPr>
        <p:spPr>
          <a:xfrm>
            <a:off x="6118970" y="353353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6A966A-B514-B7E9-ABB4-4E9272F54785}"/>
              </a:ext>
            </a:extLst>
          </p:cNvPr>
          <p:cNvSpPr txBox="1"/>
          <p:nvPr/>
        </p:nvSpPr>
        <p:spPr>
          <a:xfrm>
            <a:off x="6096000" y="4470554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6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779C7CB-FAC2-3FF0-05B3-B6A12FBE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64" y="5493877"/>
            <a:ext cx="1364123" cy="13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F10E8D-4787-5630-EFCC-5D09978A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113"/>
            <a:ext cx="6096000" cy="415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E3208-1345-13E2-C8C5-43699685F313}"/>
              </a:ext>
            </a:extLst>
          </p:cNvPr>
          <p:cNvSpPr txBox="1"/>
          <p:nvPr/>
        </p:nvSpPr>
        <p:spPr>
          <a:xfrm>
            <a:off x="7310582" y="877448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Curiosidades 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84A0A-A9F0-B6C6-AE9F-3422F31686C9}"/>
              </a:ext>
            </a:extLst>
          </p:cNvPr>
          <p:cNvSpPr txBox="1"/>
          <p:nvPr/>
        </p:nvSpPr>
        <p:spPr>
          <a:xfrm>
            <a:off x="6104995" y="192578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135F2E-395F-4857-336B-ABDC7A9AF55A}"/>
              </a:ext>
            </a:extLst>
          </p:cNvPr>
          <p:cNvSpPr txBox="1"/>
          <p:nvPr/>
        </p:nvSpPr>
        <p:spPr>
          <a:xfrm>
            <a:off x="6118970" y="271603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0E4FC-5791-2D66-6ED1-E9D3BEEBFDF8}"/>
              </a:ext>
            </a:extLst>
          </p:cNvPr>
          <p:cNvSpPr txBox="1"/>
          <p:nvPr/>
        </p:nvSpPr>
        <p:spPr>
          <a:xfrm>
            <a:off x="6118970" y="353353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6A966A-B514-B7E9-ABB4-4E9272F54785}"/>
              </a:ext>
            </a:extLst>
          </p:cNvPr>
          <p:cNvSpPr txBox="1"/>
          <p:nvPr/>
        </p:nvSpPr>
        <p:spPr>
          <a:xfrm>
            <a:off x="6096000" y="4470554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779C7CB-FAC2-3FF0-05B3-B6A12FBE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64" y="5493877"/>
            <a:ext cx="1364123" cy="13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F10E8D-4787-5630-EFCC-5D09978A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113"/>
            <a:ext cx="6096000" cy="415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1E3208-1345-13E2-C8C5-43699685F313}"/>
              </a:ext>
            </a:extLst>
          </p:cNvPr>
          <p:cNvSpPr txBox="1"/>
          <p:nvPr/>
        </p:nvSpPr>
        <p:spPr>
          <a:xfrm>
            <a:off x="7310582" y="877448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Curiosidades 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B84A0A-A9F0-B6C6-AE9F-3422F31686C9}"/>
              </a:ext>
            </a:extLst>
          </p:cNvPr>
          <p:cNvSpPr txBox="1"/>
          <p:nvPr/>
        </p:nvSpPr>
        <p:spPr>
          <a:xfrm>
            <a:off x="6104995" y="192578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135F2E-395F-4857-336B-ABDC7A9AF55A}"/>
              </a:ext>
            </a:extLst>
          </p:cNvPr>
          <p:cNvSpPr txBox="1"/>
          <p:nvPr/>
        </p:nvSpPr>
        <p:spPr>
          <a:xfrm>
            <a:off x="6118970" y="271603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0E4FC-5791-2D66-6ED1-E9D3BEEBFDF8}"/>
              </a:ext>
            </a:extLst>
          </p:cNvPr>
          <p:cNvSpPr txBox="1"/>
          <p:nvPr/>
        </p:nvSpPr>
        <p:spPr>
          <a:xfrm>
            <a:off x="6118970" y="3533531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6A966A-B514-B7E9-ABB4-4E9272F54785}"/>
              </a:ext>
            </a:extLst>
          </p:cNvPr>
          <p:cNvSpPr txBox="1"/>
          <p:nvPr/>
        </p:nvSpPr>
        <p:spPr>
          <a:xfrm>
            <a:off x="6096000" y="4470554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BlaBLABLA</a:t>
            </a:r>
            <a:endParaRPr lang="pt-BR" sz="24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4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779C7CB-FAC2-3FF0-05B3-B6A12FBE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48872"/>
            <a:ext cx="4909127" cy="49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5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</dc:creator>
  <cp:lastModifiedBy>Marcus Vinicius</cp:lastModifiedBy>
  <cp:revision>1</cp:revision>
  <dcterms:created xsi:type="dcterms:W3CDTF">2024-08-09T02:57:58Z</dcterms:created>
  <dcterms:modified xsi:type="dcterms:W3CDTF">2024-08-09T03:05:09Z</dcterms:modified>
</cp:coreProperties>
</file>