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Average"/>
      <p:regular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Dan Seymour"/>
  <p:cmAuthor clrIdx="1" id="1" initials="" lastIdx="1" name="Luke Master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19T14:37:54.144">
    <p:pos x="196" y="280"/>
    <p:text>We had these kind of linked together as requirements in general (in how we treated them), but thinking about it I think some things were min requirements and some things he really wanted / expected but they weren't a min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4-19T14:27:44.715">
    <p:pos x="196" y="280"/>
    <p:text>Would it be better for this to say "The Good &amp; The Bad"?</p:text>
  </p:cm>
  <p:cm authorId="0" idx="3" dt="2019-04-19T14:29:40.274">
    <p:pos x="2880" y="843"/>
    <p:text>This happened with grades and the external API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9-04-20T12:18:06.531">
    <p:pos x="196" y="857"/>
    <p:text>Let me know if you agree</p:text>
  </p:cm>
  <p:cm authorId="1" idx="1" dt="2019-04-20T12:18:06.531">
    <p:pos x="196" y="857"/>
    <p:text>yeah def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18df26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18df26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0e35a0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0e35a0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7c78bc9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7c78bc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7c78bc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7c78bc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7c78bc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7c78bc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0e35a0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0e35a0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18df2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18df2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8ce4874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8ce4874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8ce4874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8ce4874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8ce4874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8ce4874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0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Performance Tracker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 Baily, Luke Masters, </a:t>
            </a:r>
            <a:r>
              <a:rPr lang="en"/>
              <a:t>Shivam Mehta, </a:t>
            </a:r>
            <a:r>
              <a:rPr lang="en"/>
              <a:t>Dan Seymour, Aiden Smith, and Rice Tyler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072000" y="2011200"/>
            <a:ext cx="30000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Questions?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1483350" y="2027700"/>
            <a:ext cx="61773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http://bit.ly/2U3JJdA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3931200" y="3115800"/>
            <a:ext cx="12816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  <a:latin typeface="Open Sans"/>
                <a:ea typeface="Open Sans"/>
                <a:cs typeface="Open Sans"/>
                <a:sym typeface="Open Sans"/>
              </a:rPr>
              <a:t>Why you are all here</a:t>
            </a:r>
            <a:endParaRPr sz="900">
              <a:solidFill>
                <a:srgbClr val="CCCC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Floryan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floryan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Assistant Professor at UVA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Undergrad at UVa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PHD at the University of Massachusetts.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 research leverages student data to facilitate development of intelligent education systems.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825" y="816150"/>
            <a:ext cx="29908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25" y="3367950"/>
            <a:ext cx="1422950" cy="1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75" y="2236550"/>
            <a:ext cx="934100" cy="9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6163" y="2191325"/>
            <a:ext cx="1100100" cy="11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8225" y="1691664"/>
            <a:ext cx="1534425" cy="13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4123" y="3466750"/>
            <a:ext cx="2155914" cy="1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74600" y="2285163"/>
            <a:ext cx="1946097" cy="88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29400" y="2285175"/>
            <a:ext cx="1476694" cy="11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8700" y="3367962"/>
            <a:ext cx="2155900" cy="125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1425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topics are shown as nodes to make a mental map type system.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is shown on a topic level.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 problems are provided to improve my ability on a specific topic, and improve my grade.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high level overview of all topics, their relationships and my current grades.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Supporting documents are provided.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832400" y="151425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overview of all student’s performance 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want to view ALL topics in a class.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want to be able to upload a document that will set up a class.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third party API’s to load grades and homework scores.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want to be able to search for a student and - view their progress.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04425" y="1152425"/>
            <a:ext cx="4763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 a student...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267525" y="1152525"/>
            <a:ext cx="4763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 a professor...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3030675" y="2011200"/>
            <a:ext cx="30000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Demo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Dealing with an incomplete implementation of a framework (visjs)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Changing requirements for external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async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project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Requirement changes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Changes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51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make uploading more intuitive.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and Configurable Grading.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 Well / Not So Well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338275"/>
            <a:ext cx="4157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Good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Floryan had a kid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communication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team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Commorodary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572000" y="1338275"/>
            <a:ext cx="4157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Bad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Floryan had a kid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merging for a long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person working on a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 wrappers of JS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of Customer Desires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360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transfer of data across between previous courses and new courses.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uploading (remove from front-end)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Refactoring certain structures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 of nested async requests that make ordering operations difficult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external quizzes into our quiz suite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progress bar of expected progress through a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SPT to SIS such that topics become prerequisites of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 view / multiple professors to a course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