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9ea488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9ea488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9ea488c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39ea488c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39ea488c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39ea488c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39ea488c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39ea488c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39ea488c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39ea488c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9ea488c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9ea488c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39ea488c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39ea488c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9ea488c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39ea488c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39ea488c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39ea488c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content: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tool for professors to easily translate a particular type of course into a system their students can use to learn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These types of courses consist of topics arranged like a directed, acyclical graph, where learning one topic unlocks a new topic based on the first.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Grades in these courses are based on competency (0 for not competent, 1 for competent), rather than being based on percentage grades on a per-topic basis.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resource for professors to analyze, review, and customize a course, seeing students’ grades and tailoring mastery thresholds to fit their class.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9ea488c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9ea488c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content: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environment in which students can interface with a course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e.g. taking quizzes, uploading homework assignments, reviewing grades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9ea488c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39ea488c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content: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environment in which students can interface with a course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e.g. taking quizzes, uploading homework assignments, reviewing grades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9ea488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9ea488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39ea488c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39ea488c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content: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environment in which students can interface with a course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e.g. taking quizzes, uploading homework assignments, reviewing grades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39ea488c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39ea488c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content: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environment in which students can interface with a course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e.g. taking quizzes, uploading homework assignments, reviewing grades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39ea488c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39ea488c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content: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environment in which students can interface with a course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e.g. taking quizzes, uploading homework assignments, reviewing grades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39ea488c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39ea488c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foundation already existed for the Student Performance Tracker, so this team was specifically tasked to improve the application in four areas: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Security: Introducing Google OAuth and protecting exposed areas of the API, ensuring that permissions worked correctly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Course Alignment: Allowing professors to fine-tune their courses, showing competencies and grades effectively, locking and unlocking topics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39ea488c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39ea488c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foundation already existed for the Student Performance Tracker, so this team was specifically tasked to improve the application in four areas: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Security: Introducing Google OAuth and protecting exposed areas of the API, ensuring that permissions worked correctly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Course Alignment: Allowing professors to fine-tune their courses, showing competencies and grades effectively, locking and unlocking topics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39ea488c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39ea488c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foundation already existed for the Student Performance Tracker, so this team was specifically tasked to improve the application in four areas: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Security: Introducing Google OAuth and protecting exposed areas of the API, ensuring that permissions worked correctly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Course Alignment: Allowing professors to fine-tune their courses, showing competencies and grades effectively, locking and unlocking topics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39ea488c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39ea488c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foundation already existed for the Student Performance Tracker, so this team was specifically tasked to improve the application in four areas: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Security: Introducing Google OAuth and protecting exposed areas of the API, ensuring that permissions worked correctly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Course Alignment: Allowing professors to fine-tune their courses, showing competencies and grades effectively, locking and unlocking topics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39ea488c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39ea488c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foundation already existed for the Student Performance Tracker, so this team was specifically tasked to improve the application in four areas: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Security: Introducing Google OAuth and protecting exposed areas of the API, ensuring that permissions worked correctly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Course Alignment: Allowing professors to fine-tune their courses, showing competencies and grades effectively, locking and unlocking topics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39ea488c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39ea488c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foundation already existed for the Student Performance Tracker, so this team was specifically tasked to improve the application in four areas: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Security: Introducing Google OAuth and protecting exposed areas of the API, ensuring that permissions worked correctly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Course Alignment: Allowing professors to fine-tune their courses, showing competencies and grades effectively, locking and unlocking topics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39ea488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39ea488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content: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environment in which students can interface with a course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e.g. taking quizzes, uploading homework assignments, reviewing grades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39ea488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39ea488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content: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tool for professors to easily translate a particular type of course into a system their students can use to learn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These types of courses consist of topics arranged like a directed, acyclical graph, where learning one topic unlocks a new topic based on the first.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Grades in these courses are based on competency (0 for not competent, 1 for competent), rather than being based on percentage grades on a per-topic basis.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resource for professors to analyze, review, and customize a course, seeing students’ grades and tailoring mastery thresholds to fit their class.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9ea488c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9ea488c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foundation already existed for the Student Performance Tracker, so this team was specifically tasked to improve the application in four areas: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Security: Introducing Google OAuth and protecting exposed areas of the API, ensuring that permissions worked correctly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Course Alignment: Allowing professors to fine-tune their courses, showing competencies and grades effectively, locking and unlocking topics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9ea488c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39ea488c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Effectiveness at Scale: Making smart queries, improving the interaction between the frontend and the backend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Quizzes: Adding a completely new feature by which students can earn grades in real time, incorporating new systems for grading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9ea488c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39ea488c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9ea488c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9ea488c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39ea488c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39ea488c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36.png"/><Relationship Id="rId8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37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Student Performance Tracker</a:t>
            </a:r>
            <a:endParaRPr sz="48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496550" y="2850050"/>
            <a:ext cx="4060500" cy="53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Work Summary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were re-written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Views were re-written to work with new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Rewrite backend tests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877" y="340300"/>
            <a:ext cx="2929594" cy="414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Tools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41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Vue/Vuex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&amp; HTML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350" y="2169451"/>
            <a:ext cx="2646074" cy="229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537" y="2150474"/>
            <a:ext cx="2330924" cy="233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550" y="2003225"/>
            <a:ext cx="2625376" cy="262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Challenges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Vuex was u</a:t>
            </a:r>
            <a:r>
              <a:rPr lang="en"/>
              <a:t>nfamiliar to the team at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frontend properly was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team left us with hardly any functional tests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25" y="2571738"/>
            <a:ext cx="2581950" cy="171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475" y="2570187"/>
            <a:ext cx="2581950" cy="17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codebase ready for production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Nginx and Gunicorn replace the django dev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Nginx replaces npm serve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bash script to enable HTTPS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" y="2571750"/>
            <a:ext cx="3500438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175" y="2732550"/>
            <a:ext cx="6155124" cy="174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Goals for the Student Performance Tracker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Security and Authentication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Performance at Scale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Course Alignment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Quizzes and Grading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Security and Authentication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66325"/>
            <a:ext cx="4810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Student grades were viewable by anyone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Google Oauth tokens were exposed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HTTPS</a:t>
            </a:r>
            <a:endParaRPr sz="2400"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10658"/>
          <a:stretch/>
        </p:blipFill>
        <p:spPr>
          <a:xfrm>
            <a:off x="1280475" y="3861625"/>
            <a:ext cx="35974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313" y="1095913"/>
            <a:ext cx="25050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REST Framework Auth and Permissions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308875"/>
            <a:ext cx="8520600" cy="3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Grades only viewable by that student, or by  professors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Removed hundreds of lines of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Secured passwords, tokens, quiz answers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Added HTTPS</a:t>
            </a:r>
            <a:endParaRPr sz="2400"/>
          </a:p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2700" l="3827" r="0" t="43608"/>
          <a:stretch/>
        </p:blipFill>
        <p:spPr>
          <a:xfrm>
            <a:off x="612925" y="3079500"/>
            <a:ext cx="7918150" cy="15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Performance at Scale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266325"/>
            <a:ext cx="360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Added pagination at DB level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Minimized data sent to frontend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Calculate and cascade grades only when necessary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Moved work from frontend to backend</a:t>
            </a:r>
            <a:endParaRPr sz="1400"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301" y="3047200"/>
            <a:ext cx="5072325" cy="13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2588" y="1357600"/>
            <a:ext cx="5161749" cy="127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Course Alignment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66325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Bring the features of the app into alignment with the professor’s desired course structure.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Course Alignment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66325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Topic Locking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26" y="1728900"/>
            <a:ext cx="3520500" cy="22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700" y="3687146"/>
            <a:ext cx="5604849" cy="12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075" y="2073442"/>
            <a:ext cx="2666494" cy="176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31"/>
          <p:cNvCxnSpPr/>
          <p:nvPr/>
        </p:nvCxnSpPr>
        <p:spPr>
          <a:xfrm>
            <a:off x="3578850" y="2800825"/>
            <a:ext cx="69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1"/>
          <p:cNvCxnSpPr/>
          <p:nvPr/>
        </p:nvCxnSpPr>
        <p:spPr>
          <a:xfrm rot="10800000">
            <a:off x="3544225" y="2999650"/>
            <a:ext cx="7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Mark Floryan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Developers: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Jimmy Patterson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Corey Lando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Taylor Nelson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Andrew Abraham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050625" y="2280350"/>
            <a:ext cx="2466600" cy="2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Connor Anderson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Jack Herd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Alex Nguyen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Ryan Kann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Course Alignment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266325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 startAt="2"/>
            </a:pPr>
            <a:r>
              <a:rPr lang="en"/>
              <a:t>Grade Display and Grade Cascading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75" y="1899800"/>
            <a:ext cx="2840950" cy="176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00" y="3761150"/>
            <a:ext cx="2627575" cy="4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0838" y="1899800"/>
            <a:ext cx="2807150" cy="18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0625" y="3797125"/>
            <a:ext cx="2627575" cy="397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1587" y="1971762"/>
            <a:ext cx="2583225" cy="1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5700" y="3797125"/>
            <a:ext cx="2394999" cy="3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Course Alignment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266325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 startAt="3"/>
            </a:pPr>
            <a:r>
              <a:rPr lang="en"/>
              <a:t>Tools and Individual Grading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25" y="1874425"/>
            <a:ext cx="3828001" cy="11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38" y="3155224"/>
            <a:ext cx="3684567" cy="174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3"/>
          <p:cNvCxnSpPr>
            <a:endCxn id="219" idx="0"/>
          </p:cNvCxnSpPr>
          <p:nvPr/>
        </p:nvCxnSpPr>
        <p:spPr>
          <a:xfrm>
            <a:off x="2104821" y="2981524"/>
            <a:ext cx="0" cy="1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1" name="Google Shape;2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600" y="3265588"/>
            <a:ext cx="4344152" cy="150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3"/>
          <p:cNvCxnSpPr>
            <a:stCxn id="219" idx="3"/>
            <a:endCxn id="221" idx="1"/>
          </p:cNvCxnSpPr>
          <p:nvPr/>
        </p:nvCxnSpPr>
        <p:spPr>
          <a:xfrm flipH="1" rot="10800000">
            <a:off x="3947105" y="4018124"/>
            <a:ext cx="499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3"/>
          <p:cNvCxnSpPr>
            <a:stCxn id="221" idx="0"/>
          </p:cNvCxnSpPr>
          <p:nvPr/>
        </p:nvCxnSpPr>
        <p:spPr>
          <a:xfrm flipH="1" rot="10800000">
            <a:off x="6618676" y="3077788"/>
            <a:ext cx="99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4" name="Google Shape;22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6600" y="1717634"/>
            <a:ext cx="4344151" cy="1263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Course Alignment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266325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 startAt="4"/>
            </a:pPr>
            <a:r>
              <a:rPr lang="en"/>
              <a:t>CSV Functionality - DEMO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Quizzes and Grading - Overview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266325"/>
            <a:ext cx="42603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Specialized assignment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Pool of various types of questions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Selects predetermined subset</a:t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6325"/>
            <a:ext cx="4260299" cy="322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 rotWithShape="1">
          <a:blip r:embed="rId4">
            <a:alphaModFix/>
          </a:blip>
          <a:srcRect b="0" l="0" r="50746" t="0"/>
          <a:stretch/>
        </p:blipFill>
        <p:spPr>
          <a:xfrm>
            <a:off x="4572000" y="3569775"/>
            <a:ext cx="4260303" cy="4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 rotWithShape="1">
          <a:blip r:embed="rId4">
            <a:alphaModFix/>
          </a:blip>
          <a:srcRect b="0" l="48081" r="2664" t="0"/>
          <a:stretch/>
        </p:blipFill>
        <p:spPr>
          <a:xfrm>
            <a:off x="4572000" y="4043299"/>
            <a:ext cx="4260303" cy="4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75" y="3097650"/>
            <a:ext cx="4052925" cy="15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Quizzes and Grading - Multiple Choice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266325"/>
            <a:ext cx="42603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 1 radio button and submit</a:t>
            </a:r>
            <a:endParaRPr/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898" y="1266325"/>
            <a:ext cx="3799401" cy="28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92225"/>
            <a:ext cx="4721201" cy="103023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311700" y="2646875"/>
            <a:ext cx="2664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JSON produced by CSV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Quizzes and Grading - Select All That Apply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311700" y="1266325"/>
            <a:ext cx="4658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 any checkboxes and submit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or nothing (no partial credit)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2646875"/>
            <a:ext cx="2706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JSON produced by CSV</a:t>
            </a:r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73643"/>
            <a:ext cx="4721201" cy="9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899" y="1246483"/>
            <a:ext cx="3799399" cy="288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Quizzes and Grading - Parsons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266325"/>
            <a:ext cx="4750800" cy="15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Click and drag code snippets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Graded based on list of predecessors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“red herring” boxes</a:t>
            </a:r>
            <a:endParaRPr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600" y="1266325"/>
            <a:ext cx="3769702" cy="287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350" y="3062675"/>
            <a:ext cx="3592556" cy="16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Quizzes and Grading - Grading Scheme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266325"/>
            <a:ext cx="34218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Dynamic grading based on correctness percentage over period of time.</a:t>
            </a:r>
            <a:endParaRPr/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375" y="1337499"/>
            <a:ext cx="4899925" cy="33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 rotWithShape="1">
          <a:blip r:embed="rId4">
            <a:alphaModFix/>
          </a:blip>
          <a:srcRect b="40589" l="0" r="0" t="0"/>
          <a:stretch/>
        </p:blipFill>
        <p:spPr>
          <a:xfrm>
            <a:off x="311700" y="3082274"/>
            <a:ext cx="3593899" cy="16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Quizzes and Grading</a:t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311700" y="1266325"/>
            <a:ext cx="85206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875" y="1266325"/>
            <a:ext cx="2076027" cy="15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400" y="2301723"/>
            <a:ext cx="2550477" cy="19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679" y="2045844"/>
            <a:ext cx="3000176" cy="22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0098" y="622575"/>
            <a:ext cx="3799401" cy="28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8397" y="887875"/>
            <a:ext cx="3905601" cy="296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Design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Performance Tracker is an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Online Course Environment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Taking (and retaking) Quizzes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Reviewing and Administering Grades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075" y="3208350"/>
            <a:ext cx="4931925" cy="15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Design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Performance Tracker is 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Specialized Pedagogical Tool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Graph-Based Structure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Competency-Bucket Grading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Adjustable Grading Metrics</a:t>
            </a:r>
            <a:endParaRPr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177" y="1441413"/>
            <a:ext cx="3512875" cy="29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‘19 and Spring ‘20 Goals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Improving Google OAuth efficiency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Protecting exposed API Endpoints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Course Alignment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Changing grading policies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Locking course topics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22"/>
            <a:ext cx="4197225" cy="23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‘19 and Spring ‘20 Goals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Smarter Queries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Batching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Less Frontend Computing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Quizzes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Stream Question System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Live Feedback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Novel Grading Metric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850" y="1897059"/>
            <a:ext cx="4426175" cy="2895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Working With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&amp; Tools Used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Django, Django REST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Vue, Vuex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HTML, Javascript, CSS, Webpack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Docker, Docker Compose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Nginx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Gunicorn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Letsencrypt, Certbot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Bash helper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Travis-CI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550" y="119150"/>
            <a:ext cx="3053249" cy="20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Classes with OAth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framework and tests all needed to authenticate properly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2252738"/>
            <a:ext cx="56769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