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9"/>
  </p:notesMasterIdLst>
  <p:handoutMasterIdLst>
    <p:handoutMasterId r:id="rId10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</p:sldIdLst>
  <p:sldSz cx="9144000" cy="6858000" type="screen4x3"/>
  <p:notesSz cx="7315200" cy="96012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5"/>
    <p:restoredTop sz="94727"/>
  </p:normalViewPr>
  <p:slideViewPr>
    <p:cSldViewPr>
      <p:cViewPr varScale="1">
        <p:scale>
          <a:sx n="137" d="100"/>
          <a:sy n="137" d="100"/>
        </p:scale>
        <p:origin x="13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CS4710 - AI Daily Announcements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3622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are NOT expected to know how to do hw1 yet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Grading details:</a:t>
            </a:r>
          </a:p>
          <a:p>
            <a:pPr lvl="1"/>
            <a:r>
              <a:rPr lang="en-US" dirty="0"/>
              <a:t>Done weekly on a rolling basis. All new submissions graded</a:t>
            </a:r>
          </a:p>
          <a:p>
            <a:pPr lvl="1"/>
            <a:r>
              <a:rPr lang="en-US" dirty="0"/>
              <a:t>If you want to resubmit, come to grading OH</a:t>
            </a:r>
          </a:p>
          <a:p>
            <a:pPr lvl="1"/>
            <a:r>
              <a:rPr lang="en-US" dirty="0"/>
              <a:t>Final submission at hard deadline automatically regraded </a:t>
            </a:r>
          </a:p>
          <a:p>
            <a:r>
              <a:rPr lang="en-US" dirty="0"/>
              <a:t>My office hours are still TBD. Will announce those very soon</a:t>
            </a:r>
          </a:p>
          <a:p>
            <a:r>
              <a:rPr lang="en-US" dirty="0"/>
              <a:t>Today we will discuss knowledge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can start hw1 after today!!</a:t>
            </a:r>
          </a:p>
          <a:p>
            <a:r>
              <a:rPr lang="en-US" dirty="0"/>
              <a:t>First guest lecture is NEXT Thursday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Working on the recommended schedule</a:t>
            </a:r>
          </a:p>
          <a:p>
            <a:pPr lvl="1"/>
            <a:r>
              <a:rPr lang="en-US" dirty="0"/>
              <a:t>hw0 really should be done by now, start hw1 today</a:t>
            </a:r>
          </a:p>
          <a:p>
            <a:r>
              <a:rPr lang="en-US" dirty="0"/>
              <a:t>My office hours are Wed. 9:15-10:45am</a:t>
            </a:r>
          </a:p>
          <a:p>
            <a:r>
              <a:rPr lang="en-US" dirty="0"/>
              <a:t>Today we will finish representation and discuss expert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0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You can now submit </a:t>
            </a:r>
            <a:r>
              <a:rPr lang="en-US" dirty="0" err="1"/>
              <a:t>hw</a:t>
            </a:r>
            <a:r>
              <a:rPr lang="en-US" dirty="0"/>
              <a:t> 0 and </a:t>
            </a:r>
            <a:r>
              <a:rPr lang="en-US" dirty="0" err="1"/>
              <a:t>hw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TAs will continue grading submissions weekly on rolling basis</a:t>
            </a:r>
          </a:p>
          <a:p>
            <a:r>
              <a:rPr lang="en-US" dirty="0"/>
              <a:t>First guest lecture is Thursday</a:t>
            </a:r>
          </a:p>
          <a:p>
            <a:pPr lvl="1"/>
            <a:r>
              <a:rPr lang="en-US" dirty="0"/>
              <a:t>It is on ethical/explainable AI. Should be fun!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finish expert systems and start graph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Feb.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 err="1"/>
              <a:t>hw</a:t>
            </a:r>
            <a:r>
              <a:rPr lang="en-US" dirty="0"/>
              <a:t> 1 </a:t>
            </a:r>
            <a:r>
              <a:rPr lang="en-US" dirty="0" err="1"/>
              <a:t>autograder</a:t>
            </a:r>
            <a:r>
              <a:rPr lang="en-US" dirty="0"/>
              <a:t> was messed up, should be fixed now</a:t>
            </a:r>
          </a:p>
          <a:p>
            <a:pPr lvl="1"/>
            <a:r>
              <a:rPr lang="en-US" dirty="0"/>
              <a:t>Grading is a little more generous now.</a:t>
            </a:r>
          </a:p>
          <a:p>
            <a:pPr lvl="1"/>
            <a:r>
              <a:rPr lang="en-US" dirty="0" err="1"/>
              <a:t>Tas</a:t>
            </a:r>
            <a:r>
              <a:rPr lang="en-US" dirty="0"/>
              <a:t> are grading non-</a:t>
            </a:r>
            <a:r>
              <a:rPr lang="en-US" dirty="0" err="1"/>
              <a:t>autograded</a:t>
            </a:r>
            <a:r>
              <a:rPr lang="en-US" dirty="0"/>
              <a:t> submissions on rolling basis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Please don’t leave these mid talk. Not a good look.</a:t>
            </a:r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next week</a:t>
            </a:r>
          </a:p>
          <a:p>
            <a:r>
              <a:rPr lang="en-US" dirty="0"/>
              <a:t>My office hours are Wed. 9:15-10:45am…woo!</a:t>
            </a:r>
          </a:p>
          <a:p>
            <a:r>
              <a:rPr lang="en-US" dirty="0"/>
              <a:t>Today we will continue w/ graphs and also chat about hw1 hints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All caught up with grading as of today.</a:t>
            </a:r>
          </a:p>
          <a:p>
            <a:r>
              <a:rPr lang="en-US" dirty="0"/>
              <a:t>Will be sending a poll on guest lecture feedback</a:t>
            </a:r>
          </a:p>
          <a:p>
            <a:pPr lvl="1"/>
            <a:r>
              <a:rPr lang="en-US" dirty="0"/>
              <a:t>Sorry, I’m behind on things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OH are up and have started</a:t>
            </a:r>
          </a:p>
          <a:p>
            <a:pPr lvl="1"/>
            <a:r>
              <a:rPr lang="en-US" dirty="0"/>
              <a:t>Grading office hours are for grading (wait, </a:t>
            </a:r>
            <a:r>
              <a:rPr lang="en-US" dirty="0" err="1"/>
              <a:t>whaaaat</a:t>
            </a:r>
            <a:r>
              <a:rPr lang="en-US" dirty="0"/>
              <a:t>?)</a:t>
            </a:r>
          </a:p>
          <a:p>
            <a:r>
              <a:rPr lang="en-US" dirty="0"/>
              <a:t>Recommended schedule is up on course website now!</a:t>
            </a:r>
          </a:p>
          <a:p>
            <a:pPr lvl="1"/>
            <a:r>
              <a:rPr lang="en-US" dirty="0"/>
              <a:t>You should be working on hw1 now and finish by end of week</a:t>
            </a:r>
          </a:p>
          <a:p>
            <a:r>
              <a:rPr lang="en-US" dirty="0"/>
              <a:t>My office hours are Wed. 9:15-10:45am…woo!</a:t>
            </a:r>
          </a:p>
          <a:p>
            <a:pPr lvl="1"/>
            <a:r>
              <a:rPr lang="en-US" dirty="0"/>
              <a:t>But I totally forgot about them…ugh</a:t>
            </a:r>
          </a:p>
          <a:p>
            <a:r>
              <a:rPr lang="en-US" dirty="0"/>
              <a:t>Today we will finish “classical search” and discuss A*</a:t>
            </a:r>
          </a:p>
          <a:p>
            <a:pPr lvl="1"/>
            <a:r>
              <a:rPr lang="en-US" dirty="0"/>
              <a:t>You’ll be prepared to start </a:t>
            </a:r>
            <a:r>
              <a:rPr lang="en-US" dirty="0" err="1"/>
              <a:t>hw</a:t>
            </a:r>
            <a:r>
              <a:rPr lang="en-US" dirty="0"/>
              <a:t> 2 after today!!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66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35203</TotalTime>
  <Words>573</Words>
  <Application>Microsoft Macintosh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CS4710 - AI Daily Announcements</vt:lpstr>
      <vt:lpstr>Daily Announcements</vt:lpstr>
      <vt:lpstr>Tuesday, Feb. 9</vt:lpstr>
      <vt:lpstr>Thursday, Feb. 11</vt:lpstr>
      <vt:lpstr>Tuesday, Feb. 16</vt:lpstr>
      <vt:lpstr>Tuesday, Feb. 23</vt:lpstr>
      <vt:lpstr>Thursday, Feb. 25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445</cp:revision>
  <cp:lastPrinted>1999-12-17T13:56:08Z</cp:lastPrinted>
  <dcterms:created xsi:type="dcterms:W3CDTF">2010-01-20T18:12:12Z</dcterms:created>
  <dcterms:modified xsi:type="dcterms:W3CDTF">2021-02-25T16:04:21Z</dcterms:modified>
</cp:coreProperties>
</file>