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0"/>
  </p:notesMasterIdLst>
  <p:handoutMasterIdLst>
    <p:handoutMasterId r:id="rId11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1"/>
    <p:restoredTop sz="94749"/>
  </p:normalViewPr>
  <p:slideViewPr>
    <p:cSldViewPr>
      <p:cViewPr varScale="1">
        <p:scale>
          <a:sx n="149" d="100"/>
          <a:sy n="149" d="100"/>
        </p:scale>
        <p:origin x="1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May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Thoughts on Tuesday guest lecture?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I remembered this time!!</a:t>
            </a:r>
          </a:p>
          <a:p>
            <a:r>
              <a:rPr lang="en-US" dirty="0"/>
              <a:t>Today we will finish A*, discuss hw2, and maybe more</a:t>
            </a:r>
          </a:p>
          <a:p>
            <a:pPr lvl="1"/>
            <a:r>
              <a:rPr lang="en-US" dirty="0"/>
              <a:t>if you have questions on hw2, we can spend some time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35220</TotalTime>
  <Words>671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  <vt:lpstr>Thursday, May 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447</cp:revision>
  <cp:lastPrinted>1999-12-17T13:56:08Z</cp:lastPrinted>
  <dcterms:created xsi:type="dcterms:W3CDTF">2010-01-20T18:12:12Z</dcterms:created>
  <dcterms:modified xsi:type="dcterms:W3CDTF">2021-03-04T16:10:11Z</dcterms:modified>
</cp:coreProperties>
</file>