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21"/>
  </p:notesMasterIdLst>
  <p:handoutMasterIdLst>
    <p:handoutMasterId r:id="rId22"/>
  </p:handoutMasterIdLst>
  <p:sldIdLst>
    <p:sldId id="447" r:id="rId2"/>
    <p:sldId id="484" r:id="rId3"/>
    <p:sldId id="402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97" r:id="rId17"/>
    <p:sldId id="498" r:id="rId18"/>
    <p:sldId id="499" r:id="rId19"/>
    <p:sldId id="500" r:id="rId20"/>
  </p:sldIdLst>
  <p:sldSz cx="9144000" cy="6858000" type="screen4x3"/>
  <p:notesSz cx="7315200" cy="9601200"/>
  <p:custDataLst>
    <p:tags r:id="rId2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4"/>
    <p:restoredTop sz="94667"/>
  </p:normalViewPr>
  <p:slideViewPr>
    <p:cSldViewPr>
      <p:cViewPr varScale="1">
        <p:scale>
          <a:sx n="137" d="100"/>
          <a:sy n="137" d="100"/>
        </p:scale>
        <p:origin x="20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5/4/21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5/4/21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5/4/21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5/4/21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5/4/21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CS4710 - AI Daily Announcements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3622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March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I believe grading is all caught up.</a:t>
            </a:r>
          </a:p>
          <a:p>
            <a:r>
              <a:rPr lang="en-US" dirty="0"/>
              <a:t>HW 2 ping requirements were relaxed</a:t>
            </a:r>
          </a:p>
          <a:p>
            <a:r>
              <a:rPr lang="en-US" dirty="0"/>
              <a:t>OH going ok?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done (or almost done) with hw1 and working on hw2</a:t>
            </a:r>
          </a:p>
          <a:p>
            <a:r>
              <a:rPr lang="en-US" dirty="0"/>
              <a:t>Hard deadline for hw0-2 is Tomorrow!! </a:t>
            </a:r>
          </a:p>
          <a:p>
            <a:pPr lvl="1"/>
            <a:r>
              <a:rPr lang="en-US" dirty="0"/>
              <a:t>NO extensions beyond this, so don’t ask.</a:t>
            </a:r>
          </a:p>
          <a:p>
            <a:r>
              <a:rPr lang="en-US" dirty="0"/>
              <a:t>Today we will discuss local search / genetic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433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March 18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I believe grading is all caught up.</a:t>
            </a:r>
          </a:p>
          <a:p>
            <a:r>
              <a:rPr lang="en-US" dirty="0"/>
              <a:t>HW 2 ping requirements were relaxed</a:t>
            </a:r>
          </a:p>
          <a:p>
            <a:r>
              <a:rPr lang="en-US" dirty="0"/>
              <a:t>OH going ok?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done (or almost done) with hw1 and working on hw2</a:t>
            </a:r>
          </a:p>
          <a:p>
            <a:r>
              <a:rPr lang="en-US" dirty="0"/>
              <a:t>Hard deadline for hw0-2 is Tonight!! </a:t>
            </a:r>
          </a:p>
          <a:p>
            <a:pPr lvl="1"/>
            <a:r>
              <a:rPr lang="en-US" dirty="0"/>
              <a:t>NO extensions beyond this, so don’t ask.</a:t>
            </a:r>
          </a:p>
          <a:p>
            <a:r>
              <a:rPr lang="en-US" dirty="0"/>
              <a:t>Today we will discuss game playing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26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March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I believe grading is all caught up.</a:t>
            </a:r>
          </a:p>
          <a:p>
            <a:r>
              <a:rPr lang="en-US" dirty="0"/>
              <a:t>Hard deadline for </a:t>
            </a:r>
            <a:r>
              <a:rPr lang="en-US" dirty="0" err="1"/>
              <a:t>hws</a:t>
            </a:r>
            <a:r>
              <a:rPr lang="en-US" dirty="0"/>
              <a:t> 0–2 has passed. </a:t>
            </a:r>
          </a:p>
          <a:p>
            <a:r>
              <a:rPr lang="en-US" dirty="0"/>
              <a:t>OH going ok?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studying for quizzes now! </a:t>
            </a:r>
          </a:p>
          <a:p>
            <a:pPr lvl="1"/>
            <a:r>
              <a:rPr lang="en-US" dirty="0"/>
              <a:t>No need to start hw3 yet, we aren’t far enough in lecture</a:t>
            </a:r>
          </a:p>
          <a:p>
            <a:pPr lvl="1"/>
            <a:r>
              <a:rPr lang="en-US" dirty="0"/>
              <a:t>If you want to look at it though, that is fine.</a:t>
            </a:r>
          </a:p>
          <a:p>
            <a:r>
              <a:rPr lang="en-US" dirty="0"/>
              <a:t>First quiz is end of this week!</a:t>
            </a:r>
          </a:p>
          <a:p>
            <a:pPr lvl="1"/>
            <a:r>
              <a:rPr lang="en-US" dirty="0"/>
              <a:t>It will be on </a:t>
            </a:r>
            <a:r>
              <a:rPr lang="en-US" dirty="0" err="1"/>
              <a:t>Gradescope</a:t>
            </a:r>
            <a:r>
              <a:rPr lang="en-US" dirty="0"/>
              <a:t> (going to try their quizzing tool)</a:t>
            </a:r>
          </a:p>
          <a:p>
            <a:r>
              <a:rPr lang="en-US" dirty="0"/>
              <a:t>Today we will discuss probability and Bayesian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8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March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I believe grading is all caught up.</a:t>
            </a:r>
          </a:p>
          <a:p>
            <a:r>
              <a:rPr lang="en-US" dirty="0"/>
              <a:t>Hard deadline for </a:t>
            </a:r>
            <a:r>
              <a:rPr lang="en-US" dirty="0" err="1"/>
              <a:t>hws</a:t>
            </a:r>
            <a:r>
              <a:rPr lang="en-US" dirty="0"/>
              <a:t> 0–2 has passed. </a:t>
            </a:r>
          </a:p>
          <a:p>
            <a:r>
              <a:rPr lang="en-US" dirty="0"/>
              <a:t>OH going ok?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studying for quizzes now! </a:t>
            </a:r>
          </a:p>
          <a:p>
            <a:pPr lvl="1"/>
            <a:r>
              <a:rPr lang="en-US" dirty="0"/>
              <a:t>No need to start hw3 yet, we aren’t far enough in lecture</a:t>
            </a:r>
          </a:p>
          <a:p>
            <a:pPr lvl="1"/>
            <a:r>
              <a:rPr lang="en-US" dirty="0"/>
              <a:t>If you want to look at it though, that is fine.</a:t>
            </a:r>
          </a:p>
          <a:p>
            <a:r>
              <a:rPr lang="en-US" dirty="0"/>
              <a:t>First quiz is today!</a:t>
            </a:r>
          </a:p>
          <a:p>
            <a:pPr lvl="1"/>
            <a:r>
              <a:rPr lang="en-US" dirty="0"/>
              <a:t>It will be on </a:t>
            </a:r>
            <a:r>
              <a:rPr lang="en-US" dirty="0" err="1"/>
              <a:t>Gradescope</a:t>
            </a:r>
            <a:r>
              <a:rPr lang="en-US" dirty="0"/>
              <a:t> (going to try their quizzing tool)</a:t>
            </a:r>
          </a:p>
          <a:p>
            <a:r>
              <a:rPr lang="en-US" dirty="0"/>
              <a:t>Today we will discuss probability and Bayesian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75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March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Grading is still caught up I believe</a:t>
            </a:r>
          </a:p>
          <a:p>
            <a:r>
              <a:rPr lang="en-US" dirty="0"/>
              <a:t>Hard deadline for </a:t>
            </a:r>
            <a:r>
              <a:rPr lang="en-US" dirty="0" err="1"/>
              <a:t>hws</a:t>
            </a:r>
            <a:r>
              <a:rPr lang="en-US" dirty="0"/>
              <a:t> 0–2 has passed. </a:t>
            </a:r>
          </a:p>
          <a:p>
            <a:r>
              <a:rPr lang="en-US" dirty="0"/>
              <a:t>First quiz is done. You all did very well.</a:t>
            </a:r>
          </a:p>
          <a:p>
            <a:pPr lvl="1"/>
            <a:r>
              <a:rPr lang="en-US" dirty="0"/>
              <a:t>7/10 = competency		9/10 = mastery</a:t>
            </a:r>
          </a:p>
          <a:p>
            <a:pPr lvl="1"/>
            <a:r>
              <a:rPr lang="en-US" dirty="0"/>
              <a:t>Some discussion on Discord about it but not continuing that now</a:t>
            </a:r>
          </a:p>
          <a:p>
            <a:r>
              <a:rPr lang="en-US" dirty="0"/>
              <a:t>Redo local search quiz + game playing quiz this week</a:t>
            </a:r>
          </a:p>
          <a:p>
            <a:pPr lvl="1"/>
            <a:r>
              <a:rPr lang="en-US" dirty="0"/>
              <a:t>Thursday – Friday just like last week.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studying for quizzes now! </a:t>
            </a:r>
          </a:p>
          <a:p>
            <a:pPr lvl="1"/>
            <a:r>
              <a:rPr lang="en-US" dirty="0"/>
              <a:t>Might want to glance at hw3 if you want, but not crucial.</a:t>
            </a:r>
          </a:p>
          <a:p>
            <a:r>
              <a:rPr lang="en-US" dirty="0"/>
              <a:t>Thursday lecture will be recorded asynchronous</a:t>
            </a:r>
          </a:p>
          <a:p>
            <a:r>
              <a:rPr lang="en-US" dirty="0"/>
              <a:t>Today we will finish Bayesian Networks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86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April 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Grading is still caught up I believe</a:t>
            </a:r>
          </a:p>
          <a:p>
            <a:r>
              <a:rPr lang="en-US" dirty="0"/>
              <a:t>Hard deadline for </a:t>
            </a:r>
            <a:r>
              <a:rPr lang="en-US" dirty="0" err="1"/>
              <a:t>hws</a:t>
            </a:r>
            <a:r>
              <a:rPr lang="en-US" dirty="0"/>
              <a:t> 0–2 has passed. </a:t>
            </a:r>
          </a:p>
          <a:p>
            <a:r>
              <a:rPr lang="en-US" dirty="0"/>
              <a:t>Second round of quizzes is done.</a:t>
            </a:r>
          </a:p>
          <a:p>
            <a:pPr lvl="1"/>
            <a:r>
              <a:rPr lang="en-US" dirty="0"/>
              <a:t>7/10 = competency		9/10 = mastery</a:t>
            </a:r>
          </a:p>
          <a:p>
            <a:pPr lvl="1"/>
            <a:endParaRPr lang="en-US" dirty="0"/>
          </a:p>
          <a:p>
            <a:r>
              <a:rPr lang="en-US" dirty="0"/>
              <a:t>Redo game playing + </a:t>
            </a:r>
            <a:r>
              <a:rPr lang="en-US" dirty="0" err="1"/>
              <a:t>bayes</a:t>
            </a:r>
            <a:r>
              <a:rPr lang="en-US" dirty="0"/>
              <a:t> nets quiz this week</a:t>
            </a:r>
          </a:p>
          <a:p>
            <a:pPr lvl="1"/>
            <a:r>
              <a:rPr lang="en-US" dirty="0"/>
              <a:t>Thursday – Friday just like last week.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studying for quizzes now! </a:t>
            </a:r>
          </a:p>
          <a:p>
            <a:pPr lvl="1"/>
            <a:r>
              <a:rPr lang="en-US" dirty="0"/>
              <a:t>Should get started on Ticket to Ride homework this week!</a:t>
            </a:r>
          </a:p>
          <a:p>
            <a:r>
              <a:rPr lang="en-US" dirty="0"/>
              <a:t>Thursday lecture will be recorded asynchronous again</a:t>
            </a:r>
          </a:p>
          <a:p>
            <a:r>
              <a:rPr lang="en-US" dirty="0"/>
              <a:t>Today we will finish MDPs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46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April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Ticket to Ride “Soft” deadline is tonight!</a:t>
            </a:r>
          </a:p>
          <a:p>
            <a:r>
              <a:rPr lang="en-US" dirty="0"/>
              <a:t>Helen sent out a form for those who want to be in class competition. Don’t be shy! It will be fun! </a:t>
            </a:r>
          </a:p>
          <a:p>
            <a:r>
              <a:rPr lang="en-US" dirty="0"/>
              <a:t>More quizzes this week.</a:t>
            </a:r>
          </a:p>
          <a:p>
            <a:pPr lvl="1"/>
            <a:r>
              <a:rPr lang="en-US" dirty="0"/>
              <a:t>Markov Models attempt 1</a:t>
            </a:r>
          </a:p>
          <a:p>
            <a:pPr lvl="1"/>
            <a:r>
              <a:rPr lang="en-US" dirty="0"/>
              <a:t>Bayes Nets attempt 2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working on ticket to ride</a:t>
            </a:r>
          </a:p>
          <a:p>
            <a:pPr lvl="1"/>
            <a:r>
              <a:rPr lang="en-US" dirty="0"/>
              <a:t>HW4 (negotiation) officially “released” end of this week.</a:t>
            </a:r>
          </a:p>
          <a:p>
            <a:r>
              <a:rPr lang="en-US" dirty="0"/>
              <a:t>Today we will discuss a couple topics in Multi-Agent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30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April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Ticket to Ride competition happening very soon!</a:t>
            </a:r>
          </a:p>
          <a:p>
            <a:pPr lvl="1"/>
            <a:r>
              <a:rPr lang="en-US" dirty="0"/>
              <a:t>Sorry for delay</a:t>
            </a:r>
          </a:p>
          <a:p>
            <a:r>
              <a:rPr lang="en-US" dirty="0"/>
              <a:t>One more quizzes this week.</a:t>
            </a:r>
          </a:p>
          <a:p>
            <a:pPr lvl="1"/>
            <a:r>
              <a:rPr lang="en-US" dirty="0"/>
              <a:t>Markov Models attempt 2</a:t>
            </a:r>
          </a:p>
          <a:p>
            <a:pPr lvl="1"/>
            <a:r>
              <a:rPr lang="en-US" dirty="0"/>
              <a:t>No NEW quizzes this week.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wrapping up ticket to ride</a:t>
            </a:r>
          </a:p>
          <a:p>
            <a:pPr lvl="1"/>
            <a:r>
              <a:rPr lang="en-US" dirty="0"/>
              <a:t>You can officially begin HW 4 negotiation after today</a:t>
            </a:r>
          </a:p>
          <a:p>
            <a:pPr lvl="1"/>
            <a:r>
              <a:rPr lang="en-US" dirty="0"/>
              <a:t>And there is still one more homework coming. I’ll go over it probably on Thursday</a:t>
            </a:r>
          </a:p>
          <a:p>
            <a:r>
              <a:rPr lang="en-US" dirty="0"/>
              <a:t>Today we will discuss a couple topics in Multi-Agent Systems and finish that up</a:t>
            </a:r>
            <a:r>
              <a:rPr lang="en-US"/>
              <a:t>.  Also </a:t>
            </a:r>
            <a:r>
              <a:rPr lang="en-US" dirty="0"/>
              <a:t>chat about hw4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16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April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Ticket to Ride competition happening very soon!</a:t>
            </a:r>
          </a:p>
          <a:p>
            <a:pPr lvl="1"/>
            <a:r>
              <a:rPr lang="en-US" dirty="0"/>
              <a:t>Sorry for delay</a:t>
            </a:r>
          </a:p>
          <a:p>
            <a:r>
              <a:rPr lang="en-US" dirty="0"/>
              <a:t>One more quizzes this week.</a:t>
            </a:r>
          </a:p>
          <a:p>
            <a:pPr lvl="1"/>
            <a:r>
              <a:rPr lang="en-US" dirty="0"/>
              <a:t>Markov Models attempt 2</a:t>
            </a:r>
          </a:p>
          <a:p>
            <a:pPr lvl="1"/>
            <a:r>
              <a:rPr lang="en-US" dirty="0"/>
              <a:t>No NEW quizzes this week.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wrapping up ticket to ride</a:t>
            </a:r>
          </a:p>
          <a:p>
            <a:pPr lvl="1"/>
            <a:r>
              <a:rPr lang="en-US" dirty="0"/>
              <a:t>You can officially begin HW 4 negotiation after today</a:t>
            </a:r>
          </a:p>
          <a:p>
            <a:pPr lvl="1"/>
            <a:r>
              <a:rPr lang="en-US" dirty="0"/>
              <a:t>HW 4 </a:t>
            </a:r>
            <a:r>
              <a:rPr lang="en-US" dirty="0" err="1"/>
              <a:t>gradescope</a:t>
            </a:r>
            <a:r>
              <a:rPr lang="en-US" dirty="0"/>
              <a:t> submission will be up very soon along with minor updates to the code base.</a:t>
            </a:r>
          </a:p>
          <a:p>
            <a:r>
              <a:rPr lang="en-US" dirty="0"/>
              <a:t>Today we will discuss machine learning basics.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13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May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Ticket to Ride competition happening very soon!</a:t>
            </a:r>
          </a:p>
          <a:p>
            <a:pPr lvl="1"/>
            <a:r>
              <a:rPr lang="en-US" dirty="0"/>
              <a:t>We will talk about results / do the final four on Thursday</a:t>
            </a:r>
          </a:p>
          <a:p>
            <a:r>
              <a:rPr lang="en-US" dirty="0"/>
              <a:t>One more quizzes this week.</a:t>
            </a:r>
          </a:p>
          <a:p>
            <a:pPr lvl="1"/>
            <a:r>
              <a:rPr lang="en-US" dirty="0"/>
              <a:t>Machine learning attempt 1</a:t>
            </a:r>
          </a:p>
          <a:p>
            <a:pPr lvl="1"/>
            <a:r>
              <a:rPr lang="en-US" dirty="0"/>
              <a:t>Covers material from last Thursday and today only!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HW5 was canceled…just not enough time to warrant it </a:t>
            </a:r>
            <a:r>
              <a:rPr lang="en-US" dirty="0">
                <a:sym typeface="Wingdings" pitchFamily="2" charset="2"/>
              </a:rPr>
              <a:t></a:t>
            </a:r>
          </a:p>
          <a:p>
            <a:pPr lvl="1"/>
            <a:r>
              <a:rPr lang="en-US" dirty="0">
                <a:sym typeface="Wingdings" pitchFamily="2" charset="2"/>
              </a:rPr>
              <a:t>HW 3 and 4 due Thursday night at midnight.</a:t>
            </a:r>
          </a:p>
          <a:p>
            <a:pPr lvl="1"/>
            <a:r>
              <a:rPr lang="en-US" dirty="0">
                <a:sym typeface="Wingdings" pitchFamily="2" charset="2"/>
              </a:rPr>
              <a:t>Final exam will be one quiz retake per module (only modules that have a quiz). If you’ve passed your quizzes already then no need to take!</a:t>
            </a:r>
            <a:endParaRPr lang="en-US" dirty="0"/>
          </a:p>
          <a:p>
            <a:r>
              <a:rPr lang="en-US" dirty="0"/>
              <a:t>Today we will discuss naïve </a:t>
            </a:r>
            <a:r>
              <a:rPr lang="en-US" dirty="0" err="1"/>
              <a:t>bayes</a:t>
            </a:r>
            <a:r>
              <a:rPr lang="en-US" dirty="0"/>
              <a:t> classifiers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2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Feb.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You can now submit </a:t>
            </a:r>
            <a:r>
              <a:rPr lang="en-US" dirty="0" err="1"/>
              <a:t>hw</a:t>
            </a:r>
            <a:r>
              <a:rPr lang="en-US" dirty="0"/>
              <a:t> 0 and </a:t>
            </a:r>
            <a:r>
              <a:rPr lang="en-US" dirty="0" err="1"/>
              <a:t>hw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You are NOT expected to know how to do hw1 yet</a:t>
            </a:r>
          </a:p>
          <a:p>
            <a:r>
              <a:rPr lang="en-US" dirty="0"/>
              <a:t>OH are up and have started</a:t>
            </a:r>
          </a:p>
          <a:p>
            <a:pPr lvl="1"/>
            <a:r>
              <a:rPr lang="en-US" dirty="0"/>
              <a:t>Grading office hours are for grading (wait, </a:t>
            </a:r>
            <a:r>
              <a:rPr lang="en-US" dirty="0" err="1"/>
              <a:t>whaaaat</a:t>
            </a:r>
            <a:r>
              <a:rPr lang="en-US" dirty="0"/>
              <a:t>?)</a:t>
            </a:r>
          </a:p>
          <a:p>
            <a:r>
              <a:rPr lang="en-US" dirty="0"/>
              <a:t>Grading details:</a:t>
            </a:r>
          </a:p>
          <a:p>
            <a:pPr lvl="1"/>
            <a:r>
              <a:rPr lang="en-US" dirty="0"/>
              <a:t>Done weekly on a rolling basis. All new submissions graded</a:t>
            </a:r>
          </a:p>
          <a:p>
            <a:pPr lvl="1"/>
            <a:r>
              <a:rPr lang="en-US" dirty="0"/>
              <a:t>If you want to resubmit, come to grading OH</a:t>
            </a:r>
          </a:p>
          <a:p>
            <a:pPr lvl="1"/>
            <a:r>
              <a:rPr lang="en-US" dirty="0"/>
              <a:t>Final submission at hard deadline automatically regraded </a:t>
            </a:r>
          </a:p>
          <a:p>
            <a:r>
              <a:rPr lang="en-US" dirty="0"/>
              <a:t>My office hours are still TBD. Will announce those very soon</a:t>
            </a:r>
          </a:p>
          <a:p>
            <a:r>
              <a:rPr lang="en-US" dirty="0"/>
              <a:t>Today we will discuss knowledge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Feb. 11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You can now submit </a:t>
            </a:r>
            <a:r>
              <a:rPr lang="en-US" dirty="0" err="1"/>
              <a:t>hw</a:t>
            </a:r>
            <a:r>
              <a:rPr lang="en-US" dirty="0"/>
              <a:t> 0 and </a:t>
            </a:r>
            <a:r>
              <a:rPr lang="en-US" dirty="0" err="1"/>
              <a:t>hw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You can start hw1 after today!!</a:t>
            </a:r>
          </a:p>
          <a:p>
            <a:r>
              <a:rPr lang="en-US" dirty="0"/>
              <a:t>First guest lecture is NEXT Thursday</a:t>
            </a:r>
          </a:p>
          <a:p>
            <a:r>
              <a:rPr lang="en-US" dirty="0"/>
              <a:t>OH are up and have started</a:t>
            </a:r>
          </a:p>
          <a:p>
            <a:pPr lvl="1"/>
            <a:r>
              <a:rPr lang="en-US" dirty="0"/>
              <a:t>Grading office hours are for grading (wait, </a:t>
            </a:r>
            <a:r>
              <a:rPr lang="en-US" dirty="0" err="1"/>
              <a:t>whaaaat</a:t>
            </a:r>
            <a:r>
              <a:rPr lang="en-US" dirty="0"/>
              <a:t>?)</a:t>
            </a:r>
          </a:p>
          <a:p>
            <a:r>
              <a:rPr lang="en-US" dirty="0"/>
              <a:t>Working on the recommended schedule</a:t>
            </a:r>
          </a:p>
          <a:p>
            <a:pPr lvl="1"/>
            <a:r>
              <a:rPr lang="en-US" dirty="0"/>
              <a:t>hw0 really should be done by now, start hw1 today</a:t>
            </a:r>
          </a:p>
          <a:p>
            <a:r>
              <a:rPr lang="en-US" dirty="0"/>
              <a:t>My office hours are Wed. 9:15-10:45am</a:t>
            </a:r>
          </a:p>
          <a:p>
            <a:r>
              <a:rPr lang="en-US" dirty="0"/>
              <a:t>Today we will finish representation and discuss expert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0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Feb.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You can now submit </a:t>
            </a:r>
            <a:r>
              <a:rPr lang="en-US" dirty="0" err="1"/>
              <a:t>hw</a:t>
            </a:r>
            <a:r>
              <a:rPr lang="en-US" dirty="0"/>
              <a:t> 0 and </a:t>
            </a:r>
            <a:r>
              <a:rPr lang="en-US" dirty="0" err="1"/>
              <a:t>hw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TAs will continue grading submissions weekly on rolling basis</a:t>
            </a:r>
          </a:p>
          <a:p>
            <a:r>
              <a:rPr lang="en-US" dirty="0"/>
              <a:t>First guest lecture is Thursday</a:t>
            </a:r>
          </a:p>
          <a:p>
            <a:pPr lvl="1"/>
            <a:r>
              <a:rPr lang="en-US" dirty="0"/>
              <a:t>It is on ethical/explainable AI. Should be fun!</a:t>
            </a:r>
          </a:p>
          <a:p>
            <a:r>
              <a:rPr lang="en-US" dirty="0"/>
              <a:t>OH are up and have started</a:t>
            </a:r>
          </a:p>
          <a:p>
            <a:pPr lvl="1"/>
            <a:r>
              <a:rPr lang="en-US" dirty="0"/>
              <a:t>Grading office hours are for grading (wait, </a:t>
            </a:r>
            <a:r>
              <a:rPr lang="en-US" dirty="0" err="1"/>
              <a:t>whaaaat</a:t>
            </a:r>
            <a:r>
              <a:rPr lang="en-US" dirty="0"/>
              <a:t>?)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working on hw1 now and finish by end of next week</a:t>
            </a:r>
          </a:p>
          <a:p>
            <a:r>
              <a:rPr lang="en-US" dirty="0"/>
              <a:t>My office hours are Wed. 9:15-10:45am…woo!</a:t>
            </a:r>
          </a:p>
          <a:p>
            <a:r>
              <a:rPr lang="en-US" dirty="0"/>
              <a:t>Today we will finish expert systems and start graph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4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Feb.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 err="1"/>
              <a:t>hw</a:t>
            </a:r>
            <a:r>
              <a:rPr lang="en-US" dirty="0"/>
              <a:t> 1 </a:t>
            </a:r>
            <a:r>
              <a:rPr lang="en-US" dirty="0" err="1"/>
              <a:t>autograder</a:t>
            </a:r>
            <a:r>
              <a:rPr lang="en-US" dirty="0"/>
              <a:t> was messed up, should be fixed now</a:t>
            </a:r>
          </a:p>
          <a:p>
            <a:pPr lvl="1"/>
            <a:r>
              <a:rPr lang="en-US" dirty="0"/>
              <a:t>Grading is a little more generous now.</a:t>
            </a:r>
          </a:p>
          <a:p>
            <a:pPr lvl="1"/>
            <a:r>
              <a:rPr lang="en-US" dirty="0" err="1"/>
              <a:t>Tas</a:t>
            </a:r>
            <a:r>
              <a:rPr lang="en-US" dirty="0"/>
              <a:t> are grading non-</a:t>
            </a:r>
            <a:r>
              <a:rPr lang="en-US" dirty="0" err="1"/>
              <a:t>autograded</a:t>
            </a:r>
            <a:r>
              <a:rPr lang="en-US" dirty="0"/>
              <a:t> submissions on rolling basis</a:t>
            </a:r>
          </a:p>
          <a:p>
            <a:r>
              <a:rPr lang="en-US" dirty="0"/>
              <a:t>Will be sending a poll on guest lecture feedback</a:t>
            </a:r>
          </a:p>
          <a:p>
            <a:pPr lvl="1"/>
            <a:r>
              <a:rPr lang="en-US" dirty="0"/>
              <a:t>Please don’t leave these mid talk. Not a good look.</a:t>
            </a:r>
          </a:p>
          <a:p>
            <a:r>
              <a:rPr lang="en-US" dirty="0"/>
              <a:t>OH are up and have started</a:t>
            </a:r>
          </a:p>
          <a:p>
            <a:pPr lvl="1"/>
            <a:r>
              <a:rPr lang="en-US" dirty="0"/>
              <a:t>Grading office hours are for grading (wait, </a:t>
            </a:r>
            <a:r>
              <a:rPr lang="en-US" dirty="0" err="1"/>
              <a:t>whaaaat</a:t>
            </a:r>
            <a:r>
              <a:rPr lang="en-US" dirty="0"/>
              <a:t>?)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working on hw1 now and finish by end of next week</a:t>
            </a:r>
          </a:p>
          <a:p>
            <a:r>
              <a:rPr lang="en-US" dirty="0"/>
              <a:t>My office hours are Wed. 9:15-10:45am…woo!</a:t>
            </a:r>
          </a:p>
          <a:p>
            <a:r>
              <a:rPr lang="en-US" dirty="0"/>
              <a:t>Today we will continue w/ graphs and also chat about hw1 hints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8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Feb.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All caught up with grading as of today.</a:t>
            </a:r>
          </a:p>
          <a:p>
            <a:r>
              <a:rPr lang="en-US" dirty="0"/>
              <a:t>Will be sending a poll on guest lecture feedback</a:t>
            </a:r>
          </a:p>
          <a:p>
            <a:pPr lvl="1"/>
            <a:r>
              <a:rPr lang="en-US" dirty="0"/>
              <a:t>Sorry, I’m behind on things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r>
              <a:rPr lang="en-US" dirty="0"/>
              <a:t>OH are up and have started</a:t>
            </a:r>
          </a:p>
          <a:p>
            <a:pPr lvl="1"/>
            <a:r>
              <a:rPr lang="en-US" dirty="0"/>
              <a:t>Grading office hours are for grading (wait, </a:t>
            </a:r>
            <a:r>
              <a:rPr lang="en-US" dirty="0" err="1"/>
              <a:t>whaaaat</a:t>
            </a:r>
            <a:r>
              <a:rPr lang="en-US" dirty="0"/>
              <a:t>?)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working on hw1 now and finish by end of week</a:t>
            </a:r>
          </a:p>
          <a:p>
            <a:r>
              <a:rPr lang="en-US" dirty="0"/>
              <a:t>My office hours are Wed. 9:15-10:45am…woo!</a:t>
            </a:r>
          </a:p>
          <a:p>
            <a:pPr lvl="1"/>
            <a:r>
              <a:rPr lang="en-US" dirty="0"/>
              <a:t>But I totally forgot about them…ugh</a:t>
            </a:r>
          </a:p>
          <a:p>
            <a:r>
              <a:rPr lang="en-US" dirty="0"/>
              <a:t>Today we will finish “classical search” and discuss A*</a:t>
            </a:r>
          </a:p>
          <a:p>
            <a:pPr lvl="1"/>
            <a:r>
              <a:rPr lang="en-US" dirty="0"/>
              <a:t>You’ll be prepared to start </a:t>
            </a:r>
            <a:r>
              <a:rPr lang="en-US" dirty="0" err="1"/>
              <a:t>hw</a:t>
            </a:r>
            <a:r>
              <a:rPr lang="en-US" dirty="0"/>
              <a:t> 2 after today!!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6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March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All caught up with grading as of today.</a:t>
            </a:r>
          </a:p>
          <a:p>
            <a:r>
              <a:rPr lang="en-US" dirty="0"/>
              <a:t>Thoughts on Tuesday guest lecture?</a:t>
            </a:r>
          </a:p>
          <a:p>
            <a:r>
              <a:rPr lang="en-US" dirty="0"/>
              <a:t>OH going ok?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working on hw1 now and finish by end of week</a:t>
            </a:r>
          </a:p>
          <a:p>
            <a:r>
              <a:rPr lang="en-US" dirty="0"/>
              <a:t>My office hours are Wed. 9:15-10:45am…woo!</a:t>
            </a:r>
          </a:p>
          <a:p>
            <a:pPr lvl="1"/>
            <a:r>
              <a:rPr lang="en-US" dirty="0"/>
              <a:t>I remembered this time!!</a:t>
            </a:r>
          </a:p>
          <a:p>
            <a:r>
              <a:rPr lang="en-US" dirty="0"/>
              <a:t>Today we will finish A*, discuss hw2, and maybe more</a:t>
            </a:r>
          </a:p>
          <a:p>
            <a:pPr lvl="1"/>
            <a:r>
              <a:rPr lang="en-US" dirty="0"/>
              <a:t>if you have questions on hw2, we can spend some time on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March 11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We will be grading those HW2s that have come in soon</a:t>
            </a:r>
          </a:p>
          <a:p>
            <a:r>
              <a:rPr lang="en-US" dirty="0"/>
              <a:t>Hope you enjoyed the break day!!</a:t>
            </a:r>
          </a:p>
          <a:p>
            <a:r>
              <a:rPr lang="en-US" dirty="0"/>
              <a:t>OH going ok?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done (or almost done) with hw1 and working on hw2</a:t>
            </a:r>
          </a:p>
          <a:p>
            <a:r>
              <a:rPr lang="en-US" dirty="0"/>
              <a:t>Hard deadline for hw0-2 is next Thursday!! </a:t>
            </a:r>
          </a:p>
          <a:p>
            <a:pPr lvl="1"/>
            <a:r>
              <a:rPr lang="en-US" dirty="0"/>
              <a:t>NO extensions beyond this, so don’t ask.</a:t>
            </a:r>
          </a:p>
          <a:p>
            <a:r>
              <a:rPr lang="en-US" dirty="0"/>
              <a:t>Today we will discuss local search / simulated annealing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34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35263</TotalTime>
  <Words>1719</Words>
  <Application>Microsoft Macintosh PowerPoint</Application>
  <PresentationFormat>On-screen Show (4:3)</PresentationFormat>
  <Paragraphs>219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CS4710 - AI Daily Announcements</vt:lpstr>
      <vt:lpstr>Daily Announcements</vt:lpstr>
      <vt:lpstr>Tuesday, Feb. 9</vt:lpstr>
      <vt:lpstr>Thursday, Feb. 11</vt:lpstr>
      <vt:lpstr>Tuesday, Feb. 16</vt:lpstr>
      <vt:lpstr>Tuesday, Feb. 23</vt:lpstr>
      <vt:lpstr>Thursday, Feb. 25</vt:lpstr>
      <vt:lpstr>Thursday, March 4</vt:lpstr>
      <vt:lpstr>Thursday, March 11</vt:lpstr>
      <vt:lpstr>Tuesday, March 16</vt:lpstr>
      <vt:lpstr>Thursday, March 18</vt:lpstr>
      <vt:lpstr>Tuesday, March 23</vt:lpstr>
      <vt:lpstr>Thursday, March 25</vt:lpstr>
      <vt:lpstr>Tuesday, March 30</vt:lpstr>
      <vt:lpstr>Tuesday, April 6</vt:lpstr>
      <vt:lpstr>Tuesday, April 20</vt:lpstr>
      <vt:lpstr>Tuesday, April 27</vt:lpstr>
      <vt:lpstr>Tuesday, April 29</vt:lpstr>
      <vt:lpstr>Tuesday, May 4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463</cp:revision>
  <cp:lastPrinted>1999-12-17T13:56:08Z</cp:lastPrinted>
  <dcterms:created xsi:type="dcterms:W3CDTF">2010-01-20T18:12:12Z</dcterms:created>
  <dcterms:modified xsi:type="dcterms:W3CDTF">2021-05-04T14:02:03Z</dcterms:modified>
</cp:coreProperties>
</file>