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8"/>
  </p:notesMasterIdLst>
  <p:handoutMasterIdLst>
    <p:handoutMasterId r:id="rId19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94667"/>
  </p:normalViewPr>
  <p:slideViewPr>
    <p:cSldViewPr>
      <p:cViewPr varScale="1">
        <p:scale>
          <a:sx n="137" d="100"/>
          <a:sy n="137" d="100"/>
        </p:scale>
        <p:origin x="20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HW 2 ping requirements were relaxed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Tomorrow!!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genetic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3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HW 2 ping requirements were relaxed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Tonight!!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game playing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No need to start hw3 yet, we aren’t far enough in lecture</a:t>
            </a:r>
          </a:p>
          <a:p>
            <a:pPr lvl="1"/>
            <a:r>
              <a:rPr lang="en-US" dirty="0"/>
              <a:t>If you want to look at it though, that is fine.</a:t>
            </a:r>
          </a:p>
          <a:p>
            <a:r>
              <a:rPr lang="en-US" dirty="0"/>
              <a:t>First quiz is end of this week!</a:t>
            </a:r>
          </a:p>
          <a:p>
            <a:pPr lvl="1"/>
            <a:r>
              <a:rPr lang="en-US" dirty="0"/>
              <a:t>It will be on </a:t>
            </a:r>
            <a:r>
              <a:rPr lang="en-US" dirty="0" err="1"/>
              <a:t>Gradescope</a:t>
            </a:r>
            <a:r>
              <a:rPr lang="en-US" dirty="0"/>
              <a:t> (going to try their quizzing tool)</a:t>
            </a:r>
          </a:p>
          <a:p>
            <a:r>
              <a:rPr lang="en-US" dirty="0"/>
              <a:t>Today we will discuss probability and Bayesian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No need to start hw3 yet, we aren’t far enough in lecture</a:t>
            </a:r>
          </a:p>
          <a:p>
            <a:pPr lvl="1"/>
            <a:r>
              <a:rPr lang="en-US" dirty="0"/>
              <a:t>If you want to look at it though, that is fine.</a:t>
            </a:r>
          </a:p>
          <a:p>
            <a:r>
              <a:rPr lang="en-US" dirty="0"/>
              <a:t>First quiz is today!</a:t>
            </a:r>
          </a:p>
          <a:p>
            <a:pPr lvl="1"/>
            <a:r>
              <a:rPr lang="en-US" dirty="0"/>
              <a:t>It will be on </a:t>
            </a:r>
            <a:r>
              <a:rPr lang="en-US" dirty="0" err="1"/>
              <a:t>Gradescope</a:t>
            </a:r>
            <a:r>
              <a:rPr lang="en-US" dirty="0"/>
              <a:t> (going to try their quizzing tool)</a:t>
            </a:r>
          </a:p>
          <a:p>
            <a:r>
              <a:rPr lang="en-US" dirty="0"/>
              <a:t>Today we will discuss probability and Bayesian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Grading is still caught up I believe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First quiz is done. You all did very well.</a:t>
            </a:r>
          </a:p>
          <a:p>
            <a:pPr lvl="1"/>
            <a:r>
              <a:rPr lang="en-US" dirty="0"/>
              <a:t>7/10 = competency		9/10 = mastery</a:t>
            </a:r>
          </a:p>
          <a:p>
            <a:pPr lvl="1"/>
            <a:r>
              <a:rPr lang="en-US" dirty="0"/>
              <a:t>Some discussion on Discord about it but not continuing that now</a:t>
            </a:r>
          </a:p>
          <a:p>
            <a:r>
              <a:rPr lang="en-US" dirty="0"/>
              <a:t>Redo local search quiz + game playing quiz this week</a:t>
            </a:r>
          </a:p>
          <a:p>
            <a:pPr lvl="1"/>
            <a:r>
              <a:rPr lang="en-US" dirty="0"/>
              <a:t>Thursday – Friday just like last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Might want to glance at hw3 if you want, but not crucial.</a:t>
            </a:r>
          </a:p>
          <a:p>
            <a:r>
              <a:rPr lang="en-US" dirty="0"/>
              <a:t>Thursday lecture will be recorded asynchronous</a:t>
            </a:r>
          </a:p>
          <a:p>
            <a:r>
              <a:rPr lang="en-US" dirty="0"/>
              <a:t>Today we will finish Bayesian Networks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8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Grading is still caught up I believe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Second round of quizzes is done.</a:t>
            </a:r>
          </a:p>
          <a:p>
            <a:pPr lvl="1"/>
            <a:r>
              <a:rPr lang="en-US" dirty="0"/>
              <a:t>7/10 = competency		9/10 = mastery</a:t>
            </a:r>
          </a:p>
          <a:p>
            <a:pPr lvl="1"/>
            <a:endParaRPr lang="en-US" dirty="0"/>
          </a:p>
          <a:p>
            <a:r>
              <a:rPr lang="en-US" dirty="0"/>
              <a:t>Redo game playing + </a:t>
            </a:r>
            <a:r>
              <a:rPr lang="en-US" dirty="0" err="1"/>
              <a:t>bayes</a:t>
            </a:r>
            <a:r>
              <a:rPr lang="en-US" dirty="0"/>
              <a:t> nets quiz this week</a:t>
            </a:r>
          </a:p>
          <a:p>
            <a:pPr lvl="1"/>
            <a:r>
              <a:rPr lang="en-US" dirty="0"/>
              <a:t>Thursday – Friday just like last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Should get started on Ticket to Ride homework this week!</a:t>
            </a:r>
          </a:p>
          <a:p>
            <a:r>
              <a:rPr lang="en-US" dirty="0"/>
              <a:t>Thursday lecture will be recorded asynchronous again</a:t>
            </a:r>
          </a:p>
          <a:p>
            <a:r>
              <a:rPr lang="en-US" dirty="0"/>
              <a:t>Today we will finish MDPs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Ticket to Ride “Soft” deadline is tonight!</a:t>
            </a:r>
          </a:p>
          <a:p>
            <a:r>
              <a:rPr lang="en-US" dirty="0"/>
              <a:t>Helen sent out a form for those who want to be in class competition. Don’t be shy! It will be fun! </a:t>
            </a:r>
          </a:p>
          <a:p>
            <a:r>
              <a:rPr lang="en-US" dirty="0"/>
              <a:t>More quizzes this week.</a:t>
            </a:r>
          </a:p>
          <a:p>
            <a:pPr lvl="1"/>
            <a:r>
              <a:rPr lang="en-US" dirty="0"/>
              <a:t>Markov Models attempt 1</a:t>
            </a:r>
          </a:p>
          <a:p>
            <a:pPr lvl="1"/>
            <a:r>
              <a:rPr lang="en-US" dirty="0"/>
              <a:t>Bayes Nets attempt 2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ticket to ride</a:t>
            </a:r>
          </a:p>
          <a:p>
            <a:pPr lvl="1"/>
            <a:r>
              <a:rPr lang="en-US" dirty="0"/>
              <a:t>HW4 (negotiation) officially “released” end of this week.</a:t>
            </a:r>
          </a:p>
          <a:p>
            <a:r>
              <a:rPr lang="en-US" dirty="0"/>
              <a:t>Today we will discuss a couple topics in Multi-Agent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 err="1"/>
              <a:t>hw</a:t>
            </a:r>
            <a:r>
              <a:rPr lang="en-US" dirty="0"/>
              <a:t> 1 </a:t>
            </a:r>
            <a:r>
              <a:rPr lang="en-US" dirty="0" err="1"/>
              <a:t>autograder</a:t>
            </a:r>
            <a:r>
              <a:rPr lang="en-US" dirty="0"/>
              <a:t> was messed up, should be fixed now</a:t>
            </a:r>
          </a:p>
          <a:p>
            <a:pPr lvl="1"/>
            <a:r>
              <a:rPr lang="en-US" dirty="0"/>
              <a:t>Grading is a little more generous now.</a:t>
            </a:r>
          </a:p>
          <a:p>
            <a:pPr lvl="1"/>
            <a:r>
              <a:rPr lang="en-US" dirty="0" err="1"/>
              <a:t>Tas</a:t>
            </a:r>
            <a:r>
              <a:rPr lang="en-US" dirty="0"/>
              <a:t> are grading non-</a:t>
            </a:r>
            <a:r>
              <a:rPr lang="en-US" dirty="0" err="1"/>
              <a:t>autograded</a:t>
            </a:r>
            <a:r>
              <a:rPr lang="en-US" dirty="0"/>
              <a:t> submissions on rolling basis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Please don’t leave these mid talk. Not a good look.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continue w/ graphs and also chat about hw1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Sorry, I’m behind on things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But I totally forgot about them…ugh</a:t>
            </a:r>
          </a:p>
          <a:p>
            <a:r>
              <a:rPr lang="en-US" dirty="0"/>
              <a:t>Today we will finish “classical search” and discuss A*</a:t>
            </a:r>
          </a:p>
          <a:p>
            <a:pPr lvl="1"/>
            <a:r>
              <a:rPr lang="en-US" dirty="0"/>
              <a:t>You’ll be prepared to start </a:t>
            </a:r>
            <a:r>
              <a:rPr lang="en-US" dirty="0" err="1"/>
              <a:t>hw</a:t>
            </a:r>
            <a:r>
              <a:rPr lang="en-US" dirty="0"/>
              <a:t> 2 after today!!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Thoughts on Tuesday guest lecture?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I remembered this time!!</a:t>
            </a:r>
          </a:p>
          <a:p>
            <a:r>
              <a:rPr lang="en-US" dirty="0"/>
              <a:t>Today we will finish A*, discuss hw2, and maybe more</a:t>
            </a:r>
          </a:p>
          <a:p>
            <a:pPr lvl="1"/>
            <a:r>
              <a:rPr lang="en-US" dirty="0"/>
              <a:t>if you have questions on hw2, we can spend some time 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We will be grading those HW2s that have come in soon</a:t>
            </a:r>
          </a:p>
          <a:p>
            <a:r>
              <a:rPr lang="en-US" dirty="0"/>
              <a:t>Hope you enjoyed the break day!!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next Thursday!!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simulated annealing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35254</TotalTime>
  <Words>1431</Words>
  <Application>Microsoft Macintosh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  <vt:lpstr>Tuesday, Feb. 23</vt:lpstr>
      <vt:lpstr>Thursday, Feb. 25</vt:lpstr>
      <vt:lpstr>Thursday, March 4</vt:lpstr>
      <vt:lpstr>Thursday, March 11</vt:lpstr>
      <vt:lpstr>Tuesday, March 16</vt:lpstr>
      <vt:lpstr>Thursday, March 18</vt:lpstr>
      <vt:lpstr>Tuesday, March 23</vt:lpstr>
      <vt:lpstr>Thursday, March 25</vt:lpstr>
      <vt:lpstr>Tuesday, March 30</vt:lpstr>
      <vt:lpstr>Tuesday, April 6</vt:lpstr>
      <vt:lpstr>Tuesday, April 20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459</cp:revision>
  <cp:lastPrinted>1999-12-17T13:56:08Z</cp:lastPrinted>
  <dcterms:created xsi:type="dcterms:W3CDTF">2010-01-20T18:12:12Z</dcterms:created>
  <dcterms:modified xsi:type="dcterms:W3CDTF">2021-04-20T14:58:23Z</dcterms:modified>
</cp:coreProperties>
</file>