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078e0b2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078e0b2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078e0b2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078e0b2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078e0b28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078e0b28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078e0b28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078e0b28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078e0b2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078e0b2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07cc8c276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07cc8c276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78e0b2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78e0b2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78e0b2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78e0b2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078e0b28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078e0b28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078e0b2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078e0b2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078e0b2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078e0b2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078e0b2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078e0b2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078e0b2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078e0b2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078e0b28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078e0b28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Toom-Cook Multiplication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Barrett, Mikhail, Shreyas, Vincent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3-way Toom-Cook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Karatsuba?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152475"/>
            <a:ext cx="46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and B are linear equations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Linear equations are lame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split A and B into only 2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Didn’t use interpolation as much as we could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8071" r="3425" t="0"/>
          <a:stretch/>
        </p:blipFill>
        <p:spPr>
          <a:xfrm>
            <a:off x="5097975" y="1083000"/>
            <a:ext cx="373432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3-way Toom-Cook Multiplication</a:t>
            </a: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3542350" y="1804075"/>
            <a:ext cx="6576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4"/>
          <p:cNvSpPr/>
          <p:nvPr/>
        </p:nvSpPr>
        <p:spPr>
          <a:xfrm rot="5400000">
            <a:off x="7968800" y="24231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 rot="5400000">
            <a:off x="6825800" y="24231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 txBox="1"/>
          <p:nvPr/>
        </p:nvSpPr>
        <p:spPr>
          <a:xfrm>
            <a:off x="6375650" y="2899400"/>
            <a:ext cx="10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7671050" y="2899400"/>
            <a:ext cx="10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/>
          <p:nvPr/>
        </p:nvSpPr>
        <p:spPr>
          <a:xfrm rot="5400000">
            <a:off x="4464625" y="3412675"/>
            <a:ext cx="152700" cy="1561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 rot="5400000">
            <a:off x="2955350" y="3494725"/>
            <a:ext cx="152700" cy="13974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2441750" y="4218275"/>
            <a:ext cx="117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(n/3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951025" y="4269775"/>
            <a:ext cx="117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(n/3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11700" y="932400"/>
            <a:ext cx="237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and B are numbers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5517550" y="856200"/>
            <a:ext cx="2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and B are p</a:t>
            </a:r>
            <a:r>
              <a:rPr lang="en" sz="1800">
                <a:solidFill>
                  <a:schemeClr val="dk1"/>
                </a:solidFill>
              </a:rPr>
              <a:t>olynomials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967875" y="4038775"/>
            <a:ext cx="26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interpolation to find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00" y="1366550"/>
            <a:ext cx="3456825" cy="123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7150" y="1240825"/>
            <a:ext cx="3456825" cy="1530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5">
            <a:alphaModFix/>
          </a:blip>
          <a:srcRect b="0" l="0" r="0" t="15440"/>
          <a:stretch/>
        </p:blipFill>
        <p:spPr>
          <a:xfrm>
            <a:off x="6634625" y="4424275"/>
            <a:ext cx="1238250" cy="5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6">
            <a:alphaModFix/>
          </a:blip>
          <a:srcRect b="4461" l="0" r="0" t="0"/>
          <a:stretch/>
        </p:blipFill>
        <p:spPr>
          <a:xfrm>
            <a:off x="159300" y="2654812"/>
            <a:ext cx="5299825" cy="13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interpolation more costly this time?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229350" y="1284725"/>
            <a:ext cx="42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Yes, but only a little bit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1035750" y="3785975"/>
            <a:ext cx="4920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Addition, subtraction, even dividing by 16 are all O(n) because it’s (n/3) by (2) digit division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350" y="1687800"/>
            <a:ext cx="3476150" cy="186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cxnSp>
        <p:nvCxnSpPr>
          <p:cNvPr id="179" name="Google Shape;179;p26"/>
          <p:cNvCxnSpPr/>
          <p:nvPr/>
        </p:nvCxnSpPr>
        <p:spPr>
          <a:xfrm rot="10800000">
            <a:off x="5791725" y="1848375"/>
            <a:ext cx="411000" cy="49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26"/>
          <p:cNvSpPr txBox="1"/>
          <p:nvPr/>
        </p:nvSpPr>
        <p:spPr>
          <a:xfrm>
            <a:off x="6097050" y="2435525"/>
            <a:ext cx="15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Interpolation 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81" name="Google Shape;181;p26"/>
          <p:cNvCxnSpPr/>
          <p:nvPr/>
        </p:nvCxnSpPr>
        <p:spPr>
          <a:xfrm flipH="1" rot="10800000">
            <a:off x="3666200" y="1848300"/>
            <a:ext cx="575400" cy="7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6"/>
          <p:cNvSpPr txBox="1"/>
          <p:nvPr/>
        </p:nvSpPr>
        <p:spPr>
          <a:xfrm>
            <a:off x="3266950" y="2740850"/>
            <a:ext cx="263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Finding P(1), P(0), P(-1), P(2), P(-2)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3" name="Google Shape;18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1000" y="1273150"/>
            <a:ext cx="3162300" cy="54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7625" y="3742825"/>
            <a:ext cx="3568346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it go past 3?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do k-way Toom-Cook with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Slow in practice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Big constant factor that grows with k (a lot of linear </a:t>
            </a:r>
            <a:r>
              <a:rPr lang="en"/>
              <a:t>algebra to interpolate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3-way Toom-Cook is only used on 100+ digit multiplication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4-way is even less commonly used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Parallelization can be used for evaluating at small points to improve runtime (evaluations are independent)</a:t>
            </a:r>
            <a:endParaRPr/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3">
            <a:alphaModFix/>
          </a:blip>
          <a:srcRect b="14192" l="5767" r="0" t="0"/>
          <a:stretch/>
        </p:blipFill>
        <p:spPr>
          <a:xfrm>
            <a:off x="5240584" y="976754"/>
            <a:ext cx="234287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as polynomials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2901"/>
            <a:ext cx="7752825" cy="7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025" y="2790898"/>
            <a:ext cx="726650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interpolation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5598"/>
            <a:ext cx="3833875" cy="250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 rotWithShape="1">
          <a:blip r:embed="rId4">
            <a:alphaModFix/>
          </a:blip>
          <a:srcRect b="0" l="0" r="3660" t="0"/>
          <a:stretch/>
        </p:blipFill>
        <p:spPr>
          <a:xfrm>
            <a:off x="3217300" y="1815050"/>
            <a:ext cx="5709850" cy="19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6381350" y="2153700"/>
            <a:ext cx="212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unknowns (coefficients),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 equations (points)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094475" y="3897725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find a 3rd degree polynomial, we need to know 4 points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189950" y="4475650"/>
            <a:ext cx="676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To find a nth degree polynomial, we need to know n+1 points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Karatsuba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Karatsuba Multiplication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Divide and conquer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Writes numbers as polynomials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Uses polynomial interpolation to evaluate the final product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3 small multiplications instead of 1 big one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Karatsuba Multiplication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00" y="1188375"/>
            <a:ext cx="27813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/>
          <p:nvPr/>
        </p:nvSpPr>
        <p:spPr>
          <a:xfrm>
            <a:off x="2941775" y="1826850"/>
            <a:ext cx="657600" cy="36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4">
            <a:alphaModFix/>
          </a:blip>
          <a:srcRect b="0" l="8071" r="3425" t="0"/>
          <a:stretch/>
        </p:blipFill>
        <p:spPr>
          <a:xfrm>
            <a:off x="3766425" y="1118225"/>
            <a:ext cx="3734325" cy="17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 rot="5400000">
            <a:off x="6825800" y="24231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/>
          <p:nvPr/>
        </p:nvSpPr>
        <p:spPr>
          <a:xfrm rot="5400000">
            <a:off x="5682800" y="24231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/>
        </p:nvSpPr>
        <p:spPr>
          <a:xfrm>
            <a:off x="5232650" y="2899400"/>
            <a:ext cx="10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6528050" y="2899400"/>
            <a:ext cx="105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big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 digit)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25" y="3151350"/>
            <a:ext cx="4573675" cy="1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/>
          <p:nvPr/>
        </p:nvSpPr>
        <p:spPr>
          <a:xfrm rot="5400000">
            <a:off x="3930200" y="37947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 rot="5400000">
            <a:off x="2939600" y="3794725"/>
            <a:ext cx="152700" cy="9498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2362450" y="4271000"/>
            <a:ext cx="117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(n/2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632450" y="4271000"/>
            <a:ext cx="1179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(n/2 digit)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11700" y="932400"/>
            <a:ext cx="317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and B are n-digit numbers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4374550" y="856200"/>
            <a:ext cx="289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Nah, they’re polynomials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967875" y="4038775"/>
            <a:ext cx="267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interpolation to find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9" name="Google Shape;10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82600" y="4478150"/>
            <a:ext cx="12192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Doesn’t interpolation use computation?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975" y="1686825"/>
            <a:ext cx="2533650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/>
        </p:nvSpPr>
        <p:spPr>
          <a:xfrm>
            <a:off x="229350" y="1284725"/>
            <a:ext cx="429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Yes, but only a little bit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 flipH="1">
            <a:off x="1799175" y="1789650"/>
            <a:ext cx="1256400" cy="2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3202225" y="1543500"/>
            <a:ext cx="113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Small (n/2 digit)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19" name="Google Shape;119;p20"/>
          <p:cNvCxnSpPr>
            <a:stCxn id="118" idx="1"/>
          </p:cNvCxnSpPr>
          <p:nvPr/>
        </p:nvCxnSpPr>
        <p:spPr>
          <a:xfrm flipH="1">
            <a:off x="2485825" y="1912950"/>
            <a:ext cx="7164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20"/>
          <p:cNvCxnSpPr/>
          <p:nvPr/>
        </p:nvCxnSpPr>
        <p:spPr>
          <a:xfrm flipH="1">
            <a:off x="2609350" y="2083225"/>
            <a:ext cx="65760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0"/>
          <p:cNvSpPr txBox="1"/>
          <p:nvPr/>
        </p:nvSpPr>
        <p:spPr>
          <a:xfrm>
            <a:off x="1035750" y="3351500"/>
            <a:ext cx="49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Addition, subtraction, dividing by 2 are all O(n)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3225" y="1440225"/>
            <a:ext cx="3105150" cy="628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21"/>
          <p:cNvCxnSpPr/>
          <p:nvPr/>
        </p:nvCxnSpPr>
        <p:spPr>
          <a:xfrm rot="10800000">
            <a:off x="5580225" y="2012775"/>
            <a:ext cx="622500" cy="32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6097050" y="2435525"/>
            <a:ext cx="1597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Interpolation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 flipH="1" rot="10800000">
            <a:off x="3666200" y="2071500"/>
            <a:ext cx="117600" cy="57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" name="Google Shape;131;p21"/>
          <p:cNvSpPr txBox="1"/>
          <p:nvPr/>
        </p:nvSpPr>
        <p:spPr>
          <a:xfrm>
            <a:off x="3266950" y="2740850"/>
            <a:ext cx="263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Finding P(1), P(0), P(-1)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375" y="3456850"/>
            <a:ext cx="3530774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