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9"/>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 id="885"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5"/>
    <p:restoredTop sz="94976"/>
  </p:normalViewPr>
  <p:slideViewPr>
    <p:cSldViewPr snapToGrid="0" snapToObjects="1">
      <p:cViewPr varScale="1">
        <p:scale>
          <a:sx n="133" d="100"/>
          <a:sy n="133" d="100"/>
        </p:scale>
        <p:origin x="23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6/10/25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6/10/25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6/10/25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6/10/25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6/10/25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6/10/25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6/10/25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oS8m9fSk-W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a14="http://schemas.microsoft.com/office/drawing/2010/main" xmlns="">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E41-47B5-E447-BD83-034530D71311}"/>
              </a:ext>
            </a:extLst>
          </p:cNvPr>
          <p:cNvSpPr>
            <a:spLocks noGrp="1"/>
          </p:cNvSpPr>
          <p:nvPr>
            <p:ph type="title"/>
          </p:nvPr>
        </p:nvSpPr>
        <p:spPr>
          <a:xfrm>
            <a:off x="1141413" y="497138"/>
            <a:ext cx="9905998" cy="797588"/>
          </a:xfrm>
        </p:spPr>
        <p:txBody>
          <a:bodyPr/>
          <a:lstStyle/>
          <a:p>
            <a:pPr algn="ctr"/>
            <a:r>
              <a:rPr lang="en-US" dirty="0"/>
              <a:t>If we have time</a:t>
            </a:r>
          </a:p>
        </p:txBody>
      </p:sp>
      <p:sp>
        <p:nvSpPr>
          <p:cNvPr id="3" name="Content Placeholder 2">
            <a:extLst>
              <a:ext uri="{FF2B5EF4-FFF2-40B4-BE49-F238E27FC236}">
                <a16:creationId xmlns:a16="http://schemas.microsoft.com/office/drawing/2014/main" id="{9360A790-AAF3-5D47-B0B2-879953829CCE}"/>
              </a:ext>
            </a:extLst>
          </p:cNvPr>
          <p:cNvSpPr>
            <a:spLocks noGrp="1"/>
          </p:cNvSpPr>
          <p:nvPr>
            <p:ph idx="1"/>
          </p:nvPr>
        </p:nvSpPr>
        <p:spPr/>
        <p:txBody>
          <a:bodyPr/>
          <a:lstStyle/>
          <a:p>
            <a:pPr marL="0" indent="0">
              <a:buNone/>
            </a:pPr>
            <a:r>
              <a:rPr lang="en-US" dirty="0">
                <a:hlinkClick r:id="rId2"/>
              </a:rPr>
              <a:t>https://www.youtube.com/watch?v=oS8m9fSk-Wk</a:t>
            </a:r>
            <a:endParaRPr lang="en-US" dirty="0"/>
          </a:p>
          <a:p>
            <a:pPr marL="0" indent="0">
              <a:buNone/>
            </a:pPr>
            <a:endParaRPr lang="en-US" dirty="0"/>
          </a:p>
        </p:txBody>
      </p:sp>
    </p:spTree>
    <p:extLst>
      <p:ext uri="{BB962C8B-B14F-4D97-AF65-F5344CB8AC3E}">
        <p14:creationId xmlns:p14="http://schemas.microsoft.com/office/powerpoint/2010/main" val="41074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a:t>
            </a:r>
            <a:r>
              <a:rPr lang="en-US" sz="2000" b="1" dirty="0">
                <a:solidFill>
                  <a:schemeClr val="bg1"/>
                </a:solidFill>
              </a:rPr>
              <a:t>weight of the path</a:t>
            </a:r>
            <a:r>
              <a:rPr lang="en-US" sz="2000" dirty="0">
                <a:solidFill>
                  <a:schemeClr val="bg1"/>
                </a:solidFill>
              </a:rPr>
              <a:t> P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a:t>
            </a:r>
            <a:r>
              <a:rPr lang="en-US" sz="2000" b="1" dirty="0">
                <a:solidFill>
                  <a:schemeClr val="bg1"/>
                </a:solidFill>
              </a:rPr>
              <a:t>total weight less than or equal to k</a:t>
            </a:r>
            <a:r>
              <a:rPr lang="en-US" sz="2000" dirty="0">
                <a:solidFill>
                  <a:schemeClr val="bg1"/>
                </a:solidFill>
              </a:rPr>
              <a:t>?</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a:t>
            </a:r>
            <a:r>
              <a:rPr lang="en-US" sz="2000" b="1" dirty="0">
                <a:solidFill>
                  <a:schemeClr val="bg1"/>
                </a:solidFill>
              </a:rPr>
              <a:t>valid and is it weight less than or equal to k</a:t>
            </a:r>
            <a:r>
              <a:rPr lang="en-US" sz="2000" dirty="0">
                <a:solidFill>
                  <a:schemeClr val="bg1"/>
                </a:solidFill>
              </a:rPr>
              <a:t>?</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ignore the certificate and solve the problem directly)</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NP-Complete</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NP-Complete</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77413978"/>
              </p:ext>
            </p:extLst>
          </p:nvPr>
        </p:nvGraphicFramePr>
        <p:xfrm>
          <a:off x="1437122" y="969023"/>
          <a:ext cx="8839200" cy="526902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416238">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a:t>
                      </a:r>
                      <a:r>
                        <a:rPr lang="en-US" baseline="-25000" dirty="0" err="1">
                          <a:sym typeface="Symbol"/>
                        </a:rPr>
                        <a:t>fp</a:t>
                      </a:r>
                      <a:r>
                        <a:rPr lang="en-US" baseline="-25000" dirty="0">
                          <a:sym typeface="Symbol"/>
                        </a:rPr>
                        <a:t>(n)</a:t>
                      </a:r>
                      <a:endParaRPr lang="en-US" baseline="-25000"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clique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64490</TotalTime>
  <Words>9641</Words>
  <Application>Microsoft Macintosh PowerPoint</Application>
  <PresentationFormat>Widescreen</PresentationFormat>
  <Paragraphs>1265</Paragraphs>
  <Slides>127</Slides>
  <Notes>5</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127</vt:i4>
      </vt:variant>
    </vt:vector>
  </HeadingPairs>
  <TitlesOfParts>
    <vt:vector size="136" baseType="lpstr">
      <vt:lpstr>Arial</vt:lpstr>
      <vt:lpstr>Calibri</vt:lpstr>
      <vt:lpstr>Cambria Math</vt:lpstr>
      <vt:lpstr>Courier New</vt:lpstr>
      <vt:lpstr>Symbol</vt:lpstr>
      <vt:lpstr>Trebuchet MS</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lpstr>If we have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454</cp:revision>
  <dcterms:created xsi:type="dcterms:W3CDTF">2023-02-24T14:15:53Z</dcterms:created>
  <dcterms:modified xsi:type="dcterms:W3CDTF">2025-06-10T12:37:01Z</dcterms:modified>
</cp:coreProperties>
</file>