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16589</TotalTime>
  <Words>1451</Words>
  <Application>Microsoft Macintosh PowerPoint</Application>
  <PresentationFormat>Widescreen</PresentationFormat>
  <Paragraphs>170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267</cp:revision>
  <dcterms:created xsi:type="dcterms:W3CDTF">2023-02-24T14:15:53Z</dcterms:created>
  <dcterms:modified xsi:type="dcterms:W3CDTF">2025-06-03T14:23:21Z</dcterms:modified>
</cp:coreProperties>
</file>