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9"/>
  </p:notesMasterIdLst>
  <p:sldIdLst>
    <p:sldId id="256" r:id="rId2"/>
    <p:sldId id="505" r:id="rId3"/>
    <p:sldId id="516" r:id="rId4"/>
    <p:sldId id="517" r:id="rId5"/>
    <p:sldId id="518" r:id="rId6"/>
    <p:sldId id="519" r:id="rId7"/>
    <p:sldId id="51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43"/>
    <p:restoredTop sz="94492"/>
  </p:normalViewPr>
  <p:slideViewPr>
    <p:cSldViewPr snapToGrid="0" snapToObjects="1">
      <p:cViewPr varScale="1">
        <p:scale>
          <a:sx n="135" d="100"/>
          <a:sy n="135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2: Tuesday, May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work with a partner (please submit a single pdf)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start the attendance taking today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 aware though that some things will be covered a little faster / slower than we do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 me a day or so to get those posted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1 (review / cardinality) and begin module 2 (and the REAL class finally begins)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3: Wed, May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on Thursday evening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get started. Remember you can work in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Schedule has been updated to reflect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have decided to post recordings from the Spring semester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post in batches. In general, after we have finished a module. Module 2 is up now.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(Things are picking up A LOT today)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4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4: Thu, May 22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is due TONIGHT at midnight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be working on it. Please try to submit on time. If you haven’t started you are taking a BIG risk. No extensions beyond the already three extra days.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2 (and possibly come close to finishing)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446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1, Day 5: Fri, May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to Sunday evening.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due next Monday (with extension as usual)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are able to fully complete it after yesterday’s lecture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Don’t forget that there is no class next Monday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week’s schedule (looking ahead):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will focus on module 3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homeworks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(mod 2 programming due Monday, mod 2 problem set due Wednesday)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exam (on Friday)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exams this week…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001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Week 2, Day 1: Tue, May 27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838986" y="1123950"/>
            <a:ext cx="10727703" cy="530513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First homework was due yesterday is graded and returned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You’ll see that mostly graded leniently with small deductions if anything was noticeably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Natalia wrote comments if she deducted. Feel free to follow up with her if you want to.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yesterday (technically)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extension through Thu. evening if you need it.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written homework is due on tomorrow night at 11:59pm.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Free extension as usual but try to finish this on time (or at least before the exam)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attendance is required and NO laptop / phones!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will continue taking attendance every 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 THIS Friday. In class. You will have 1 hour, 45 minutes to complete it.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Former quizzes on website. Yours will be a little longer (three pages of questions instead of two)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begin module 3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773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743392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63.2%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657089"/>
              </p:ext>
            </p:extLst>
          </p:nvPr>
        </p:nvGraphicFramePr>
        <p:xfrm>
          <a:off x="2548834" y="3478771"/>
          <a:ext cx="725512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4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239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61.3%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856715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84.6%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16576</TotalTime>
  <Words>757</Words>
  <Application>Microsoft Macintosh PowerPoint</Application>
  <PresentationFormat>Widescreen</PresentationFormat>
  <Paragraphs>114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Trebuchet MS</vt:lpstr>
      <vt:lpstr>Tw Cen MT</vt:lpstr>
      <vt:lpstr>Circuit</vt:lpstr>
      <vt:lpstr>CS3120 (DMT2) Daily Announcements</vt:lpstr>
      <vt:lpstr>Week 1, Day 2: Tuesday, May 20</vt:lpstr>
      <vt:lpstr>Week 1, Day 3: Wed, May 21</vt:lpstr>
      <vt:lpstr>Week 1, Day 4: Thu, May 22</vt:lpstr>
      <vt:lpstr>Week 1, Day 5: Fri, May 23</vt:lpstr>
      <vt:lpstr>Week 2, Day 1: Tue, May 27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263</cp:revision>
  <dcterms:created xsi:type="dcterms:W3CDTF">2023-02-24T14:15:53Z</dcterms:created>
  <dcterms:modified xsi:type="dcterms:W3CDTF">2025-05-27T12:17:46Z</dcterms:modified>
</cp:coreProperties>
</file>