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2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1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0"/>
    <p:restoredTop sz="94478"/>
  </p:normalViewPr>
  <p:slideViewPr>
    <p:cSldViewPr snapToGrid="0" snapToObjects="1">
      <p:cViewPr varScale="1">
        <p:scale>
          <a:sx n="136" d="100"/>
          <a:sy n="136" d="100"/>
        </p:scale>
        <p:origin x="9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Tue. Feb.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7/9 (77.7%) //danger. danger.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hw1 only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has been submitted (unless you took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 and regrades were available (but now closed)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Possible snow this week (ugh!)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it will be clear on Thursday morning whether this affects us or not.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2 (module 2) is due this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no DFAs are allowed to be HAND DRAWN. That includes hand drawing on a tablet. You CAN draw in an editing program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paste image of DFA into your homework though.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2 and begin module 3.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6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Mar.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THIS Thursday. Good luck! Same procedure as last time.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expect an increase in challenge on this one.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Let’s see how far we get today and I will reassess over the spring break.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last week (but some are using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catch up on all things module 3!!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Tue. Mar.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this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NEXT Thursday…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completed. We are grading it now.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to have it back to you by Wednesday evening / Thursday morning.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also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7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Thu. Mar.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OH are cancelled today: I’m sick today and will be heading back home to rest after this…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tonight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NEXT Thursday…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completed. We are grading it now…haven’t been able to check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to have it back very soon.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also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4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14: Tue. Mar.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was due last Thursday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THIS Thursday…it will be similar to quiz 2 difficulty-wise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grades have been released…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still open for a bit if you need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will continue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6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15: Tue. Apr.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took quiz 3 – I thought it was difficult, but not too much so.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grading it right now, hope to have it to you by Wednesday / Thursday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(late submissions) being graded right now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/ quiz this week (enjoy a little break from DMT2 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4!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6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16: Thu. Apr.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graded!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14.5/20. Regrades open Friday at noon through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(late submissions) being graded right now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Sorry, running a bit behind on these ones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/ quiz this week (enjoy a little break from DMT2 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 you have module 4 homework due.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week after that is quiz 4 (be ready!)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and probably finish module 4!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67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17: Tue. Apr.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graded!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14.5/20. Regrades open Friday at noon through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is being finished up right now. Most of you already have a grade back.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4 is due this Thursday. Please try to submit it on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Warning for Homework 5: Usually the extension is shorter due to end of the semester. I’ll be in touch with details when we get closer to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4 is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begin 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93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18: Thu. Apr.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…end of semester is coming up quickly! We are almost there!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graded!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14.5/20. Regrades open Friday at noon through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is very nearly done. Most of you have a grade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4 is due TONIGHT. Please try to submit it on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Warning for Homework 5: Usually the extension is shorter due to end of the semester. I’ll be in touch with details when we get closer to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4 is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we continue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87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19: Tue. Apr.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THREE more lectures after today!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is fully graded.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4 was due last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time submissions should be returned today or tomorrow.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Warning for Homework 5: Usually the extension is shorter due to end of the semester. I’ll be in touch with details when we get closer to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4 is THIS Thursday. Expect similar to mod. 2 and 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5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Jan.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attendance over 50% so far: 	1/1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yet.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will be due in two weeks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today)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63838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57089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50774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/>
                        <a:t>81.8%</a:t>
                      </a:r>
                      <a:endParaRPr 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Jan.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2/2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(and likely finish)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3/3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1 and begin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0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Jan.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4/4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5/5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have started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Anybody attend and have any issues? If so let me know so I can address it.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3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6/6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still going ok? Any issues?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be returned to you if on time very soon (today or tomorrow)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Quiz 1 is on Thursday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1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7/7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had a recorded lecture on regular expressions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 proofs that regular expressions = NFA / DFAs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is over…if you submitted late it will be graded eventually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good! Regrades open for 5 days (see announcements)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 assignment due this week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(and maybe finish)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7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7/8 (87.5%)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//final 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(module 1) is completely graded (including late submissions)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NEXT Thursday (same procedure as last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 this one to be a ramp up in difficulty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programming challenge is due this week (Thursday)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autograded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you get your score back right away.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work INDIVIDUALLY on this one.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finish continue module 3.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33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16550</TotalTime>
  <Words>2264</Words>
  <Application>Microsoft Macintosh PowerPoint</Application>
  <PresentationFormat>Widescreen</PresentationFormat>
  <Paragraphs>255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Jan. 16</vt:lpstr>
      <vt:lpstr>Lecture 3: Tue. Jan. 21</vt:lpstr>
      <vt:lpstr>Lecture 4: Thu. Jan. 23</vt:lpstr>
      <vt:lpstr>Lecture 5: Tue. Jan. 28</vt:lpstr>
      <vt:lpstr>Lecture 6: Thu. Jan. 30</vt:lpstr>
      <vt:lpstr>Lecture 7: Tue. Feb. 4</vt:lpstr>
      <vt:lpstr>Lecture 8: Thu. Feb. 13</vt:lpstr>
      <vt:lpstr>Lecture 9: Tue. Feb. 18</vt:lpstr>
      <vt:lpstr>Lecture 10: Tue. Feb. 25</vt:lpstr>
      <vt:lpstr>Lecture 11: Tue. Mar. 4</vt:lpstr>
      <vt:lpstr>Lecture 12: Tue. Mar. 18</vt:lpstr>
      <vt:lpstr>Lecture 13: Thu. Mar. 20</vt:lpstr>
      <vt:lpstr>Lecture 14: Tue. Mar. 25</vt:lpstr>
      <vt:lpstr>Lecture 15: Tue. Apr. 1</vt:lpstr>
      <vt:lpstr>Lecture 16: Thu. Apr. 3</vt:lpstr>
      <vt:lpstr>Lecture 17: Tue. Apr. 8</vt:lpstr>
      <vt:lpstr>Lecture 18: Thu. Apr. 10</vt:lpstr>
      <vt:lpstr>Lecture 19: Tue. Apr. 15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251</cp:revision>
  <dcterms:created xsi:type="dcterms:W3CDTF">2023-02-24T14:15:53Z</dcterms:created>
  <dcterms:modified xsi:type="dcterms:W3CDTF">2025-04-18T12:44:40Z</dcterms:modified>
</cp:coreProperties>
</file>