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1"/>
  </p:notesMasterIdLst>
  <p:sldIdLst>
    <p:sldId id="256" r:id="rId2"/>
    <p:sldId id="505" r:id="rId3"/>
    <p:sldId id="516" r:id="rId4"/>
    <p:sldId id="517" r:id="rId5"/>
    <p:sldId id="518" r:id="rId6"/>
    <p:sldId id="519" r:id="rId7"/>
    <p:sldId id="520" r:id="rId8"/>
    <p:sldId id="521" r:id="rId9"/>
    <p:sldId id="5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21"/>
    <p:restoredTop sz="94471"/>
  </p:normalViewPr>
  <p:slideViewPr>
    <p:cSldViewPr snapToGrid="0" snapToObjects="1">
      <p:cViewPr varScale="1">
        <p:scale>
          <a:sx n="99" d="100"/>
          <a:sy n="99" d="100"/>
        </p:scale>
        <p:origin x="1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13F670-7F9A-774D-B73D-573401E44297}" type="datetime1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9669-A8A7-2D40-9D01-B35FC337AA30}" type="datetime1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F18-F41B-6B48-B3E5-599E9795C2C3}" type="datetime1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54-6457-164F-A077-6B3035079B82}" type="datetime1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BFD7-E611-8C40-AC73-0C29FF63F0CD}" type="datetime1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3B06-0493-2840-9F37-30C9412BBF17}" type="datetime1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0FA-8C46-E84D-B6D7-B673F2CA0A0E}" type="datetime1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DE1-97B4-BF46-B69C-B86855B18820}" type="datetime1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3A4-F9E5-FD49-AA87-B395F50451DC}" type="datetime1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B37-B0AE-9449-85EC-14F9C83B6084}" type="datetime1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24A-616E-6944-A21A-1839F5DBE7BB}" type="datetime1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A026-D48C-FD43-8676-CD625DD5D84B}" type="datetime1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111E-23A3-1440-99A3-C4C665908E3D}" type="datetime1">
              <a:rPr lang="en-US" smtClean="0"/>
              <a:t>9/25/25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83B9-88EF-D74B-BA6D-6A3BF17C2B38}" type="datetime1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AEF-B4EC-084A-8DB8-A225C7981CBB}" type="datetime1">
              <a:rPr lang="en-US" smtClean="0"/>
              <a:t>9/25/25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0299-21CD-A94A-A7B0-44E787F8D42C}" type="datetime1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9CF-4E62-D246-BA61-7B528271315F}" type="datetime1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8978-FE14-CC4A-93A6-934EB06543C0}" type="datetime1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Tuesday, Sep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Sorry for missing. I could literally only whisper and sort of screech yell.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recording was about alphabets, strings, functions. Any questions?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 and start talking about bijections and sizes of sets. Short module, should be done today or Thursday.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DA1C1-74ED-23F1-75FA-FC2ABD662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F7C322-969D-DF71-3530-1647CD1F2CB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Thursday, Sep 4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75D85D9-C9C8-43EC-3A73-16C518CA64C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NEXT week. Schedule is finalized (or close to) on website.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37183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20B1A-BFF3-A32F-3B9C-B80933BA4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5A34AA6-4298-337A-326D-724E5336D34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Tuesday, Sep 9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6A7F3C2-3852-79DE-DAF1-6BC608BE8C5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THIS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not to use extensions unless you absolutely need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 in class (yay!)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reminder: Only one person from a group needs the extension (the person submitting the homework)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Begins tomorrow!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this week.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29067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CFD4-6876-8A61-ADFF-B6FA19181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E9B033B-F4A4-E000-DB85-D8029F399E6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Thursday, Sep 11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FE823F3-6D86-F92E-F94A-567C01F8D54E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try to be on time for this first one. We are aiming for &gt;75% on time!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 in class (yay!)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Attend your enrollment schedule only!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 (NOT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 mins)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website for some example old quizzes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reminder: Only one person from a group needs the extension (the person submitting the homework)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said he will try to record if he is able in that room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this week.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0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96B5F-6683-D7D6-0F56-F07D111D3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C3258A8-FFED-846F-0C01-8681E0C98C3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Tuesday, Sep 16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E4C4AB-A46E-FD4A-C65B-D8EA0C8113D0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 period through Tonight!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OH: Make sure to glance at Piazza for office hour changes / cancellations before attending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don’t want you to make a wasteful trip. We will try not to change OH too often!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THIS Thursday in class (yay!)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Attend your enrollment schedule only!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 (NOT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 mins)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website for some example old quizzes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decided not to record (room was annoying to setup and worried about attendance dropping if recorded…sorry)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have started. Any issues with that?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</a:t>
            </a:r>
          </a:p>
        </p:txBody>
      </p:sp>
    </p:spTree>
    <p:extLst>
      <p:ext uri="{BB962C8B-B14F-4D97-AF65-F5344CB8AC3E}">
        <p14:creationId xmlns:p14="http://schemas.microsoft.com/office/powerpoint/2010/main" val="418039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8FD63-F2C8-6BA9-B681-B941DE68C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A42E4A-4F40-DF08-0015-4E99F92B728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Tuesday, Sep 23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5F096BC-936A-901A-0B51-A56E8CD55725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if on time. Still a few late submissions we are going through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this week. Yay!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was last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did it go?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plan (hope) to have it graded tomorrow evening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Quizzes start happening pretty regularly (every three weeks)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to try to get a classroom for quiz weeks since it was so busy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</a:t>
            </a:r>
          </a:p>
        </p:txBody>
      </p:sp>
    </p:spTree>
    <p:extLst>
      <p:ext uri="{BB962C8B-B14F-4D97-AF65-F5344CB8AC3E}">
        <p14:creationId xmlns:p14="http://schemas.microsoft.com/office/powerpoint/2010/main" val="274483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9C757-6691-85BD-663D-1D76AACFD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574F87F-3A8E-FF64-9CB1-2364183208C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Thursday, Sep 25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8B599B9-A2DB-A288-D017-08B2E5DA9573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if on time. Still a few late submissions we are going through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this week. Yay!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graded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Quizzes start happening pretty regularly (every three weeks)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to try to get a classroom for quiz weeks since it was so busy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 (and possibly finish)</a:t>
            </a:r>
          </a:p>
        </p:txBody>
      </p:sp>
    </p:spTree>
    <p:extLst>
      <p:ext uri="{BB962C8B-B14F-4D97-AF65-F5344CB8AC3E}">
        <p14:creationId xmlns:p14="http://schemas.microsoft.com/office/powerpoint/2010/main" val="376354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040465"/>
            <a:ext cx="1995777" cy="733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9:30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09084"/>
              </p:ext>
            </p:extLst>
          </p:nvPr>
        </p:nvGraphicFramePr>
        <p:xfrm>
          <a:off x="3053295" y="96505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40415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71.4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59220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261EF31-6054-E2A5-1B38-CE7F8FAA8C6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129082" y="1979295"/>
            <a:ext cx="1995777" cy="733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3:30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053670-A7F1-B4AB-DDE6-53F76EEC6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55706"/>
              </p:ext>
            </p:extLst>
          </p:nvPr>
        </p:nvGraphicFramePr>
        <p:xfrm>
          <a:off x="3053295" y="190388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16735</TotalTime>
  <Words>1165</Words>
  <Application>Microsoft Macintosh PowerPoint</Application>
  <PresentationFormat>Widescreen</PresentationFormat>
  <Paragraphs>152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CS3120 (DMT2) Daily Announcements</vt:lpstr>
      <vt:lpstr>Lecture 3: Tuesday, Sep 2</vt:lpstr>
      <vt:lpstr>Lecture 4: Thursday, Sep 4</vt:lpstr>
      <vt:lpstr>Lecture 5: Tuesday, Sep 9</vt:lpstr>
      <vt:lpstr>Lecture 6: Thursday, Sep 11</vt:lpstr>
      <vt:lpstr>Lecture 7: Tuesday, Sep 16</vt:lpstr>
      <vt:lpstr>Lecture 8: Tuesday, Sep 23</vt:lpstr>
      <vt:lpstr>Lecture 9: Thursday, Sep 25</vt:lpstr>
      <vt:lpstr>Status of Curve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287</cp:revision>
  <dcterms:created xsi:type="dcterms:W3CDTF">2023-02-24T14:15:53Z</dcterms:created>
  <dcterms:modified xsi:type="dcterms:W3CDTF">2025-09-25T13:13:12Z</dcterms:modified>
</cp:coreProperties>
</file>