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0"/>
  </p:notesMasterIdLst>
  <p:sldIdLst>
    <p:sldId id="256" r:id="rId2"/>
    <p:sldId id="505" r:id="rId3"/>
    <p:sldId id="516" r:id="rId4"/>
    <p:sldId id="517" r:id="rId5"/>
    <p:sldId id="518" r:id="rId6"/>
    <p:sldId id="519" r:id="rId7"/>
    <p:sldId id="520" r:id="rId8"/>
    <p:sldId id="51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3"/>
    <p:restoredTop sz="94492"/>
  </p:normalViewPr>
  <p:slideViewPr>
    <p:cSldViewPr snapToGrid="0" snapToObjects="1">
      <p:cViewPr varScale="1">
        <p:scale>
          <a:sx n="135" d="100"/>
          <a:sy n="135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2: Tuesday, May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work with a partner (please submit a single pdf)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start the attendance taking today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aware though that some things will be covered a little faster / slower than we do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me a day or so to get those posted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(review / cardinality) and begin module 2 (and the REAL class finally begins)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3: Wed, May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get started. Remember you can work in pairs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has been updated to reflect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post in batches. In general, after we have finished a module. Module 2 is up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(Things are picking up A LOT today)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4: Thu, May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be working on it. Please try to submit on time. If you haven’t started you are taking a BIG risk. No extensions beyond the already three extra days.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(and possibly come close to finishing)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4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5: Fri, May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due next Monday (with extension as usual)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are able to fully complete it after yesterday’s lecture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0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1: Tue, May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see that mostly graded leniently with small deductions if anything was noticeably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wrote comments if she deducted. Feel free to follow up with her if you want to.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on tomorrow 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begin module 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7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2: Wed, May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How is it going?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tonight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we will have some time today to go over some of the problems together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might finish module 3…either way I hope to do some HW at end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43392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57089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56715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16579</TotalTime>
  <Words>913</Words>
  <Application>Microsoft Macintosh PowerPoint</Application>
  <PresentationFormat>Widescreen</PresentationFormat>
  <Paragraphs>126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CS3120 (DMT2) Daily Announcements</vt:lpstr>
      <vt:lpstr>Week 1, Day 2: Tuesday, May 20</vt:lpstr>
      <vt:lpstr>Week 1, Day 3: Wed, May 21</vt:lpstr>
      <vt:lpstr>Week 1, Day 4: Thu, May 22</vt:lpstr>
      <vt:lpstr>Week 1, Day 5: Fri, May 23</vt:lpstr>
      <vt:lpstr>Week 2, Day 1: Tue, May 27</vt:lpstr>
      <vt:lpstr>Week 2, Day 2: Wed, May 28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264</cp:revision>
  <dcterms:created xsi:type="dcterms:W3CDTF">2023-02-24T14:15:53Z</dcterms:created>
  <dcterms:modified xsi:type="dcterms:W3CDTF">2025-05-28T11:52:05Z</dcterms:modified>
</cp:coreProperties>
</file>