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"/>
  </p:notesMasterIdLst>
  <p:sldIdLst>
    <p:sldId id="256" r:id="rId2"/>
    <p:sldId id="505" r:id="rId3"/>
    <p:sldId id="5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3"/>
    <p:restoredTop sz="94478"/>
  </p:normalViewPr>
  <p:slideViewPr>
    <p:cSldViewPr snapToGrid="0" snapToObjects="1">
      <p:cViewPr varScale="1">
        <p:scale>
          <a:sx n="136" d="100"/>
          <a:sy n="136" d="100"/>
        </p:scale>
        <p:origin x="10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16559</TotalTime>
  <Words>219</Words>
  <Application>Microsoft Macintosh PowerPoint</Application>
  <PresentationFormat>Widescreen</PresentationFormat>
  <Paragraphs>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258</cp:revision>
  <dcterms:created xsi:type="dcterms:W3CDTF">2023-02-24T14:15:53Z</dcterms:created>
  <dcterms:modified xsi:type="dcterms:W3CDTF">2025-05-20T12:18:19Z</dcterms:modified>
</cp:coreProperties>
</file>