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9"/>
  </p:notesMasterIdLst>
  <p:sldIdLst>
    <p:sldId id="256" r:id="rId2"/>
    <p:sldId id="505" r:id="rId3"/>
    <p:sldId id="516" r:id="rId4"/>
    <p:sldId id="517" r:id="rId5"/>
    <p:sldId id="518" r:id="rId6"/>
    <p:sldId id="519" r:id="rId7"/>
    <p:sldId id="5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1"/>
    <p:restoredTop sz="94425"/>
  </p:normalViewPr>
  <p:slideViewPr>
    <p:cSldViewPr snapToGrid="0" snapToObjects="1">
      <p:cViewPr varScale="1">
        <p:scale>
          <a:sx n="112" d="100"/>
          <a:sy n="112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6B5F-6683-D7D6-0F56-F07D111D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3258A8-FFED-846F-0C01-8681E0C98C3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Tuesday, Sep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E4C4AB-A46E-FD4A-C65B-D8EA0C8113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period through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OH: Make sure to glance at Piazza for office hour changes / cancellations before attending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want you to make a wasteful trip. We will try not to change OH too often!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THIS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decided not to record (room was annoying to setup and worried about attendance dropping if recorded…sorry)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have started. Any issues with that?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418039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08334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1936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68040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55706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16729</TotalTime>
  <Words>886</Words>
  <Application>Microsoft Macintosh PowerPoint</Application>
  <PresentationFormat>Widescreen</PresentationFormat>
  <Paragraphs>124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Lecture 7: Tuesday, Sep 16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284</cp:revision>
  <dcterms:created xsi:type="dcterms:W3CDTF">2023-02-24T14:15:53Z</dcterms:created>
  <dcterms:modified xsi:type="dcterms:W3CDTF">2025-09-16T12:47:10Z</dcterms:modified>
</cp:coreProperties>
</file>