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"/>
  </p:notesMasterIdLst>
  <p:sldIdLst>
    <p:sldId id="256" r:id="rId2"/>
    <p:sldId id="505" r:id="rId3"/>
    <p:sldId id="51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75"/>
    <p:restoredTop sz="94452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80195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0196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16600</TotalTime>
  <Words>221</Words>
  <Application>Microsoft Macintosh PowerPoint</Application>
  <PresentationFormat>Widescreen</PresentationFormat>
  <Paragraphs>58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274</cp:revision>
  <dcterms:created xsi:type="dcterms:W3CDTF">2023-02-24T14:15:53Z</dcterms:created>
  <dcterms:modified xsi:type="dcterms:W3CDTF">2025-09-02T12:04:44Z</dcterms:modified>
</cp:coreProperties>
</file>